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jpeg" ContentType="image/jpeg"/>
  <Default Extension="JPG" ContentType="image/.jp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.xml" ContentType="application/inkml+xml"/>
  <Override PartName="/ppt/ink/ink420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.xml" ContentType="application/inkml+xml"/>
  <Override PartName="/ppt/ink/ink430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.xml" ContentType="application/inkml+xml"/>
  <Override PartName="/ppt/ink/ink440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.xml" ContentType="application/inkml+xml"/>
  <Override PartName="/ppt/ink/ink450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.xml" ContentType="application/inkml+xml"/>
  <Override PartName="/ppt/ink/ink460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.xml" ContentType="application/inkml+xml"/>
  <Override PartName="/ppt/ink/ink470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.xml" ContentType="application/inkml+xml"/>
  <Override PartName="/ppt/ink/ink480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.xml" ContentType="application/inkml+xml"/>
  <Override PartName="/ppt/ink/ink490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5" r:id="rId5"/>
    <p:sldMasterId id="2147483698" r:id="rId6"/>
    <p:sldMasterId id="2147483712" r:id="rId7"/>
  </p:sldMasterIdLst>
  <p:notesMasterIdLst>
    <p:notesMasterId r:id="rId136"/>
  </p:notesMasterIdLst>
  <p:sldIdLst>
    <p:sldId id="256" r:id="rId8"/>
    <p:sldId id="257" r:id="rId9"/>
    <p:sldId id="258" r:id="rId10"/>
    <p:sldId id="435" r:id="rId11"/>
    <p:sldId id="436" r:id="rId12"/>
    <p:sldId id="433" r:id="rId13"/>
    <p:sldId id="437" r:id="rId14"/>
    <p:sldId id="439" r:id="rId15"/>
    <p:sldId id="438" r:id="rId16"/>
    <p:sldId id="653" r:id="rId17"/>
    <p:sldId id="760" r:id="rId18"/>
    <p:sldId id="761" r:id="rId19"/>
    <p:sldId id="655" r:id="rId20"/>
    <p:sldId id="654" r:id="rId21"/>
    <p:sldId id="441" r:id="rId22"/>
    <p:sldId id="442" r:id="rId23"/>
    <p:sldId id="443" r:id="rId24"/>
    <p:sldId id="444" r:id="rId25"/>
    <p:sldId id="445" r:id="rId26"/>
    <p:sldId id="446" r:id="rId27"/>
    <p:sldId id="657" r:id="rId28"/>
    <p:sldId id="658" r:id="rId29"/>
    <p:sldId id="659" r:id="rId30"/>
    <p:sldId id="660" r:id="rId31"/>
    <p:sldId id="661" r:id="rId32"/>
    <p:sldId id="656" r:id="rId33"/>
    <p:sldId id="447" r:id="rId34"/>
    <p:sldId id="448" r:id="rId35"/>
    <p:sldId id="449" r:id="rId36"/>
    <p:sldId id="450" r:id="rId37"/>
    <p:sldId id="451" r:id="rId38"/>
    <p:sldId id="452" r:id="rId39"/>
    <p:sldId id="440" r:id="rId40"/>
    <p:sldId id="867" r:id="rId41"/>
    <p:sldId id="868" r:id="rId42"/>
    <p:sldId id="460" r:id="rId43"/>
    <p:sldId id="869" r:id="rId44"/>
    <p:sldId id="870" r:id="rId45"/>
    <p:sldId id="871" r:id="rId46"/>
    <p:sldId id="872" r:id="rId47"/>
    <p:sldId id="873" r:id="rId48"/>
    <p:sldId id="874" r:id="rId49"/>
    <p:sldId id="461" r:id="rId50"/>
    <p:sldId id="462" r:id="rId51"/>
    <p:sldId id="454" r:id="rId52"/>
    <p:sldId id="453" r:id="rId53"/>
    <p:sldId id="456" r:id="rId54"/>
    <p:sldId id="457" r:id="rId55"/>
    <p:sldId id="458" r:id="rId56"/>
    <p:sldId id="455" r:id="rId57"/>
    <p:sldId id="459" r:id="rId58"/>
    <p:sldId id="571" r:id="rId59"/>
    <p:sldId id="572" r:id="rId60"/>
    <p:sldId id="573" r:id="rId61"/>
    <p:sldId id="574" r:id="rId62"/>
    <p:sldId id="575" r:id="rId63"/>
    <p:sldId id="579" r:id="rId64"/>
    <p:sldId id="580" r:id="rId65"/>
    <p:sldId id="581" r:id="rId66"/>
    <p:sldId id="582" r:id="rId67"/>
    <p:sldId id="583" r:id="rId68"/>
    <p:sldId id="584" r:id="rId69"/>
    <p:sldId id="585" r:id="rId70"/>
    <p:sldId id="463" r:id="rId71"/>
    <p:sldId id="464" r:id="rId72"/>
    <p:sldId id="465" r:id="rId73"/>
    <p:sldId id="576" r:id="rId74"/>
    <p:sldId id="466" r:id="rId75"/>
    <p:sldId id="578" r:id="rId76"/>
    <p:sldId id="467" r:id="rId77"/>
    <p:sldId id="875" r:id="rId78"/>
    <p:sldId id="876" r:id="rId79"/>
    <p:sldId id="877" r:id="rId80"/>
    <p:sldId id="577" r:id="rId81"/>
    <p:sldId id="469" r:id="rId82"/>
    <p:sldId id="470" r:id="rId83"/>
    <p:sldId id="471" r:id="rId84"/>
    <p:sldId id="472" r:id="rId85"/>
    <p:sldId id="473" r:id="rId86"/>
    <p:sldId id="474" r:id="rId87"/>
    <p:sldId id="475" r:id="rId88"/>
    <p:sldId id="476" r:id="rId89"/>
    <p:sldId id="477" r:id="rId90"/>
    <p:sldId id="478" r:id="rId91"/>
    <p:sldId id="589" r:id="rId92"/>
    <p:sldId id="590" r:id="rId93"/>
    <p:sldId id="620" r:id="rId94"/>
    <p:sldId id="586" r:id="rId95"/>
    <p:sldId id="587" r:id="rId96"/>
    <p:sldId id="588" r:id="rId97"/>
    <p:sldId id="591" r:id="rId98"/>
    <p:sldId id="592" r:id="rId99"/>
    <p:sldId id="593" r:id="rId100"/>
    <p:sldId id="594" r:id="rId101"/>
    <p:sldId id="751" r:id="rId102"/>
    <p:sldId id="753" r:id="rId103"/>
    <p:sldId id="759" r:id="rId104"/>
    <p:sldId id="754" r:id="rId105"/>
    <p:sldId id="758" r:id="rId106"/>
    <p:sldId id="755" r:id="rId107"/>
    <p:sldId id="756" r:id="rId108"/>
    <p:sldId id="757" r:id="rId109"/>
    <p:sldId id="752" r:id="rId110"/>
    <p:sldId id="595" r:id="rId111"/>
    <p:sldId id="596" r:id="rId112"/>
    <p:sldId id="597" r:id="rId113"/>
    <p:sldId id="598" r:id="rId114"/>
    <p:sldId id="599" r:id="rId115"/>
    <p:sldId id="600" r:id="rId116"/>
    <p:sldId id="601" r:id="rId117"/>
    <p:sldId id="602" r:id="rId118"/>
    <p:sldId id="603" r:id="rId119"/>
    <p:sldId id="604" r:id="rId120"/>
    <p:sldId id="605" r:id="rId121"/>
    <p:sldId id="606" r:id="rId122"/>
    <p:sldId id="607" r:id="rId123"/>
    <p:sldId id="608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8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" Type="http://schemas.openxmlformats.org/officeDocument/2006/relationships/slide" Target="slides/slide2.xml"/><Relationship Id="rId89" Type="http://schemas.openxmlformats.org/officeDocument/2006/relationships/slide" Target="slides/slide82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80" Type="http://schemas.openxmlformats.org/officeDocument/2006/relationships/slide" Target="slides/slide73.xml"/><Relationship Id="rId8" Type="http://schemas.openxmlformats.org/officeDocument/2006/relationships/slide" Target="slides/slide1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9" Type="http://schemas.openxmlformats.org/officeDocument/2006/relationships/tableStyles" Target="tableStyles.xml"/><Relationship Id="rId138" Type="http://schemas.openxmlformats.org/officeDocument/2006/relationships/viewProps" Target="viewProps.xml"/><Relationship Id="rId137" Type="http://schemas.openxmlformats.org/officeDocument/2006/relationships/presProps" Target="presProps.xml"/><Relationship Id="rId136" Type="http://schemas.openxmlformats.org/officeDocument/2006/relationships/notesMaster" Target="notesMasters/notesMaster1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" Type="http://schemas.openxmlformats.org/officeDocument/2006/relationships/slide" Target="slides/slide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" Type="http://schemas.openxmlformats.org/officeDocument/2006/relationships/slide" Target="slides/slide5.xml"/><Relationship Id="rId119" Type="http://schemas.openxmlformats.org/officeDocument/2006/relationships/slide" Target="slides/slide112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110" Type="http://schemas.openxmlformats.org/officeDocument/2006/relationships/slide" Target="slides/slide103.xml"/><Relationship Id="rId11" Type="http://schemas.openxmlformats.org/officeDocument/2006/relationships/slide" Target="slides/slide4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0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0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78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783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265 802,'-19'33,"18"-30,0 0,1 7,0-7,1 3,-2-3,2 0,-1 1,2 0,0-1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704 675,'26'-14,"-23"12,0 0,0 1,-2 6,-1-1,0 5,-1 4,1-8,-1 6,0-3,1-4,-1 2,0-2,0-1,-1 0,-1-4,1-3,1-10,1 7,0 1,0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1387 1125,'2'18,"-2"-14,0 1,0-1,0 1,0-2,0 1,-1 0,1 5,-1 1,1-6,0-1,-2 2,0 1,1-2,0-1,1 0,-1 0,1 0,1 1,-1-1,0 0,2 1,1-1,0-1,1-2,11 2,-12-3,0-1,0 1,0-2,0 1,0 1,-4-4,-2 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559 590,'3'0,"0"1,-2 2,-3 0,-1-1,0-1,7-1,-1 1,-2 2,-3 0,-1-2,0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580 586,'3'-1,"-3"4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578 595,'3'2,"0"-1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614 597,'2'-3,"-5"1,0 1,0 2,0 2,2 1,0 0,1-1,1 0,2-4,0-2,0 1,-1-1,-2 6,0 0,1 0,1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626 597,'4'0,"-1"0,0 0,0 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628 603,'3'0,"0"1,0-2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637 588,'4'-1,"-1"3,0 0,0-1,0 2,-4 0,-1 0,0 0,0 0,0 0,0 0,-1-2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661 590,'3'-2,"-3"5,0 0,-2 0,1 2,-2-1,2-1,-1 2,1-1,1-1,3-1,0-3,0 0,1 0,0 0,-1 0,0 0,-2-2,-2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663 594,'3'-1,"2"1,-2 0,0 1,-3 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668 605,'8'1,"-5"-1,0-1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1131,'18'4,"-13"-4,-1-1,0 0,-1 0,0-1,0 2,0-2,0 1,0 1,-3 3,-1 1,-2-1,0-2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523 622,'3'-2,"0"2,0 0,0 1,1 0,-1-1,1 0,0 1,1-1,0 0,-2 0,2 0,-2 1,0-1,0 0,0 0,0 1,2 0,-2 0,0 0,0-1,0 1,2 1,-2-2,0 1,2 0,-2-1,0 1,0-1,0 0,2 1,-2-1,2 1,-2-1,0 1,2-1,-2 1,0-1,0 0,0 1,0-1,0 0,2 0,-2 0,2 0,-2 1,1-1,-1 0,1 0,0 1,-1-1,-4-3,-2 2,0 0,-1-1,0 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721 596,'4'0,"-1"1,-2 2,-4-1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719 603,'4'1,"-1"-1,0 1,0-1,0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726 604,'-1'3,"1"1,-1 0,0-1,0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734 605,'0'3,"-2"0,0 0,-1-1,-1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713 608,'1'5,"-1"-2,1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723 616,'4'-2,"1"0,-2 2,-2 3,-4 0,0-2,-1 1,1 0,-1-1,1 1,6-3,1 0,-1 1,0-1,0 1,-1 3,-3 0,-3-1,1 0,0 0,-1-1,1 0,2-4,2 0,0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719 626,'8'-2,"-7"5,0 0,1 1,0-1,1-4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746 615,'4'-1,"-1"1,0-1,-2-2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754 605,'-1'10,"0"-7,1 1,-1 0,0 0,0-1,0 0,-2-2,0-4,1 0,5 1,0 0,0 1,0-1,0 0,0-1,0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1387 1198,'28'-18,"-24"17,1 0,0 1,-1 1,-1 1,-2 2,-2-1,-2-3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770 599,'0'3,"-2"0,0 0,1 0,4-4,0 1,0 1,0-1,-5 3,-1-1,0 0,0-1,0 0,2 2,1 0,-2 0,3-6,2 1,0-1,0 2,0 1,0-1,0 1,-3 3,-3-1,0-1,0 1,-1 0,0-1,1 0,6-1,0-1,1 1,-1-1,1 1,-1-1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774 620,'-3'0,"1"3,1 0,0 0,-1 0,0 1,-1-1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768 632,'5'1,"-1"1,-1 0,-1 1,0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796 635,'2'0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482 571,'3'2,"-2"1,1 0,0 1,-1-1,1 0,0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497 578,'2'3,"0"0,0 0,0 1,-1-1,-4-2,0 0,0-1,0 1,0-1,0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471 575,'1'3,"-1"1,-1-1,1 0,-1 0,0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479 578,'3'0,"-2"3,-1 1,-1-1,0 0,0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470 584,'-1'-3,"4"2,0 0,0 2,0 0,-5 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468 587,'3'0,"1"0,0 0,-1 0,1 0,0 0,0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1369,'19'2,"-14"-3,-2 1,2-1,-1 1,2 0,-3-1,0 2,0 0,-6-2,-1 0,0-3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504 597,'3'-1,"0"1,1 1,0-1,-1 0,1 1,-1-1,0 0,-6 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450 624,'3'2,"0"-1,0-1,0 1,0 0,0 0,1 0,0 0,0 0,-1 0,0 1,-6-5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479 625,'3'-1,"1"4,-1-1,-1 1,1 0,-2 0,-4-2,0-1,0 1,-1-2,1-1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472 612,'1'3,"-2"0,0 0,-2-3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435 634,'3'0,"0"1,0-1,0 2,0-1,0 0,0 2,0-1,0 0,1 1,-1-2,0 1,1-1,-1 1,0-1,-6-3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476 642,'3'0,"0"2,0 1,-1 0,0 0,-4 0,-1-3,-1 1,0-1,0 0,1-2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452 643,'2'3,"0"0,-2 0,0 0,-1 0,0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465 648,'3'0,"-4"3,0 0,0 0,-1 0,-1-2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451 650,'3'-1,"0"1,0 1,0 0,0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453 655,'4'0,"-1"0,1 1,0-1,0 0,1 0,-2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986 1339,'0'27,"0"-23,-1 0,-1-1,-1 3,1-3,-1 1,0 0,0-1,-1 4,4-4,3 1,3-1,-3-3,4-1,-3 0,-1-1,1-2,-2 1,1 2,-1-2,-1 0,-1 0,-2 0,-1 1,-1-1,1 1,1 6,2 3,2 3,-2-6,1 0,-1 0,0-1,1 0,-1 0,-1 5,1-1,0-3,0-1,-1 1,-1 1,-1-3,-1-6,0 0,1 1,-1 0,2-1,-3 1,0 0,2 2,9 1,-2-1,3-1,-4 1,0-1,2-2,-2 2,1-2,5-5,-4 2,-1 2,0 0,-1 0,-2 2,0 0,0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510 638,'3'-2,"-1"5,-1 1,-1-1,0 0,0 0,-2 1,1-1,1-6,1 0,1 0,0 0,0 0,1 0,0 1,0 3,-2 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529 651,'0'3,"-2"0,-1 0,1 0,5-3,1 0,-1-1,0 1,0-1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535 654,'-1'3,"0"0,0 0,0 0,0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549 648,'1'3,"-2"0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546 659,'4'1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573 645,'3'0,"-3"3,-1 0,0 0,0 0,1 1,-1-1,1 0,0 0,1 0,2-3,0-2,0 1,0-1,0 0,-3-1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575 647,'3'0,"1"0,-1 1,0-1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587 651,'-1'-3,"-2"2,0 1,0 0,1 3,0 0,1 0,1 0,0 0,2-6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577 633,'-1'3,"0"0,0 0,1 0,-1 0,1 0,-1 0,0 0,0 1,0-1,1 1,0-1,0-6,1 0,0 0,-1 0,2 0,-1 0,0 0,1 0,1 2,0 1,0 1,0 0,-1 2,-2 0,0 0,-1 0,-2 0,0-1,0 0,0 0,0-1,5-4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600 654,'3'1,"0"0,0 0,0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1028 1322,'-8'25,"7"-21,-1 0,-2 1,1-2,0 0,0 0,0 0,0-1,6-2,1-1,1-1,4-2,-2 1,-1 0,-3 2,3-4,-3 4,0 0,0 1,-4 4,0-1,0 0,-3 2,0-1,-3 1,2-2,-1 1,-1 1,5-2,0 0,5-5,5-4,-1 2,-4 3,2-1,-2 1,1-1,-1 1,2 1,-6 3,-3-1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598 662,'4'0,"-1"0,0 1,0-2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611 645,'3'2,"0"1,0-1,0-1,-1 2,-3 0,-2-1,0 1,1 0,-1-2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638 649,'-1'3,"0"0,1 0,-1 0,0 0,0 0,0 0,0 0,1 0,3-2,0-2,0-1,0 0,-2-1,-2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636 653,'4'0,"2"0,-3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641 661,'3'1,"0"-1,0 0,0-1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679 649,'4'-1,"-1"3,-2 1,-4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672 657,'3'-1,"0"2,1-1,-1 0,0 0,0 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679 658,'-1'5,"1"-2,-1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688 659,'0'3,"-1"0,-2 0,0-1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670 668,'6'-1,"-3"1,0 0,0 0,0 0,0 0,-6 3,-1-2,0 1,1-1,6-2,0 2,0-1,0 2,-4 1,-2 0,-1-1,1-1,0-1,0-2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1010 1422,'2'46,"-3"-51,0 1,1 1,0 0,0 0,0-2,1 0,-1 1,1-1,1 0,-1 1,2 0,0-1,0 2,0 0,3 1,-3 3,-1 4,0-1,-2 1,0-1,-1 2,0 0,0-3,0 3,-2 1,2 0,-2-1,0-9,2-2,0-1,1 0,-1 2,1 0,0 0,0-3,0 4,2-7,1 4,-1 3,3 0,-1 5,-1 3,-1 0,-1 0,-1-2,1 6,-1-2,-1-4,0 0,0-6,3-2,0 1,-2 1,2-1,1-1,-1 0,0 0,0 1,1 1,-2 7,-1 1,1-2,-1 0,0 0,0 1,-1 1,1-2,1-6,-1-2,1 0,0-1,-1 1,1 0,-1 1,1 1,-1 0,1-1,1 1,1 2,0 2,0 3,1 2,-3-2,0 1,-1 5,0-6,-1 1,1 0,-2 5,0-5,0 8,1-8,0 0,-1-1,-1 4,3-12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672 681,'5'-1,"-2"2,0 0,0 1,0-1,0-1,0 0,0-2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702 665,'4'-1,"-1"2,0 0,0-1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712 658,'0'3,"0"0,0 0,-1 0,1 0,-1 0,1 0,-2 0,0 0,0-6,1 0,1 0,1 0,1 0,2 0,-1 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734 648,'-3'1,"0"1,2 1,4-1,0-2,0 1,-1 2,-5 0,0-2,0 1,0-1,0-1,6-1,-2 4,-2 0,4-5,0 0,0 1,0 1,0 0,-2 3,-4-1,0-1,0 0,-1 1,-1-1,2 1,-1-1,1 0,7-1,-1 0,1-1,-1 1,1 0,-1-1,1 1,-1-1,0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739 669,'-3'1,"1"3,0-1,0 0,0 0,-1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736 682,'6'1,"-2"1,-4 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403 655,'-3'1,"1"2,1 1,0-1,1 1,-1 0,1-1,0 1,1-1,0 0,1 0,1-1,0 0,0-1,0 0,0-1,0 0,0 0,0-1,0-1,0 0,0 1,-1-2,0 0,-2 0,0 0,0 0,0-1,-1 1,-1-1,0 1,-2 0,1 2,-1 0,-1 0,1 1,0 0,0 0,0 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445 689,'3'0,"0"0,0 0,0 1,0-1,1 0,-1 0,0 1,0-1,-5-3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470 683,'3'2,"0"0,-1 1,-1 0,-4-2,0 1,0-1,0-1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462 675,'-1'3,"4"-3,-3-3,-3 4,3 2,2-6,1 4,-5 2,-1 0,0-1,4-5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1355,'18'27,"-16"-24,3 4,-2-3,-2 0,1 1,0 0,0-1,-1 0,1 1,-1 0,0-2,-1 0,-3-4,-4-6,5 4,0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496 679,'1'3,"-2"0,0 0,1 0,2 0,1-2,-5 2,-1-2,0 0,1-4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497 686,'3'-2,"0"2,0-1,0 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489 677,'-2'3,"-1"0,2 0,0 0,1 0,0 0,1 0,0 0,0 0,1 0,1 0,0-2,0-1,0 0,0-1,0-1,0 0,-1-1,0 0,0-1,-2 1,1 0,-2-1,0 0,-1 1,-1 1,0 0,0 2,-1 1,1 0,-1 1,0 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527 689,'-3'1,"6"0,0 0,0-1,0 0,0 0,0 0,1 0,-1 0,-3-3,-2 0,5 3,0 1,0 0,0 0,0 1,-3 1,-3 0,0-1,0 0,0-1,0-2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541 678,'0'-3,"-3"3,0 3,3 0,0 0,3-3,0-2,-2-1,0 6,0 0,2 0,1-1,0-2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573 682,'3'-2,"0"5,0-1,0-1,-3 2,-3-2,0 2,6-3,0 0,0 1,0 1,-2 1,-2 0,-2-1,0-1,0 0,0-1,0-1,1-2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575 678,'-3'-2,"0"5,2 0,0 0,0 1,0-1,1 0,0 0,1 0,0 0,1 0,1 0,0-1,0-2,0 1,0-1,0 0,1-3,-1-1,-1 1,0 0,0 0,-1 0,-1 0,-1 0,-1 0,-1 0,0 1,0-1,0 2,0 0,0 0,0 2,0-1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609 695,'3'0,"0"0,0 0,0 0,0 1,0-1,0 0,0 0,0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633 686,'3'2,"0"0,0-1,0 0,-2 2,-4-1,0 1,0-1,0-2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1431 1486,'-7'14,"6"-10,1-1,-1 4,1-4,1 0,0 0,1 0,1-2,1-2,-1-1,-1-1,1 0,-2-1,2-3,-1 2,0 2,0 0,-1 0,2 1,0 0,0-1,-2 0,-1 0,-7 0,4 2,0 1,0 0,0 3,2 0,1 0,-1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1382,'-1'17,"0"-5,0-8,0 1,0 2,-1 0,1-4,0 4,0-4,1 0,0 0,-1 0,2-6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1519 1534,'14'-4,"-10"4,-1 0,1 0,-1 0,2 0,-2 1,0-1,1 0,0 0,-1 0,1 0,-1 0,1 0,-1 0,0 0,2-1,-2 1,3 0,-3-1,6 2,-6-1,5 1,-5-1,2 0,2 0,-3 1,-1-2,0 2,-7-1,0-1,0 1,-1-1,0 0,-7 0,9 0,-2 1,-2-1,-5 0,4 0,3 2,-5-2,-3 0,9 1,-3 0,3 0,1-1,0 1,-1 0,0-1,1 0,0 1,0 0,0 0,0 0,-1 0,0-2,1 2,0-1,13 2,-1 0,-5-1,0 0,-1 1,1 0,-1-1,1 0,0 0,-1 1,1 0,0-1,0 1,1 0,1-1,-1 0,0-1,1 1,-2-1,1 1,-1-1,1 1,0-1,-1 0,2 1,0 0,-1 0,0 0,4 0,-4 0,-1 0,2 1,-2 0,-1-1,0 1,1 1,-1-1,0 0,0-1,0 1,0 0,0 0,-7-2,1 1,-1-1,-1 1,0 0,-3-1,5 1,-1 0,0-1,0 1,-1 1,0-1,-1-1,0 1,0 0,1 0,0-1,-5 1,5-1,1 1,-1-1,-1 2,0-2,1 1,0-1,0 1,1 0,0 0,0 0,-4 1,5-1,0 1,-3 0,2 0,1-1,0 0,0 0,0 0,0 1,8-1,-1 0,-1 0,7 1,-4-2,-3 1,5 0,-4 0,0 0,2 1,2 0,0-1,-2 0,1 1,0-1,-1 0,-1-1,14 2,-13-1,1-1,-1 1,-1-1,-2 0,2 1,-2 0,0 0,0-1,0 1,1 1,0-2,-1 1,3 0,-3 0,0 0,0 0,-15 5,4-3,2-1,-6 0,7-1,0 0,0-1,0 1,-1 0,0 0,0 0,-3-1,2 0,2 0,-1 1,2 0,-1-1,0 0,-14-1,15 0,0 1,0 0,1 1,-1-1,1-1,0 1,0-1,6 1,1 1,-1 0,1 0,5 2,-2-2,-1 0,1 1,0 1,-2-3,0 1,0 0,6 1,-6 0,5 0,-3-1,-1 0,4 0,-5-1,-1 0,0 1,1 0,1 0,-3 0,1 0,-1 0,0 0,0 1,1-1,-1 0,-18-1,7 1,3 0,-11 0,12 1,-1-1,1 1,-2-1,2 0,-2 1,-2 0,2 0,2-1,0 0,1 1,-2-1,2 1,0-1,0 0,0 0,0 0,0 0,0-1,-2 1,2-1,0 1,9 1,-1-1,0 1,-1-1,4 1,-3-1,-1 0,1-1,-1 2,-1-1,0 0,2 0,-1 0,1 0,0 0,4 0,-4 0,-1-1,3 1,-2 0,-2 1,0-1,0 1,0-1,1 1,0-1,0 1,-1-1,0 1,0 0,0-1,-7 1,0-2,-1 1,1 0,-7 1,4-2,2 0,0 1,2 1,-2-2,1 1,-2-1,-5 1,4-1,1 1,0-1,0 2,-5-3,5 1,-2 2,2-1,1-1,0 1,0 1,-3-3,4 3,-3 0,4-2,-4 2,0-1,3 1,1-1,7 0,8 0,-6 0,-2 0,5 0,-6 0,1-1,0 1,0 1,5-1,-3 0,14-1,-14 0,2 1,-3 0,0-1,1 2,0-2,-1 1,0-1,0 1,-2-1,0 1,1-1,0 1,0 0,-1 0,0 1,0-1,-12 2,2-2,2 0,-11 1,1-3,8 2,1 0,1 0,1-1,-2 1,1 1,0-2,0 1,-2-1,-2 2,3-2,2 0,-1 0,0 1,2 0,-1-1,-2 2,2-2,0 1,-1-1,2 2,0-2,0 1,-1 0,1 0,0 1,11 1,-4-2,1 1,6 0,-4 0,-2-1,0 0,1 0,-3-1,2 1,0 1,1-1,0 0,0 0,5 1,-3-1,-2 0,2 0,-5 0,1 0,10 2,-7-2,-3 0,0-1,0 1,-1 0,3-1,-3 1,0 0,-6 1,-5 0,2 0,0-1,-1 1,-5 0,6-1,1 0,-2 0,-1 0,3 1,2-1,0 0,0 0,-2 0,1 1,7-2,0 1,0-1,2 1,-1-1,0 1,1-1,-1 1,1-1,0 1,11-1,-8 1,-3-1,3 1,-1-1,-4 1,2 1,-1-1,0 0,5 0,-5 0,-1 0,0 0,0 0,0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1668 1484,'29'14,"-25"-13,0-1,0 0,0 0,-1 1,1 0,-1-1,0 1,4 0,-4 0,0 0,-11 0,-2-3,5 1,-1 0,1 0,0-1,1 1,-2 1,3-1,-1 0,0 1,1 0,0-1,-1 0,8 2,4 2,-5-2,0 0,1 0,3 1,-3-1,-1 0,1 2,0 0,-1-2,1 0,-1 1,1 0,-1 1,-7-5,-1-1,2 1,-1-2,-3-3,3 5,0 0,0 0,1 0,6 0,2 3,-1 0,5 2,-6-2,2 2,-2-1,0-1,2 2,0 0,-1 1,-1-2,1 2,0-2,-1-1,-6 2,0-3,0 1,-3 1,2-2,1 0,-1 2,0-1,1 0,0 1,-1 0,1 1,0-2,-1 2,0 0,1 0,1 0,-1 1,2 0,-2-1,6-4,4-5,-2 3,-2 1,1 0,0 0,0 0,1-1,-1 1,0-1,0 0,-8 4,0 1,1 0,0 0,-1 0,1 0,-1 2,0 0,-2 3,3-3,0-1,7-8,-1 2,-1-1,1-3,-1 3,-2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3003 1537,'-10'14,"8"-10,2 0,0 0,-1 0,1 0,-1-1,1 0,0 2,-1-2,1 1,1-1,0 0,0 0,0 1,0 3,1-2,-1-2,2-4,1-2,0-1,-1 0,0 0,0 1,-1 0,1 0,-1 0,0 0,1 0,-1-1,0 1,-1 0,-1-3,0 2,0-1,-1 2,0-1,0 1,-1-1,0 1,1 0,-2 0,0 0,0 1,-1 0,1 2,0 4,2 1,-2 0,2-2,1 0,-1 2,0-2,0 1,0-1,0 7,-1-6,1 0,0-1,0 0,0 0,1 0,0 1,1-1,1 1,1-2,1-1,-1-1,0-3,0 0,0-1,-1-1,1 1,-2 0,0 1,1-1,0-1,-2 2,1 0,0-2,-1 0,-1 1,0 0,0 1,-1 0,0-1,-1 2,0 0,-1 0,1 2,1 3,0 1,-2 7,3-6,0 0,-1 1,1 0,1-3,-1 0,0 0,0 3,0-3,1 1,0 0,1 1,0-2,0 1,2 0,0-3,0-3,0 1,1-2,0 0,-1 1,0 1,0-2,-3-3,0 3,0-1,0 1,-1-1,1 0,-1 0,1-3,-1-2,0 5,1 1,0 0,-3 1,-3 4,0 2,4-1,-1 0,0 1,1-1,1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3089 1571,'13'-2,"-10"1,0 0,1-1,1 1,0-1,-2 2,0-1,1 0,0 1,0 0,3-2,-3 2,-1 0,0-1,1 1,0 0,-1 1,1-1,2 0,-1 0,0 0,0 0,1-1,-1 1,-2 0,5-1,-1 1,-4-1,3 1,0 0,1 0,-3 0,-1 1,-11-7,5 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3222 1527,'14'4,"-11"-3,0-1,0 2,0-2,3 1,-3 1,2 1,-2-3,2 1,-2-1,1 1,0 0,-1-1,1 0,-1 2,-10 8,-3 1,7-8,0 0,-1 2,0-1,-1-1,1-1,-3 1,4-2,-1 1,1-1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3168 1494,'-15'-11,"12"11,0 0,0 0,0 2,-1 0,1 3,2-2,0 0,0 1,0 1,1-1,-1 0,1 0,0-1,0 1,0-1,6-3,-3-1,2-2,-2 0,0 0,-1-1,0 0,0 0,0 0,-1 1,1 0,0 0,1-1,0-1,0 2,-3 6,-1 1,-1 5,0 3,2-7,0 3,-1-1,1-3,1-1,2 0,0-1,0-1,0 1,0 0,0-2,0 0,-4-3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3329 1501,'14'-4,"-11"3,1 1,0 0,-1 0,1 0,0 0,0 0,5 0,-3 1,1 1,-1 1,-4 4,-4-4,1 1,-2-1,1 0,-6 4,5-5,0-1,1 2,-3 0,1 0,0 0,1-1,6-1,1 1,-1-1,1 2,-1 0,0 0,1 1,-1-1,-1 0,0 0,0 0,-1 3,-4-2,0-1,1 0,-4 0,-2 0,-5-1,8-2,-1-1,-4-6,7 3,-1-2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 831,'-17'47,"16"-41,1-3,0 0,0 1,0 0,1 0,0-1,0 0,-1 0,0 0,1 0,-1 0,1 1,0-1,0 1,1 0,0 0,1 0,-1-1,0 1,2-1,0 0,-1 0,1-1,1 0,-1 1,0-1,0 0,0-2,0 0,0 0,-1 0,3 0,-2 0,2 0,-3 0,0 1,0-1,0-1,3-4,-2 3,-1-2,2 0,-2 1,-1 0,2-1,-3 1,0-1,1-2,-2 2,0-3,0 3,-1-8,0 9,0-4,-1-1,1 4,0 1,0 0,0 0,-1 0,0 0,-2-1,1 1,1 0,-3-1,0 0,0 2,1-1,0 2,0 0,1 0,0 0,0 1,-5-3,0 1,4 1,1 0,0 0,-2 1,2-1,-1 0,0 1,1 0,-2 1,-3 2,3 0,1-1,1-1,0 1,-2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3425 1580,'23'-1,"-18"1,0 0,-2-1,0 1,1-1,-1 1,2-1,0 1,0-1,-2 0,2 1,-2 0,6 0,-1 0,-1 0,0 0,3-1,-7 1,0 1,0-1,0 0,0 0,4 0,-4 0,1 0,-1 0,0 0,0 1,-6-4,-1 0,1-1,0 1,0 0,1 0,-1-1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3539 1537,'90'16,"-89"-13,-6 2,2-1,0-1,-1 0,0 0,0 0,1-1,-1 1,-1 0,1-1,-1 0,0 1,-1 0,1-1,2 0,-1 0,1 0,0-2,1-7,1 4,1-1,0 0,0 0,0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1180 1357,'10'40,"-11"-36,1-1,0 0,0 1,-1-1,0 2,-2 0,2-1,0 0,-2-2,1-9,3 1,2-9,-2 10,0 1,1 1,1-4,1 2,0 0,0 1,-2 1,1 0,0 1,0 1,0 3,-1 2,-1-1,0 1,0 0,-1 0,1 2,-2 13,1-16,-1 0,1 0,-1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3512 1475,'9'-2,"-13"0,1 2,-1 0,1 0,1 3,2 2,1-2,2-2,0-2,2-1,2-3,-4 2,-1 0,-1 0,0 0,-4 0,0 3,-1 2,0 0,1 0,1 1,-1 0,1 0,1 1,1-1,3-2,0-1,0-2,-1-1,-1 0,-1 0,-3 2,0 1,2 3,4-2,0-1,0-1,-6-2,0 1,0 1,0 1,1 3,0 1,1-1,1 0,2 0,2-4,-1-1,1 0,-2-1,-1 0,-2 0,4 4,1 1,-1-1,-3 2,-4 5,1-2,-1 0,-9 16,9-16,0-1,0-1,-1 0,1-1,0-4,0-2,-5-1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3528 1648,'16'51,"-17"-45,-1-2,1-1,2-8,1 1,-1-1,1-1,-1 3,2-4,0-2,2 0,-3 6,4-2,0 1,-1 2,-1 0,0 2,-1-1,0 2,0 2,-3 3,-1 1,-1-3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3577 1695,'27'10,"-25"-7,-3 0,0 0,-1 0,0 0,-1 0,0-2,2 2,4 3,3 1,-3-4,-1 0,1 0,-2 1,0 0,-2-1,-2 1,1-1,-1 0,0 0,0-2,-1 1,0-2,0-2,-7-4,5 4,0-1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2913 1767,'-8'11,"6"-5,1-3,0 1,0-1,-1 0,2 0,-1 0,1 0,0 1,0 0,0-1,0 0,1 2,0 1,1-1,-1-2,1 2,2-2,-1-2,2 0,-2-2,1-1,4-6,-6 1,0 4,0-2,-1 2,0 0,1-1,2-3,0 1,-1 3,-2 0,-1-2,-1 2,0 0,-2-1,1-1,1 2,0 0,-1 0,-1 1,0 1,0 1,0 0,0 0,0-1,0 1,0 2,0 0,0 2,1-1,0 1,1-1,-1 0,1 0,0 0,-2 2,2-2,-1 1,1-1,-1 0,0 3,0-2,2 0,0-1,-1 1,1-1,1 7,-1-5,2-2,-1 0,1 1,0-1,0 0,1 0,0 1,0-3,1 1,0-2,0 0,-1 0,0-1,1-1,-1 0,0-2,0 1,-1 0,0 0,0-1,0 1,-1-1,1 0,-1 0,0 0,-1 0,0 1,0 0,0 0,0 0,-1 0,0 0,-1-1,1 1,-1 0,1 0,-1-1,2 1,-2 0,1 0,0 0,-2 1,0 1,-1 2,0 2,-1 0,2-1,-1 2,1 0,-1 1,1-2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2939 1765,'-15'-1,"11"3,1 2,2-1,0 1,0 0,-1 0,2 0,-1-1,0 0,0 0,0 0,0 2,-1 0,2-2,-2 2,1-1,1-1,-1 2,1-1,-1 0,1 0,-1-1,1 0,-1 3,1-2,0-1,4 1,-1-3,1-1,-1 0,0 0,0-1,0 0,0 0,0 1,0-2,1-3,-1-2,-1-2,1-6,-2 12,0-5,-1 5,2-4,-2 3,0 0,0-2,-1 2,0 1,1 0,0 0,-1-1,0 1,-2 0,-3 6,0 1,3-3,-5 3,5-1,0 2,3-1,0 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2987 1809,'13'-1,"-10"1,1 0,-1-1,1 1,0 0,0 0,-1-1,1 1,-1 0,0 0,0-1,3 1,-3-1,2 0,-2 1,0 0,2-1,-2 1,0 0,9 0,-3-1,-5 1,3 0,-4 0,4 0,-2-1,2 2,-2-1,1 1,-3-1,1 0,0 1,-1-1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3521 1222,'-32'-14,"29"16,0 1,0 2,1-2,1 1,0 0,0 0,0 1,0 0,0 1,0-2,0 3,1-3,1-1,0 0,2-1,0-2,2-2,-1 0,-1-1,0-2,-1 2,-1 0,2-1,-1 0,-1-1,0 2,2-2,-3 2,4-5,-3 5,0 6,0 1,0 1,0 0,0 0,-1 0,1-1,0 0,0-1,0 0,0 0,0 0,2-2,-1-4,-4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3579 1241,'-30'18,"33"-17,1-1,0-1,0 0,0 0,-1 1,-3-3,-3 0,-1 0,1 1,0 2,0 4,3-1,0 0,2 0,1-2,0-1,-2-3,-2 0,0 6,1 0,0 0,3-5,-2-1,2 2,0 0,0 1,0 0,-2 3,0 0,-2 1,-1 1,-2 0,1-2,0 1,0 0,-1 2,0-2,1 0,-1 0,-1 0,1-1,0-1,0 1,-1 0,1-1,-1-1,0-1,2-1,1-2,0-8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3653 1174,'1'39,"-2"-35,1 0,0 0,-1 1,0 1,0-1,0 0,1 0,-1 0,0 0,1-2,-1 1,1 0,0-7,3-4,-1 1,2-1,-1 4,0-1,0 1,-1 0,6 0,-4 3,-1 0,2 1,-1 2,1 0,-3 1,1 1,-1 1,-1-3,-2 0,2 1,-3-1,1 2,-2-1,-1 0,3 0,-8 1,4-5,-1-1,1-1,1-2,0 0,0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2358 1643,'-14'-4,"11"3,0 0,-1-1,-1 2,-1-1,-1 0,0 0,3 0,1 0,-1-1,-3-2,2 2,-6-3,8 4,-5 0,5 1,-1-1,1 1,-1 0,0 1,-1-2,1 2,0-1,1 1,0 1,-2-1,1 2,-3-1,3 0,-1 1,1 0,-2 1,1 2,1-3,0 0,-1 2,0 1,1-1,3-2,0 0,-1 2,1-2,0 2,0-2,0 0,1 1,-1-1,2 1,1 3,-1-4,0 3,2 1,-2-4,-1 2,2 0,-1-2,4 6,-2-5,0 0,0-3,1 1,0-1,1 0,0-1,-2 1,0-1,0 1,1-2,0 1,-1 0,4 1,-4-1,2 1,-2-1,0 0,2 1,0-2,-2 2,2-2,-1 1,-1 0,1 0,0 0,-1-1,0 2,0-2,0 0,0 1,0 0,2-1,0 1,0-1,-2 1,0 0,1 0,-1 0,1 0,-1 0,0 0,0-1,0 1,2 0,0-1,-1 0,0-2,0 1,-1 0,1 0,2-1,-2 0,-1 0,-1-1,-3 0,1 1,0 0,-1 0,1 0,-1 0,0-1,0-1,0 1,-1 0,1 1,-1-2,1 2,0 0,1-1,-3-1,2 1,1 1,-2 0,1 0,-1 0,-1-1,0 0,0 1,-1-1,-2-1,3 3,0 0,-1-1,-7-3,7 3,0-1,-1-2,2 5,-1-1,-1 0,2-1,-1 3,-1-1,-1 0,0-1,1 2,1-1,-1 0,1 1,0 1,1-1,-3-1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729 616,'-11'93,"11"-87,-1-2,-1 4,1-5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948 1552,'39'-8,"-34"8,0-1,-1 0,0 0,-1 0,2 0,-4 4,-4-1,-1-2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3428 1335,'26'-1,"-21"1,-1-1,1 1,-1 0,1-1,-1 1,2-1,-2 2,2-2,0 1,1 0,0 0,0 0,1-1,-1 1,-1 0,2 1,1-1,0 0,-1 0,1 0,-1-1,0 1,1 0,1-1,0 1,-1-1,-1 1,2-1,0 0,0 0,-2 1,1-1,6 1,0-1,4 1,-14 0,0 0,3 1,-5 0,0-1,1 1,-1 0,0 0,-6-2,-5-1,0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2985 1909,'-4'17,"2"-13,2 0,-1-1,0 2,-1 1,1-3,0 0,-1 2,1-2,0 0,-1 0,10 1,-2-2,-1-2,0 1,-1-1,0-1,2 1,0-1,-3 0,0 1,2 0,0 0,-2 0,0 0,1 0,-1 0,0-1,-15-4,2 2,7 1,0-1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2985 1902,'34'-23,"-31"23,1 0,-1 0,0 0,0 0,0 0,-5 5,-4-1,1 0,0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2976 1933,'23'-4,"-18"3,-2 1,1-1,5-1,-6 2,0-1,0 1,0-1,1 0,-1 0,0 1,-1 4,-2 1,-1 5,-1-6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3071 1933,'-1'13,"4"-14,-1-2,0 0,-3 0,-2 2,-1 1,1 2,1 1,2 1,0-1,1 0,2-1,0-4,-1-2,-1 0,0 1,-1 0,1-1,-1 1,-4 7,3 0,1 0,3-6,-3-1,-1 6,0 0,-1 3,2-2,0 0,0-1,2-8,-2 1,-1-6,1 7,-1 0,1 0,3 5,-4 5,0-4,0 0,0 1,0-1,-1 0,3-6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3104 1880,'2'0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3073 1936,'0'15,"0"-11,-1 0,-1 1,0-2,2 0,-1 0,0 0,-1 0,2 1,-1-1,0 1,-1 0,1 0,0-1,-3 4,1-4,2-13,2 3,0-3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3123 1860,'-4'59,"4"-56,-1 1,0 2,1 0,0-1,-1 1,0-1,1-1,-1-1,0 2,1-2,-1 0,2-8,-1 2,1-1,0-2,0-2,0 2,0 2,0 0,1 1,0 0,1 0,1 0,0 3,-1-1,0 1,2 0,-1-1,0 2,-1 0,1 2,-4 9,0-8,-2 7,0-6,-1 2,1-3,-3 2,-1-1,3-3,-4 1,-1-4,5 0,-4-5,1-6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3050 1705,'-5'47,"5"-44,0 0,1 0,-1 0,0 1,0 0,1 2,-1-3,0 1,4-3,1-1,-1-2,1 0,0 0,-1 0,-1 1,0 0,1 1,1-2,-2 2,0 0,0-1,-4-2,-3 1,0-1,-1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3055 1687,'43'2,"-40"0,-10 0,1-1,0 0,1-1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989 1527,'-2'41,"1"-37,0-1,0 1,-1-1,-1 2,0 0,0-1,1 0,-1-1,8-2,-2-1,1-1,-1 0,0 0,0-1,0 1,1-1,-1 1,0 0,-2-2,-2-1,-3-1,1 4,0 0,0 2,2 3,2-1,-1 3,0-3,1 4,-1-3,2 9,-2-8,0-1,-1 7,1-7,0 1,-2-2,-3-1,1-3,0 0,-3-3,3 0,0 2,7 0,6 0,-5 0,0 0,-1 1,0-2,2-1,0-3,4-7,-7 11,-1 0,2-3,-1 3,0-1,-1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3048 1718,'40'-1,"-37"1,1 0,-1 0,0 0,0 1,0-1,-2 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3146 1758,'14'7,"-11"-5,0-1,0 1,0-1,1 2,1-1,-2-1,0 0,1 0,-1 0,0 0,0 0,-3 2,-2 0,-1 0,0-1,1 1,-2 0,-1 1,1-1,-1 0,1 2,-1-3,1 1,1-1,1 1,-3-1,3-6,4-1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3268 1756,'16'-4,"-12"3,0 1,-1 1,2-1,-1 2,0 0,-1-2,0 1,0 0,0 1,-2 1,-1 1,0-1,-1 4,-3 3,2-7,-2 2,-3 2,0-2,0-1,4-2,1 1,-2 1,1-3,0 3,-1 0,2-1,-1 0,6-1,2-1,-2 0,1 0,-1-1,1 1,0 0,0-1,0 0,0 0,0 1,-1-1,0 0,0 2,0-2,4 1,-2 0,-2 0,-7 0,-1-3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3446 1230,'-13'-1,"10"2,0 0,1 2,0 0,0 1,1-1,1 0,0 0,2 0,-1 0,3-1,-1 0,0-3,0 0,-1-2,0 0,-2 0,1-1,-1-3,-2 3,-1 3,0 1,0 1,0 0,2 2,-1 0,1 0,0 2,0-2,0 1,2-1,0 0,2 0,0-3,0-3,-3-1,0 1,-1-1,1 1,-2-1,0 1,1 0,-2 1,1 6,-2 6,2-7,1 0,0 1,0-1,2 0,0 0,2-3,0 0,0-1,1-1,-1-1,0 0,-1 0,1-1,-3 1,0 0,-3 2,0 0,0 1,1 3,1 0,1 0,-1 0,3 0,1-2,0-4,1 0,-3-1,0 1,-1 0,-1-1,-1 1,1 0,-2 1,0-1,0 1,0 1,0 1,-1 4,1 1,0 6,2-5,0-3,1 4,0-3,2 0,0-1,1-1,1-2,0 0,0-2,-1-2,-1 0,-1 1,-1-1,-1 0,1 1,-2-1,0-2,-1 3,0 1,0 2,0 0,0 2,-2 3,2-1,0 1,3-2,1 0,2-1,1 0,0-1,0-1,1-1,-1-1,-1 1,-1-2,0 0,-3 0,-2 2,0 2,0 2,1 0,1 0,1 0,3-1,0-2,0-1,-1-2,-1-1,-2-1,0 0,0 1,0 0,0 1,-1 0,-1 4,1 8,1-5,0 0,0 0,1-1,1 1,0-1,2-2,0-2,1-1,-1 0,0-1,-1 0,-2 0,1-3,-2 3,0 0,-2 1,0 1,0 1,0 1,-1 2,1-1,0 1,1 1,1-1,1 0,3-2,0-1,2-1,-2-2,-2 0,-1-3,0 1,-1 2,0 0,-3 10,3-4,0 3,0-1,3-2,0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3089 1503,'-14'9,"14"-5,0-1,1 0,2-1,1 0,0-1,-1-1,0 0,0-3,-2 0,0-2,-1 1,-1 1,-1 0,-2 1,1 1,-1 1,1 0,0 0,0 1,0-1,1 3,1 4,2 2,0-4,1-1,2-2,0-2,-1-1,1 0,-2-2,-1-2,-1 0,-2-1,-1 4,0 3,0-1,0 3,-1 3,3-3,1 0,2 0,1-1,0-1,1 0,-1 0,0-1,0 0,0-1,0-1,-3-1,0 0,-1-1,-1 1,-2 1,1 2,0 0,0 1,0 0,0 2,1 0,2 0,1 0,1 0,1-2,0 0,0-1,0-1,0 1,0-2,-2-1,-1 0,0-2,0 0,0 1,-3 3,-2 5,2 0,1-1,1 0,-1 1,2-1,3-2,1-3,-2-1,0 0,-1-1,-1 0,0 1,-1 0,0 0,-2 1,0 0,-1 1,0 2,-1 5,4-3,1 1,0-8,0-1,-1 1,1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3288 1416,'-11'-13,"7"12,1 1,0 1,2 3,-1 0,-1 0,1 0,1 0,-2-1,2 0,0 1,1-1,0 0,1 0,1 0,1-3,2-2,-1-1,-2-1,1 2,0 0,-2-1,2 1,0 2,-1 4,-1 0,1-1,1 0,0 0,0-2,0 1,-4-6,-1 1,0-1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3331 1414,'-13'13,"13"-10,3-2,0-2,-2-2,-1 0,0-1,-1 1,-1 6,1 0,1 0,3-2,1 0,-1-4,-2 0,-2 0,-2 1,-1 1,1 2,2 2,1 1,2-1,1-1,1-3,-1-1,-1-1,-3 0,-3 0,1 3,0 1,2 2,1 1,-1-1,1 0,3-4,0-2,0 0,-3 0,0 0,0 0,-1 0,-4 6,2-1,1 1,1 0,4 0,0-3,-3-3,-3 1,0 1,1 4,1 0,3-6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3361 1413,'12'16,"-13"-19,-2 0,0 5,3 1,4 0,-1-4,-2-2,-2 0,-3 1,1 5,2 0,4-2,0-3,0 3,-2 2,-1 1,-1 0,0-1,-2 1,-2 2,1-1,1-3,0 0,0-1,-1 2,1-2,0 1,0-2,3-8,1 2,2 0,0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3407 1363,'4'22,"-4"-19,-2 11,1-8,1-1,0-1,-1-1,0 0,1 0,-1 0,0 0,1 0,0 0,-1 0,1-7,0 1,2-1,-1 1,3-1,0-2,2-3,-3 6,1 1,0 4,0 2,-1 1,-2-1,0-1,-1 0,0 0,-2 0,0 0,-3 0,-2 1,0-4,-3-1,0-1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2981 1721,'-3'13,"3"-10,3-1,0-2,0-1,0-5,-2 1,-2 1,1 1,-1 0,-1 0,-1 1,0 2,-1 4,2-1,1 0,0 0,0 1,0 1,0-2,3 0,1-1,0-3,1 0,-1-1,-1-1,0-3,-1 1,0 2,-1-1,0 1,0 0,-3 1,-3 4,3 0,2 2,0 1,1 1,0-3,0 1,1-1,1 0,1-2,0 0,0-2,0-2,-1-1,-2 1,1-1,-1 0,0 1,-1 0,0 0,-2 1,0 2,3 3,0 3,0-2,0-1,1 0,0 0,2-1,-1-5,0 0,-2-1,0 1,0-1,0 1,-1 0,-2 3,-2 4,2-2,-3 7,5-5,0 0,1-1,2 0,1-3,0 0,1-2,-1 0,-1-1,-1 0,0 0,0 0,-1 0,0 0,-1 0,-2 2,1 6,1-2,0 1,1-1,0 0,1 0,2-2,-1-4,0-1,-1 1,2-2,-2 2,0-1,-1 1,-1 0,-2 1,0 3,0 2,1 2,0 2,2-4,0 0,0 0,0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1039 1522,'-5'16,"2"-13,0 0,-2 0,2-1,0 0,0 0,0 0,6 1,1-3,1 0,-1 0,4-1,-4-1,0 1,-1-1,0 1,0 0,0 1,-5 5,-4 2,1-4,1 1,-1-1,0 0,1 0,0-1,2 1,5-2,3-1,-3 0,6-4,-3 1,-2 2,0 1,-7 4,-1-1,0 0,1-2,-2 0,0 2,0-1,-1 3,3 0,1 3,1-4,1 1,-2 0,2-1,0-1,-1 0,0 5,2 0,-1-4,1 2,1 0,-1-2,0-11,-1 3,0 1,0-3,0 3,1-5,1 2,-1 3,0-1,0 1,1-1,2-6,-1 5,-1 1,2 2,-1 1,0 2,-1 3,-2-1,1 1,-1 0,1 1,-1-1,-1 0,1-1,0 0,-1 1,0-1,0 1,-1-1,1 1,-1-1,-1-5,0 0,0-3,0-1,1 1,1-2,1 3,0 1,0-5,2 4,-1 0,2 1,0 1,0 2,1 5,-3-2,0 0,-1 6,1-4,-1-1,-1 0,1 0,-1 0,0-7,2 0,0 0,0-8,0 6,1 1,-1 1,1-1,0 1,1 0,0 2,-1 4,-1 1,-1 6,1-5,-1-1,0-1,0 4,5-36,-3 25,-2 0,0 0,2 1,-1 0,0-1,2 2,0-2,0 3,-2 5,0 9,-1-8,1-1,-1 1,0 21,1-19,-1-3,0 0,1-1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2927 1938,'-5'17,"6"-14,1 0,1-2,0-1,0-3,-1 0,0 0,-1-1,-1 0,1 0,0-1,-2 1,0 1,0 0,-2 1,0 2,-1 0,1 0,-2 4,2-1,2 0,0 0,-1 4,3-4,-1 0,2 0,4-3,-1-1,-2 0,-1-2,0 0,0-1,-2 1,2-1,-1 1,-2 0,-3 2,1 2,0 0,0 1,0 1,2 2,1 0,0-2,0 0,0 1,0-1,2 0,1-3,0 1,0-2,0-1,0-1,-1-1,0-2,-2 2,1 0,-1 0,-1 1,1 0,-3 1,0 0,0 2,0 0,0 2,0 0,1 1,1 1,1-1,-1 2,1 0,-1 1,1-3,3-3,1-3,-2 0,1 0,-2-1,0 1,0-1,0-1,-1 0,0 2,-3 2,0 2,-3 2,3-1,0 3,1-2,2 0,-1 0,1 0,1 0,-1 0,3-1,0-1,0-1,1 0,0-3,-1 2,-1-2,-3-1,0 1,-1 0,0-2,0 2,1 6,1 1,0 1,2 0,-1-1,1-1,1-3,-1-4,-1 1,0 0,0-1,-4 8,1 0,0-1,0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3256 1882,'-5'35,"4"-32,-1 0,2 0,-2 0,2 0,-1 0,1 0,-1 1,1-1,0 0,0 0,0 0,2 0,1-2,0-1,1 1,0-1,-1 0,0 0,1 0,-1 0,0 1,2-1,0 1,-2-1,2 1,-2-1,0-1,0 1,0 1,0-2,-7 1,0-1,0 0,1 0,-1-4,2 2,1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3265 1885,'13'-10,"-9"10,-1 0,4 0,-3 0,0-1,-1 2,0-1,1-1,1 0,-8 3,-1-1,-4 2,4-2,1-2,-2 1,1-3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3258 1911,'14'3,"-11"-3,0 0,0-1,0 1,0 0,1 0,-1 0,0 0,0 0,2 1,-1-1,0-1,-5 4,-7 3,4-4,1-1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3343 1911,'-12'6,"11"-3,1 0,3-3,2-2,-1-2,-1 3,-1-3,-4 1,-1 3,0-1,-1 4,2 0,1 0,0 0,-1 1,2 0,3-4,0-2,-1-1,0 0,-3 0,-1 0,-1 2,0 5,2-1,1 0,0 0,3-1,0-3,0-1,0-1,-2 0,-4 3,0 1,1 2,1 2,0 2,1-4,0 1,0-1,3-3,1-3,-1 0,-1 0,1 0,-1 0,-1 0,0 0,-4 0,0 2,0 1,0 0,-1 6,3-3,0 0,-1 8,2-7,5-5,-1-3,-1 1,5-4,-5 4,0 0,-2 0,-4 0,0 1,0 1,0 0,0 2,0 2,1 0,-2 2,2 0,2-2,-1 1,1-1,2-6,1 0,-1-1,1 1,-3 0,0 0,-3 2,1 4,1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3400 1922,'-16'32,"19"-32,1-1,-1-1,0 0,-1-3,1 0,-2 2,0-2,-3 2,-1 1,-3 0,2 2,1 4,2-1,0 3,1-3,0 1,0-1,0 0,3-6,0-1,-1 0,-2 1,-1 0,-2 8,3 1,0-3,4-5,-1-1,-1-1,1 1,-2 0,-1 0,-4 4,1 0,1 3,0 3,0-4,1 0,1 0,0 1,-1 0,4-2,0-2,1-2,0-1,-1 1,-1-1,-2 0,0 0,0 0,-1 0,-1 0,-1 2,0 4,1 1,1 0,0-1,3-7,0 1,0 0,1 1,0 1,-1 5,0 0,1 2,-2-2,0-1,-1 0,1 0,-1 0,-1 1,-1-1,-1 1,-1 0,1-1,0 0,1 0,-1 0,0 0,1 0,-1 0,0-1,0 0,0-1,7-11,-2 3,1 1,-1 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3443 1884,'2'19,"-2"-14,0-1,0 0,0 0,-1 0,1 0,0 1,-2 14,2-14,0-1,-2 0,2 1,-1-2,0 3,1-2,0-1,0 0,-1 0,1 0,0-8,0 1,1 0,-1 1,0 0,2-1,-1 1,0 0,1-1,0-1,1 1,0-1,-1 2,1 1,0-2,1 4,0-1,0 2,2 0,-3 3,0-1,-1 2,0-1,-1-1,-2 1,-1 0,-1 3,-2-1,-2 0,4-4,0 0,-2 0,0-1,1-1,1-2,0-1,-3-6,4 5,-1-1,0-1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3364 1825,'18'0,"-15"0,0 0,1 0,0 0,-1 0,0 1,3-2,-3 1,0 1,2-2,-2 1,1 0,1-1,-2 1,7 0,-7 0,2 0,3 1,-5-1,0 1,4-1,2 2,-6-2,6 2,-3-2,-1 1,-2-1,0 0,3 0,-1 0,-2 1,0-1,0 2,0 0,-1 1,-5-3,-1-2,-1 0,1 0,1-1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3500 1797,'19'10,"-15"-9,0 1,-1-1,0 1,0 0,0 1,1-1,0 2,-1 0,0 0,1-1,1 1,-1-2,-1 0,-1 1,-6 1,0-2,-4 2,2-1,1 0,-1 0,1-1,2-1,-1-2,0-1,1-1,0 0,0 0,0-2,0-2,1-1,0 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3427 1753,'-4'13,"4"-10,3-2,0 0,0-3,0 0,-3-1,-2 0,-1 0,0-1,-1 5,1 1,1 1,1 1,1-1,0 0,5-4,0-3,-3 0,-1 1,-4 2,-1 2,1 1,0 1,0 0,2 0,4-1,0-2,0-1,-1-2,0 0,-2 0,-2 6,1 0,1 0,3-5,0-1,-1 0,-6 3,0 3,1 0,1 0,5-2,-2-4,3 5,0 1,-1 0,-1 0,-2 1,-2 1,0-2,-3 2,1-2,-1 0,-1 1,-3 0,-2 2,6-3,1 0,-2-1,2-1,0-3,0-2,1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1532,'14'41,"-12"-33,2-2,-2-3,1 1,-1 0,0 0,3 7,-3-6,0 0,-1-1,2 2,-2-3,0 0,-4-3,-1-5,-1-5,0-1,4 6,-1 0,-2-4,2 3,1 0,0 1,-2 10,2-2,0 1,0 0,1-1,-1 1,1 0,-1 0,0 1,1 0,-1 0,1-1,-1 0,-2 7,3-8,0-6,1-1,1-2,-1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680,'-19'3,"16"0,0 0,0-1,1 1,0 2,-1-1,2-1,0 0,0 1,-1 0,0-1,2 0,-1 0,0 1,1-1,0 2,2-1,-1 0,2 4,1-1,0-2,-2-2,1 0,0-1,1 0,-1 0,1-1,0 1,0 0,1-1,-1 0,-1 0,1-1,0 0,0-2,0 2,2-5,-2 3,3-2,-3 2,0 0,0 0,-2-2,0 0,0-1,0 1,0 0,0 0,-1-1,0 2,0 0,0-1,-1 1,0-3,0 1,-1-3,0 4,1-1,-1 2,-1-3,-1 2,0 0,-3 0,2 1,1 2,0 0,-2-1,0 1,2 0,-1 1,0 0,0 0,0 1,1 0,-2-1,1 1,1 0,-5 1,3 0,-5 4,6-3,-2 5,4-4,1-1,0 1,1-1,-1 1,1 1,-1-2,1 0,1 1,0-1,0 0,1 1,0-1,-1 1,1 0,-1-1,1 1,0 1,-1-2,1 0,1 1,0-1,0-2,0 2,0-2,1 1,-1-1,0 1,0-1,0 1,0-1,1 0,-1-1,0 0,1-1,-1 1,1-2,0 1,-1 0,1-1,0 1,-1 0,0 0,0-1,0-1,-2 0,1-1,0-1,-1 1,0 0,1-2,-2 3,1 0,-1 0,1 0,-1 0,-1-2,0 2,1 0,-1 0,0-1,0 0,1 0,-1-3,0 4,-1-1,1 1,0 0,-3 0,0 1,1 2,-4-2,2 1,0 0,1 1,-1-1,2 1,0 0,-1 0,-1-1,0 0,1 1,0 0,0 0,0 0,0 0,1 0,0-1,-1 1,0 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1272 698,'-18'9,"14"-8,0 0,0 0,0 0,0 0,0 0,1-1,0 1,0 0,0 0,-1 0,1 1,0-1,-1 0,-1 0,0 0,0 0,-1 0,2 0,0 0,0-1,0 1,0 0,-3 1,2 0,0 0,-3 0,5-2,0 0,7-2,1-1,-1 1,1 0,-2 0,1 1,1-1,-2 2,2-3,0 2,-2 1,0-1,0 1,0-1,0 0,2 1,-1-2,-1 2,0-2,0 1,4-2,-3 0,-1 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670,'-31'39,"29"-36,-1 0,0 0,1 0,-1 2,0-1,2-1,-2 0,9-4,5-3,-4 1,-4 2,0 0,0 0,1-2,0 1,-1 0,0-1,-2 0,-1 0,-1-5,0 5,-2 4,2 2,1 0,0 0,0 1,0 0,0 0,-1-1,1 1,0-1,1 0,-1 0,0 1,0 1,-1 0,1 1,0-1,-1 6,1-8,0 0,0 0,-1 0,-2-1,-2-3,1 0,1 0,0-1,1-1,5-3,2-4,2-1,1-4,-3 7,0 0,1-3,-4 8,0 0,0-1,8-8,-5 10,-2 2,0 1,-3 3,-2 0,0-1,0 0,-1 1,0-1,1 0,-2 2,0-1,2-1,0 1,5-6,2-1,-2 1,0 1,0 0,0 0,0 1,1-1,2 1,-3 2,-3 1,-1 0,-1 1,-2 0,2-1,0 0,-1 0,-1 0,3 0,-1 0,0 0,-1 3,-1-1,1-2,3-8,0 2,1-3,0 2,0 1,1 0,1 2,1 0,-1 0,0 1,0-1,0 1,-5 3,1 0,4-1,0-3,5-2,-5 2,1-1,-1 1,0 2,-4 2,-1 6,0-4,0-1,-2 3,3-4,-2 0,0-1,0-1,7-3,0 0,-1 1,0 0,0 0,0 1,-3 5,-1 0,-3 2,1-3,1 0,0-1,-2 3,1-2,-1 1,1-2,-1-1,0 1,1-2,0 1,0-2,0-3,2 0,1 0,-1-3,0 2,1 0,0 1,3 2,0 2,1 2,1 1,-2-1,-1 0,0 0,1 0,1 1,-1 0,0-2,2 0,-1-1,-1-3,-1-2,-1-1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2610 676,'-23'4,"18"-2,2 2,-2 0,1 2,2-3,0 2,0-1,0-1,0 1,-1 0,1-1,0 0,0 0,0 1,0 0,1-1,0 1,-1 4,1-5,1 0,0 3,0-1,2-1,0 0,1-1,-1 0,2 0,0 0,0 0,-1-1,2 1,-2-1,0-1,3 1,-2-1,0 0,-1 0,1 0,0 0,-1 0,0-1,2 2,0-2,0 2,4-2,-6-1,2-1,-2 0,0 0,2-2,1 0,-2 0,-2 1,1 0,1-2,0 1,-2 1,2-4,-1 2,-2-1,2-2,-1 2,-2 1,0 2,0-2,-1 1,-1-4,1 5,-1-5,-1-5,1 9,-2-2,0 1,2 2,-4 0,-1 0,2 2,0 1,0-1,-5 2,6 0,0 0,0 1,-2-1,1 1,0 0,-1 1,0-1,0 0,2 1,0-2,-5 0,6-1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3611 1813,'-10'40,"10"-37,3 0,0-2,-1 2,1-1,1 2,-1-3,1 2,-1-1,1 0,-1 1,-4 0,-1 0,-11 10,8-11,1 1,0-2,1 0,0-1,2-4,0 0,0-2,1-7,0 8,1 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3607 1829,'23'-2,"-19"2,-1 1,1 0,-1 0,0 0,0-1,2 1,-1-1,-9 1,2 0,-2-1,2 0,-2 0,1-1,1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3629 1811,'-17'4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1491 1964,'53'15,"-49"-19,-1 1,-1 0,2 0,1 0,0 1,-1 1,1 0,-1 2,-1-1,3 3,-2-1,-1 1,2 0,1 1,-2-3,-1 1,0-2,0 0,0 0,0-1,0 0,0 0,1-1,0 1,-1-1,0 2,1-1,-1 1,1 1,0 0,1 0,1 1,-2-1,1 0,0 0,-1-1,-1 0,1 0,0-1,-1 1,1 0,-1 0,1-1,0 1,0 0,0-1,0 1,-1 0,1-1,-1 0,2 0,-2 0,0 0,2 1,-2 0,0 0,0 0,0 0,1 0,0 0,0 1,0-1,0 1,0 0,-1 0,1-1,-1 1,2 0,-2 0,0-1,0 1,2 0,-2 0,1-1,-1 1,0 0,1-1,0 1,0 0,-1-1,0 1,0 0,0 0,0 0,0 0,2 2,-2-2,2 2,-2-1,11 3,-10-3,-1 0,0-2,2 2,0 0,2 1,-4-2,5 1,-5-1,0-1,1 1,-1 0,0-1,0 1,1-1,1 1,1 0,-2-1,-1 0,0 0,1 1,-1-1,1 0,3 0,-4 0,2 0,-1 1,-1-1,1 1,0 0,0-1,0 1,0 0,1-1,-1 0,-1 0,0 0,2-1,-2 0,0 1,0 0,0 0,1 0,1 0,-2-1,0 1,0 0,0 0,1 0,0 0,0 0,1 0,-2-1,0 1,1 0,-1-1,0 1,1 0,-1-1,1 1,-1 0,2 1,-1-2,2 1,-2 0,0 0,0 0,6-1,-7 0,0 1,0-1,0 1,4-3,-4 2,3-1,-3 2,0-1,6 0,0 0,-5 0,0 1,-1-1,0 1,3-2,-3 1,5-2,-5 1,0 0,1 1,1-1,0 1,-1 0,0 0,2 0,-3 0,1 1,0 0,-1 0,0 0,0 0,1 1,-1-1,6 1,-5-1,-1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2186 1979,'18'2,"-15"-1,2-1,-1 0,-1 0,6 0,-2 0,3 0,-2 0,-5 1,3-1,2 1,-4-1,0 1,-1-2,2 1,0 1,-2-2,0 1,2-1,1 1,-3 0,0 0,0 0,1 0,-1 0,0 0,3 0,-1 0,0 0,2-1,-4 1,1 0,1-1,-1 0,5 0,-2 0,-4 1,4 0,-2 0,3 0,-5 1,4-1,-4 0,3 0,-2 0,0 0,0 0,-1 0,1-1,-1 1,0 0,0 0,1 0,2-1,-2 1,1 0,-2 0,2 0,-2 0,2 1,1-1,-2 0,-1 0,0 1,1-1,0 0,-1 1,0-2,0 2,0-1,0 0,0 0,0 0,1 1,1-1,0 1,-2 0,0-1,0 1,0-1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2617 1935,'-2'23,"2"-20,-2 3,2-3,0 0,0 0,-1 0,1 0,0 1,0-1,0 2,-1 0,1-1,0-1,-1 0,0 0,0 1,0 0,1-1,3-3,1 0,-1-1,1 0,-1 1,0 0,0 0,0 0,1 1,-1 0,0-1,-9-3,0-3,5 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1187 1546,'10'53,"-10"-48,0-2,-2 3,2-2,0-1,0 0,-1 0,1 0,-1-12,1 4,0 0,0 1,1-1,0 0,1 1,2-3,-2 3,0-4,-1 4,1 0,-1-2,0 2,1 0,1 3,-3 4,1 3,0 0,0 0,0 4,-1-6,0 4,1-1,-1-2,1 8,0-10,-1 1,0 1,2-2,-2-6,1-1,-1-4,1 5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2615 1942,'43'-5,"-40"4,-10 6,2-2,0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2612 1978,'24'-4,"-20"3,0 1,1 0,2-1,-4 1,0 1,-3 2,-2 0,-3 0,0 0,1-1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2679 1988,'-1'13,"2"-10,2-3,-3-3,-1 0,0 0,0-1,-3 2,3 5,1 0,1 0,2-1,0-5,-3 0,-1-1,-2 7,2 1,1 1,0-2,2 0,1-2,1-4,-3-3,-2 2,0 1,-2 1,1 5,0 1,1 0,1-1,1 0,2-2,-1-4,-2 0,1 6,-1 1,-1 1,1-1,-1-1,1 0,-1 1,0 1,0-1,-1 0,1 4,0-4,0 0,0 1,-2-2,0-3,-3-12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2759 1988,'-24'-14,"21"18,-1 1,3-2,1 0,0 0,0 0,0 1,0-1,0 3,1-3,0 0,2-1,0 0,0 0,0-2,1-1,-1 0,2-1,0-2,0-3,-4 4,1-5,0 2,-2 3,1 0,0-1,-1 7,1 0,-1 2,1 4,0-6,0 2,1 0,0-2,-1 0,4 2,-3-1,-3 0,-1-1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2809 1960,'13'19,"-12"-11,-1 6,0-8,2 5,-2-7,0 0,1 2,-1 0,1 0,-1 1,0 0,0-2,0-1,0-1,1 0,-1 0,0 0,2-8,-1 1,0-7,0-10,0 6,-1 7,0 0,1-1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2852 1947,'2'25,"-2"-22,1 4,-1 4,0-5,1 0,-1-1,0 0,0 0,0 7,0-3,0 0,0-5,0-1,-1 1,1-1,-2-6,0-4,-1 0,1 1,0 1,-2-4,2 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2815 1972,'16'-1,"-13"0,0 2,1-1,-1 1,1-1,0 0,0 0,1-1,0 1,-2 0,-8 3,2-1,-1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2812 2013,'70'0,"-66"1,-1 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314 526,'-3'1,"1"2,1 0,0 0,1 0,-1 1,0 0,1-1,1 0,0 0,0 0,1 0,1-1,0-2,0 0,0-1,0 0,0 0,1 0,-1-1,1-1,-1 0,0 0,-2-1,-1 1,-1 0,0-1,-1 0,0 0,-1 1,-1 0,0 2,-1 1,1 1,-1 0,2 1,0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350 536,'3'0,"0"-1,1 1,-1-1,0 1,0 0,0 0,0-1,-2-2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1242 1582,'26'-12,"-22"11,0 1,2 2,0 0,-3 0,-8-7,1 0,1-1,1 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372 524,'3'1,"0"-1,0 1,0-1,0 1,0-1,0 1,-1 2,-2 0,-1 0,-1 0,-1-1,0-1,0 0,-1 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356 497,'1'3,"-2"0,0 1,1 0,-1-1,2 0,2-2,0-2,0 0,0 0,0 0,0 0,-1-2,-1 0,-3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357 496,'4'-3,"-1"2,0 0,0 0,0 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358 502,'3'0,"3"-1,-2 0,-1 0,0 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411 522,'-3'-1,"2"4,-1 1,2-1,-1 1,0-1,1 1,0-1,1 0,1 0,2 0,-1-2,0 0,0-1,0 1,0-1,1 0,-1-2,0 0,0-1,-1 0,-1-1,1 1,-1-1,-1 0,-1 0,0 0,0 1,-2-1,-1-1,-1 4,0 1,2 1,-1 0,1 0,0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454 530,'3'0,"0"1,0-1,0 0,0-1,0 1,0-1,0 1,0 0,0 1,0-1,-4-3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483 518,'3'0,"0"1,0 0,0 0,-1 2,-1 0,-3 1,0 0,-1-2,0-1,0-1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471 501,'3'1,"-6"-2,3 4,3-3,-2-3,-4 5,4-5,1 6,-2 0,-1 0,-1 0,-1 0,0-1,0-1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509 512,'0'3,"-1"0,-1 0,1 0,0 0,0 0,1 0,-1 0,2 0,2 0,0-1,0 0,0 0,0-1,0-1,0-2,-1-1,0 0,0 0,-1 0,0-1,0 1,-2 0,0 0,-1-1,0 1,-2 0,1 2,0 1,-1 1,1 1,1 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540 527,'-3'0,"7"1,-1-2,0 1,0 0,1 0,0 0,-1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1267 1544,'5'69,"-5"-75,0 2,0 1,0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554 518,'3'0,"0"2,0-2,0 1,0-1,0 0,0 1,-4 2,-2 0,0 0,0 0,1 0,0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583 518,'-2'3,"1"0,0 0,1 0,0 0,0 1,2 0,1-1,0-1,0-1,0 0,0 0,0-1,0-2,-1-1,0 0,-1-1,0 1,0 0,-1 0,-1-1,0 1,-1-1,-1 1,0 2,0 1,-2 0,2 0,-2 0,1 1,1-1,-1 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543 482,'1'3,"-2"0,1 0,-1 1,0 0,0 0,1-1,0 0,3-4,0 0,1 0,-1 0,0 1,0-1,1 1,-1 0,-6 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309 605,'0'3,"-1"0,1 0,0 0,1 0,1 0,1-1,0 0,0-2,1 0,-1 0,0 0,0-1,0-2,0-1,-2 1,-1 0,0-1,-1 1,-1 0,0 0,-2 0,1 2,0 1,0 1,0 0,0 2,2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344 614,'3'-1,"0"1,0 0,0 0,1 0,0 0,-1 0,0 0,0 0,0-1,1 1,0 0,1 0,-1-1,-1 1,0 0,0 0,0 0,-6 2,0-3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396 598,'4'1,"-1"1,0-1,0 0,0 0,0 0,0 0,-3 2,-2 0,0 0,-1 0,0 0,0-1,0 0,0-3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369 579,'-1'4,"0"-1,0 1,0 0,1 0,0-1,4-1,0-3,-1 0,0-1,0 1,-1-2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369 579,'5'-4,"-2"4,0 0,0 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371 588,'7'0,"-4"-1,1 1,-1 0,0 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429 598,'-3'2,"2"1,0 0,1 0,-1 0,1 0,1 0,2 0,1-2,-1 0,0 1,0-2,0 1,0-1,0-2,0 0,0-1,-1 0,-1 0,-1 0,0-1,-1 0,-1 1,-1 1,-1 0,0 2,1 0,0 0,0 1,-3 1,3-1,-1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1307 1539,'6'39,"-6"-35,0 0,-1 2,0-3,1 0,-1 1,2-7,0 0,-1 0,1-1,0 0,-1 1,0-1,1-1,-1 1,1-1,0 0,-1 0,2-4,-1 6,2-1,-1 0,0 1,1 2,0 5,-2-1,2 2,0 4,-2 2,0-5,0 3,0-1,0-4,0 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312 650,'-3'0,"2"3,0 1,1-1,1 0,0 1,1-1,1 0,0-3,1 0,-1-2,0-1,0-1,-1 1,-1 0,-1 0,0-1,-3 1,0 0,0 2,-1 0,1 2,0 2,2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333 655,'3'0,"0"0,0-1,1 1,0 0,-1 0,0 0,1 1,0-1,-1 0,1-1,0 1,-1 0,0 0,0-1,0 1,0 0,0 0,0 0,0 0,0 0,0 0,-5-3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399 644,'3'0,"0"1,0 0,1-1,-1 1,0 0,0 1,-6 1,0-1,0 0,0 0,0-1,0 1,0 0,0-2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365 637,'3'0,"-4"-3,-2 1,0 3,1 2,2 1,0-1,0 0,3-3,0-2,-1-1,1 0,-2 0,-1 6,0 0,2 1,-1-1,2 0,0 0,1-1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433 643,'2'3,"-4"0,1 0,1 0,1 0,0 0,2-1,0-1,0-1,0 0,1-1,-1-1,0 0,0-1,-2-1,-2 1,0 0,-3 0,1 2,-1 0,0 1,-1 1,2-1,0 1,-1-1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300 686,'-2'3,"1"0,0 0,1 0,0 0,1 0,0 0,2-1,0 0,0-1,0-2,0 1,0-2,0 1,0-1,0 1,-2-2,0 0,0 0,-2-1,1 1,-1 0,-1 0,0-1,0 1,-1 1,0 1,-1 0,0 2,1 0,0 0,1 2,0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335 688,'3'0,"0"0,0 0,1 0,-1 0,0-1,0 1,0 0,1 0,0 0,-1 1,1-1,-1 0,0 0,0 0,0 0,-5-3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380 678,'3'0,"0"1,0 1,0-1,0 0,1 0,-1 1,-2 1,-3 0,-2-1,0 0,0-1,0-1,1-2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353 659,'1'3,"-1"0,-1 1,0 0,1 0,0-7,2 0,1 2,0 0,0 3,-3 1,-2 0,-1-1,0-1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419 676,'-3'1,"1"2,0 0,0 0,2 0,0 0,1 1,0 0,1-1,0 0,1-1,0-1,0-1,0-1,1 0,-1-1,0 0,0 0,0 1,0 0,0-1,-2-1,-1 0,-1 0,-1 0,0 0,-2 0,0 0,0 1,0 1,0 1,0 1,0 1,-1 1,1-1,1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1260 1351,'3'16,"-2"-13,1 7,-1-6,-1 0,1 1,1 7,0-1,-2-6,1 3,0-5,1 4,-2-4,-1-7,0 0,1 1,0-1,1-1,-1 2,0-1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205 684,'3'1,"0"0,0-1,1 0,-1-1,1 0,-1 1,1-1,-1 1,1 0,-1 1,0-1,0 0,0 0,0 0,1 1,-1-1,0 0,0 0,0 0,0 0,1 0,-1 0,0 1,0-1,-7-1,1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210 644,'3'-1,"0"2,0 0,0 0,0-1,1 0,-1 0,0 1,0-1,0 0,1 0,-1 0,0 0,0 0,0 0,0 0,0 0,0 0,0 0,0 1,0 0,0-1,0 1,1 0,-1-1,-5-3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214 605,'7'-3,"-4"2,0 2,0-1,1 1,-1 0,2-1,-1 1,-1-1,2 0,-1 0,1 0,-2 0,1 1,-1 0,0 0,0-1,-3-3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234 538,'11'0,"-8"0,0 0,0 0,0 0,0 0,0 0,0 0,2 1,0-1,0 0,-1 1,0 0,0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524 578,'1'3,"-1"1,-1 0,1 1,0-2,0 0,0 2,0-2,0 1,0 0,0-1,-1-6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515 591,'0'-3,"3"2,0 0,-3 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509 600,'3'-1,"0"1,0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513 610,'3'-2,"1"1,-1-1,1 0,-1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544 578,'-2'3,"2"0,-1 1,1-1,0 0,0 0,-1 0,1 0,-1 2,1-2,-1 2,1-2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539 592,'5'-3,"-2"1,0 2,0 0,-5 3,-1-1,0 1,0-2,6-2,0 1,0 0,0 1,-5 2,0 0,-1-1,0 1,6-4,0-1,1 0,-1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1285 1339,'3'17,"-2"-12,0-1,1 0,-1 0,-1-1,2 4,-1-3,0 3,-1 3,1-6,0 0,-1-1,0 1,0 0,0 0,-1-1,-2-2,0-3,0-1,-2-2,-1-2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571 576,'0'3,"-2"0,1 0,0 0,-1 0,1 0,0 0,4-4,0-1,0 1,-4 4,-2-1,0 1,0 0,2 0,5-4,-1 1,-1 3,-5 0,0 0,0-1,0 0,3-5,3-1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574 593,'9'-5,"-6"4,0 1,0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585 579,'2'3,"-2"0,-1 0,-2 1,1-1,0 1,6-6,-1 1,0 0,-6 4,0 0,0 0,1 0,0 1,0-1,5-2,1-3,0-1,-1 1,0 0,-1-1,-5 1,0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606 571,'-3'7,"2"-4,0 0,-1 0,1 0,4-6,0 0,0 1,0 0,0 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610 582,'-2'3,"1"0,4-2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620 571,'0'3,"-1"0,0 0,4-3,0-1,0 1,-6 2,0-1,-1 2,1 0,6-3,-5 3,-1-1,0 0,0 0,0 0,0 1,1 0,5-4,0-1,0 0,0 1,-2 4,-3 0,1 0,-1 0,1 0,2-6,0 0,1 0,1 0,0 1,0 0,0 1,0-1,0 1,0 0,-6-1,0 1,0-1,3 5,1 0,0 1,-1-1,0 0,-1 1,0-1,0 1,-1-1,-1-3,1-3,2 0,2-1,2 1,-1 1,0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533 631,'-4'2,"2"1,-1 0,2 0,5-5,-1 1,0-1,0 1,0-1,0 1,0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539 634,'-4'3,"3"0,1 0,0 0,-1 1,1-1,0 0,0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534 646,'4'-3,"-1"2,0 1,-3 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538 650,'3'-1,"0"0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759 650,'-4'26,"6"-30,1 2,0-1,1 0,-1 1,0 0,1 2,-2 3,-3 0,1 0,-1 0,-1 1,-1 2,6-7,0-1,3-2,-2 1,-1 0,-2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1378,'55'-10,"-51"12,-9 0,0-1,0 0,1-1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525 657,'-2'3,"2"0,-1 0,1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528 659,'1'4,"1"-1,1-1,0-1,0-2,-3-2,-2 0,-1 1,6 0,1 1,-1 0,0 0,-1 4,-5-1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571 639,'-2'5,"0"1,-1-2,2-1,0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575 648,'-2'3,"0"0,1 0,-1 0,1 1,0-1,4-3,0-3,-1 0,1 1,-1-1,1 1,0 3,-3 2,0 0,1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594 647,'3'0,"0"-1,0 0,1 0,-1 2,-1 2,-1 0,-2 0,0 1,0-1,-1 0,-1-1,0-2,2-4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604 640,'1'-4,"0"7,-1 1,-1 0,0 0,-1 0,1 0,-1-1,0 0,-1-1,2-5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591 653,'2'3,"1"-1,0-1,0 0,0-2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635 650,'2'3,"-1"0,-4-1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652 635,'7'-3,"-4"3,0 2,-3 2,0-1,-1 0,-1 1,1-1,0 0,0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655 666,'3'1,"0"0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1255 1396,'23'-3,"-18"1,-2 1,2-2,-2 2,0 0,3 0,-3 0,1 0,0 1,-1 2,-1 1,0 0,-5-2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523 691,'3'1,"0"-1,0 1,0-1,0 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527 696,'-3'1,"6"0,0-1,0-1,0 1,0-1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535 681,'3'1,"0"0,0 0,0 1,-1 1,-1 0,-2 0,0 0,-1 0,-1-2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570 683,'-1'3,"1"0,1 0,-1 0,0 0,0 0,1 0,-1 0,2-7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581 680,'3'2,"-3"2,0-1,0 1,-2 0,1 1,-1-1,0-1,0 0,1-7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596 681,'3'2,"0"-2,0 0,-1 3,-2 0,0 0,-1 0,1 0,-1 0,0 0,1 0,-2-6,0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592 691,'8'-1,"-5"2,0 0,-5 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595 702,'3'0,"0"0,0-1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627 677,'-4'2,"2"1,0 0,0 0,1 0,4-1,0-2,0 0,-6 3,1 0,5-2,0-1,-2 3,-4 0,0-1,3-5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638 678,'3'-3,"-5"6,1 0,0 0,1 0,1 0,2-3,0 0,0 1,-1 2,-2 0,-1 0,-1 1,1-1,-2 0,0-2,1-4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1518,'5'66,"-5"-62,0 3,0 2,0-5,0-1,0 0,1 0,-1 0,0 1,2-7,-1 0,1-5,-2 2,1 3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634 693,'3'0,"0"2,0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34,'1'3,"0"0,-1 0,1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30,'3'-1,"-1"4,-2 0,0 0,0 1,-1 0,-1 0,1-1,-1 0,-1-2,3-4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622 33,'3'0,"0"0,0-1,0 1,0 1,-3 2,0 0,0 0,-1 1,0-1,0 0,-2-2,1-4,1 0,0 0,0 0,4 2,0 1,0-1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659 25,'-3'2,"0"0,3 1,1 0,2-1,-4 1,-2-1,2 1,4-3,0 1,0 0,-3 2,-3-1,0 0,0-1,5-5,0 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672 25,'-3'3,"1"0,1 0,4-1,0-3,0 1,0-1,-1 4,-3 0,0 0,-1 0,1 0,-1 0,-1-2,3-4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670 37,'2'3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35,'3'0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42,'3'0,"0"1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29,'3'1,"0"-1,1 0,-1 0,0 0,0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1393 1502,'16'102,"-15"-99,-1 0,-3-7,-3-6,4 7,0 0,-3-3,3 2,0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25,'-1'3,"-1"0,1 0,0 0,0 0,2 0,2-5,0 0,0 0,-4 5,1 0,-1 0,1 0,-1 0,1 0,-1 0,-2-4,0-1,0 0,1-1,2 0,3 2,1 1,-1-1,0 0,0-1,0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751 24,'-3'2,"1"1,2 0,3-3,1-1,-1 1,0 0,0 0,-6 2,0-1,0 1,0-1,0 1,0-1,6-1,0-1,1 1,-1-1,0 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753 39,'-3'2,"0"1,1 1,1-1,0 1,1-1,0 0,1-6,0 0,1 0,-1 0,1 0,0 0,1 2,0 2,-2 2,-2 0,-1 1,0-1,-1-1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754 44,'-1'3,"1"0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42,'3'-2,"-3"5,0 0,0 0,3-5,0-1,-2 0,0 6,0 0,-1 0,0 0,-1 1,1-1,0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34,'3'0,"0"3,0 0,-1 0,-1 0,1 0,-2 0,2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794 44,'-4'1,"3"2,0 0,0 0,0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808 42,'3'0,"0"0,0 1,0-1,0 1,0-1,0 1,0-2,-4-2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35,'3'0,"0"1,1-1,-1 1,0 1,-2 1,-4-1,1 1,-1 0,0 0,0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39,'2'-6,"1"5,-2 4,-1 0,1 1,-1 0,0 0,1 0,-1-1,0 0,3-2,-1-4,0 0,0 0,-1-1,0 1,0 0,1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1363 1540,'51'-10,"-54"13,-2-1,2-1,0 0,-1 1,-1 1,2 0,0 1,-3 5,3-3,0 1,0-2,0-1,-1 0,1-1,7-5,1 1,1-3,-2 3,2 0,-2 2,-1-1,0 0,1 0,4 0,-1 1,1-2,-4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52,'5'-2,"-2"1,0 1,0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48,'-4'6,"3"-3,1 0,-1 0,1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920 37,'-3'-1,"2"4,-1 0,1 0,1 0,2 0,1-2,-6 2,0-1,1 1,3 0,2-2,0 0,-5 2,-1-1,0 0,6-5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932 44,'-2'3,"0"0,3 0,2-2,0-1,-3 3,-2 0,-1-1,1 1,-1 0,0-1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926 60,'3'-1,"0"1,0 0,0 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69,'4'0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78,'3'-1,"0"1,0 0,0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946 50,'5'-1,"-2"2,0-1,1 1,-1-1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42,'-2'3,"2"1,-1 0,0-1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962 41,'1'3,"-3"0,0 0,0 0,0 0,-1 0,0 0,2 0,4-4,0 0,1 0,-1 0,0 0,0 1,-2 3,-3 0,-1-1,0 0,0-1,3-4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2485 262,'-5'19,"4"-16,0 0,1 0,-1 1,2-1,-1 2,0 0,0 1,1-2,0-1,0 0,0 5,3-3,2-2,-2-2,0 1,-1-2,1 1,-1 0,1-1,0-1,1-1,-1-1,1-2,-1 0,-1-2,-2 4,1-2,-1 0,-2 0,0 0,-1 0,-1-1,-1 2,1-5,0 3,1-1,0 3,-2 1,1 1,0 3,-1 0,1 1,-2 3,2-3,1 1,-1 0,2 0,4-1,3 0,-3-1,1 2,-1 0,0 0,-3 0,-2 1,-3-1,2-1,-1 0,1 1,7 0,-1-3,0 1,0-1,0 2,0 0,-2 1,-5-1,-2-4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62,'0'4,"-1"0,0 0,1-1,-1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630 118,'-3'2,"3"1,-1 0,1 0,0 1,0-1,1 0,0 0,2-1,0-1,0-1,0-1,0 0,0-1,-1-1,0-1,-1 1,-1 0,0 0,0 0,0 0,-1 0,-1 0,-1 0,0 3,0 0,0 1,0 0,0 1,1 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664 127,'3'0,"1"0,0 0,0 0,-1 0,0 0,0 1,0 0,-2-4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686 117,'3'0,"1"2,-1-1,0 0,0 0,0-1,0 1,-1 2,-3 0,-2 0,0-1,0 0,-1-1,-1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591 119,'3'1,"1"-1,-1 0,0 0,0 1,0-1,0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609 115,'3'-1,"0"2,0-1,0 1,-2 2,-2 0,-2 0,0 0,0-1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671 99,'1'-3,"-4"1,0 5,2 0,0 0,1 0,3-2,0-2,0-1,0 0,-1-1,0 6,-2 0,1 0,2 0,0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736 113,'3'-1,"0"2,0 0,0 0,-4 2,-2-2,0 1,0 0,4 1,2-3,1 0,-1-1,0 2,-5 2,-1-1,-1-1,1 0,1-4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733 104,'-4'6,"3"-2,0 0,0 0,1-1,0 1,0-1,1 1,1-1,2 0,-1-1,0-2,1 1,0-1,-1 0,1-1,-1-1,0 0,0-1,-1 0,-1 0,-1 0,0-1,-1 1,-1-1,0 1,-1-1,0 1,-1 1,-1 2,0 2,0 1,2-1,0 0,0 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139 133,'-3'-1,"0"4,1 0,0 0,0 0,2 0,0 0,1 0,1 0,0 0,1 0,0-1,0 0,0-1,0-1,1-1,-1 0,0 1,0-1,1-1,-1 1,1-3,-2 1,-1 0,-1 0,-1 0,-1 0,0 0,-1 1,-1-1,0 2,1 1,0 1,-2 1,2-1,0 0,-1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890 1477,'34'5,"-31"-5,2 0,1-1,-2 0,0 2,-1-2,4 2,-4-1,4 0,-4 1,0-1,5 0,-5 0,2 0,2 0,-4 0,2 0,-2 0,0-1,1 1,4-1,-5 1,9-1,-5 0,-4 1,0-1,1 1,5 1,-6-1,0 0,4 1,-3-1,0 1,0-1,2 1,-2-1,-1 1,0-1,5 0,-2-1,0 1,2-1,-1 0,0 0,-4 1,0-1,2 0,-2 1,2 0,0-1,1 1,-2-1,-1 1,1-1,-1 1,1-1,-1 0,1 0,1-1,1 0,-3 1,0 0,4-3,-1 1,0 0,-2 2,3-1,-4 2,5-1,-1 0,-3 1,0-1,1-1,7 0,-6 1,-3 1,0 0,2-1,-1 2,-1-1,0 1,0-1,1 1,-1 0,0 1,1 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128 159,'3'0,"-4"3,0 0,0 1,0-1,0 0,0 0,-1 1,0 0,0-1,1 0,-2 0,1 0,0 0,1 0,-1 0,0 0,1 0,0 0,0 0,-1 0,1 0,-1 0,1 0,0 0,-1 1,1-1,0 0,-1 0,1 0,0 1,0-1,0 0,0 0,0 0,-1 0,2-6,1 0,-2 0,1 0,-1 0,0 0,1 6,-1 0,1 0,0 0,0 0,0 0,0 0,3-2,0-3,0 0,0 0,0 0,0 0,0 0,0 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272 267,'-1'3,"-1"0,1 0,1 0,0 0,0 0,0 0,2 0,0 0,1 0,0 0,0-1,0 0,1-2,-1 0,0-1,0 1,0-1,0-1,0 1,0-1,-2-1,1 0,-2 0,1 0,-2 0,0-1,0 1,-3 0,1 1,-1 2,1-1,0 2,-2-1,2 1,0-1,-2 0,2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307 273,'3'-1,"0"1,0-1,0 0,0 1,0-1,1 1,0 1,0-1,1 0,0-1,-2 1,2 0,-2 0,0 0,0-1,1 1,-1 0,0 0,0-1,1 1,0 0,-1-1,5 0,-1 1,-3-1,-1 1,1-1,0 1,0-1,0 0,0 1,0-1,0 0,0 0,0 1,0-1,-1 1,1 0,0-1,-1 1,0 0,0 0,0 1,0-1,0 0,0 1,0-1,0 0,0 1,0-1,0 0,0 0,0 0,0 0,2-1,-2 1,0 0,2-1,0 1,-1 0,0-1,0 1,-1 1,0-1,0 0,0 0,0 1,-6-1,0-1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553 246,'3'-1,"0"2,0 0,0 1,-4 1,-2 0,0-1,0 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586 254,'-1'-3,"-2"2,0 2,0 2,1 0,1 0,1 0,2 0,1-5,1 0,-1 0,-1-1,-2 6,0 1,0 0,1-1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600 255,'3'-1,"0"1,0 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604 259,'-3'0,"6"0,0 0,0 0,0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613 242,'3'0,"0"1,0 0,0 0,-1 2,-4 0,0 0,1 0,-1 0,1 0,-2 0,0-2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36 618,'-1'4,"1"0,0-1,0 1,0 1,0-1,0-1,1 1,-1-1,1 0,2-1,0-2,0 1,0 0,0-1,0 1,0-1,0 0,0 0,1-1,-1 0,0 1,1-1,-1 1,0-1,0 1,0-1,1 1,-1-1,0 1,0 0,0 0,0 0,0 0,1 0,-1-1,1 1,-1 0,0-1,0 1,0 0,0 0,0 0,0 1,0-1,0 0,0 0,0 0,1 0,-1 1,0 0,1-1,-1 1,0-1,1 0,0 0,0 1,-1-1,0-1,0-1,-2-1,-1 0,0 0,-1 0,0-1,1 0,-1 1,1 0,0 0,-1 0,0 0,-2 0,0 0,-1 2,1 0,-2 1,1-1,1 1,-2 0,0 0,0 0,2 0,0 0,0 1,0-1,0 0,-2 1,2-1,0 0,0 0,0 0,0 0,0 1,-2-1,2 1,0-1,0 1,0-1,-2 0,2 0,0 0,0 0,0 0,0 0,0 0,0 0,0 0,0 0,0 0,0 1,0-1,-2 2,2-1,0 0,-2 1,1 0,1-1,0-2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638 241,'0'-3,"2"7,-3-1,0 1,1 0,-1 1,0-1,1-1,0 0,3-1,0-3,0 0,0-2,0 1,-1-1,-2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1372 1364,'118'-24,"-115"23,0 1,1-1,-1 1,0 0,0-1,0 1,2-1,-1 0,-1 1,-2 3,-7 0,-3-5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642 237,'4'-2,"-1"3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644 249,'5'-1,"-2"0,4 0,-3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 39,'-3'4,"2"-1,-1 0,1 0,0 2,-1-2,1 0,0 0,0 0,-1 2,1-2,1 0,3-6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52,'0'-3,"-1"0,-2 3,0 1,0 2,1 0,-1 0,2 0,1 0,1 0,2-3,0-1,0-1,0 0,-4 5,0 0,1 1,0-1,2-6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 56,'4'-1,"-1"2,0-1,0 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55,'-4'5,"3"-2,2 0,2-2,0-4,-1 0,-1 0,-2 0,-2 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49,'8'0,"-5"0,0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51,'-1'4,"1"-1,-1 0,1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56,'-2'3,"2"0,3-2,1-2,-1-1,-1-1,-2 0,-3 2,0 0,0 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836 127,'1'-3,"-4"1,0 2,0 1,1 2,0 0,2 0,0 1,3-2,0-3,0-1,0-1,-2 6,0 0,0 0,2-2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1299,'0'63,"0"-60,0-6,0-2,1-1,-1 1,0 1,0-2,0 3,1 0,-1 0,2-3,-1 2,2 0,3-2,-3 4,1 1,-1 1,0 0,0 1,1 1,-2 1,-2 1,-1 2,1-1,0 0,0-2,0 5,1-4,0 6,0-4,0-1,-4-6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852 125,'3'0,"1"1,-1-1,0 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854 130,'3'1,"0"-1,0 0,0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866 116,'3'-1,"0"2,0 0,0 0,0 0,-1 2,-3 0,-2 1,1-1,1 0,-2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909 109,'-3'7,"1"-4,1 1,-2 0,2 0,0-1,0 0,1 1,1-1,2-3,0 0,1-1,-1-1,-1-1,-1-1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905 111,'6'-2,"-3"2,0 0,0 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908 122,'6'0,"0"0,-3 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636 120,'0'3,"-2"0,1 0,1 1,0-1,1 0,1-6,0 0,0 0,1 0,-2 0,-1 0,-1 0,-2 1,0 3,0 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314 526,'-3'1,"1"2,1 0,0 0,1 0,-1 1,0 0,1-1,1 0,0 0,0 0,1 0,1-1,0-2,0 0,0-1,0 0,0 0,1 0,-1-1,1-1,-1 0,0 0,-2-1,-1 1,-1 0,0-1,-1 0,0 0,-1 1,-1 0,0 2,-1 1,1 1,-1 0,2 1,0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350 536,'3'0,"0"-1,1 1,-1-1,0 1,0 0,0 0,0-1,-2-2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372 524,'3'1,"0"-1,0 1,0-1,0 1,0-1,0 1,-1 2,-2 0,-1 0,-1 0,-1-1,0-1,0 0,-1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1311,'18'-1,"-14"1,-1 0,0 0,0 0,0 0,0 1,-9 2,2-2,1-1,0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356 497,'1'3,"-2"0,0 1,1 0,-1-1,2 0,2-2,0-2,0 0,0 0,0 0,0 0,-1-2,-1 0,-3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357 496,'4'-3,"-1"2,0 0,0 0,0 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358 502,'3'0,"3"-1,-2 0,-1 0,0 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411 522,'-3'-1,"2"4,-1 1,2-1,-1 1,0-1,1 1,0-1,1 0,1 0,2 0,-1-2,0 0,0-1,0 1,0-1,1 0,-1-2,0 0,0-1,-1 0,-1-1,1 1,-1-1,-1 0,-1 0,0 0,0 1,-2-1,-1-1,-1 4,0 1,2 1,-1 0,1 0,0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454 530,'3'0,"0"1,0-1,0 0,0-1,0 1,0-1,0 1,0 0,0 1,0-1,-4-3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483 518,'3'0,"0"1,0 0,0 0,-1 2,-1 0,-3 1,0 0,-1-2,0-1,0-1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471 501,'3'1,"-6"-2,3 4,3-3,-2-3,-4 5,4-5,1 6,-2 0,-1 0,-1 0,-1 0,0-1,0-1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509 512,'0'3,"-1"0,-1 0,1 0,0 0,0 0,1 0,-1 0,2 0,2 0,0-1,0 0,0 0,0-1,0-1,0-2,-1-1,0 0,0 0,-1 0,0-1,0 1,-2 0,0 0,-1-1,0 1,-2 0,1 2,0 1,-1 1,1 1,1 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540 527,'-3'0,"7"1,-1-2,0 1,0 0,1 0,0 0,-1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554 518,'3'0,"0"2,0-2,0 1,0-1,0 0,0 1,-4 2,-2 0,0 0,0 0,1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817 648,'-3'27,"3"-24,-1 0,0 2,0-1,1 0,-1 1,1-1,-1-1,1 1,0 0,-1-1,0 2,0 0,1-1,-1 0,4-3,0-1,5-1,-5 0,3 0,-2 0,0-1,0 1,0-1,0 1,0 0,-1 1,1-1,-8-1,1 1,0-1,0 0,0-4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1326,'21'0,"-17"1,0-1,-1 0,0 0,-6 0,-8-5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583 518,'-2'3,"1"0,0 0,1 0,0 0,0 1,2 0,1-1,0-1,0-1,0 0,0 0,0-1,0-2,-1-1,0 0,-1-1,0 1,0 0,-1 0,-1-1,0 1,-1-1,-1 1,0 2,0 1,-2 0,2 0,-2 0,1 1,1-1,-1 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543 482,'1'3,"-2"0,1 0,-1 1,0 0,0 0,1-1,0 0,3-4,0 0,1 0,-1 0,0 1,0-1,1 1,-1 0,-6 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309 605,'0'3,"-1"0,1 0,0 0,1 0,1 0,1-1,0 0,0-2,1 0,-1 0,0 0,0-1,0-2,0-1,-2 1,-1 0,0-1,-1 1,-1 0,0 0,-2 0,1 2,0 1,0 1,0 0,0 2,2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344 614,'3'-1,"0"1,0 0,0 0,1 0,0 0,-1 0,0 0,0 0,0-1,1 1,0 0,1 0,-1-1,-1 1,0 0,0 0,0 0,-6 2,0-3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396 598,'4'1,"-1"1,0-1,0 0,0 0,0 0,0 0,-3 2,-2 0,0 0,-1 0,0 0,0-1,0 0,0-3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369 579,'-1'4,"0"-1,0 1,0 0,1 0,0-1,4-1,0-3,-1 0,0-1,0 1,-1-2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369 579,'5'-4,"-2"4,0 0,0 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371 588,'7'0,"-4"-1,1 1,-1 0,0 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429 598,'-3'2,"2"1,0 0,1 0,-1 0,1 0,1 0,2 0,1-2,-1 0,0 1,0-2,0 1,0-1,0-2,0 0,0-1,-1 0,-1 0,-1 0,0-1,-1 0,-1 1,-1 1,-1 0,0 2,1 0,0 0,0 1,-3 1,3-1,-1 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312 650,'-3'0,"2"3,0 1,1-1,1 0,0 1,1-1,1 0,0-3,1 0,-1-2,0-1,0-1,-1 1,-1 0,-1 0,0-1,-3 1,0 0,0 2,-1 0,1 2,0 2,2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1282,'25'18,"-22"-17,0 0,2 1,-2-2,0 3,-1 0,-1 0,-2 3,0-2,-2 4,2-5,-2 4,0 0,1-3,0-1,-2 2,0-1,-1-1,2-3,0-2,1-3,1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333 655,'3'0,"0"0,0-1,1 1,0 0,-1 0,0 0,1 1,0-1,-1 0,1-1,0 1,-1 0,0 0,0-1,0 1,0 0,0 0,0 0,0 0,0 0,0 0,-5-3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399 644,'3'0,"0"1,0 0,1-1,-1 1,0 0,0 1,-6 1,0-1,0 0,0 0,0-1,0 1,0 0,0-2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365 637,'3'0,"-4"-3,-2 1,0 3,1 2,2 1,0-1,0 0,3-3,0-2,-1-1,1 0,-2 0,-1 6,0 0,2 1,-1-1,2 0,0 0,1-1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433 643,'2'3,"-4"0,1 0,1 0,1 0,0 0,2-1,0-1,0-1,0 0,1-1,-1-1,0 0,0-1,-2-1,-2 1,0 0,-3 0,1 2,-1 0,0 1,-1 1,2-1,0 1,-1-1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300 686,'-2'3,"1"0,0 0,1 0,0 0,1 0,0 0,2-1,0 0,0-1,0-2,0 1,0-2,0 1,0-1,0 1,-2-2,0 0,0 0,-2-1,1 1,-1 0,-1 0,0-1,0 1,-1 1,0 1,-1 0,0 2,1 0,0 0,1 2,0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335 688,'3'0,"0"0,0 0,1 0,-1 0,0-1,0 1,0 0,1 0,0 0,-1 1,1-1,-1 0,0 0,0 0,0 0,-5-3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380 678,'3'0,"0"1,0 1,0-1,0 0,1 0,-1 1,-2 1,-3 0,-2-1,0 0,0-1,0-1,1-2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353 659,'1'3,"-1"0,-1 1,0 0,1 0,0-7,2 0,1 2,0 0,0 3,-3 1,-2 0,-1-1,0-1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419 676,'-3'1,"1"2,0 0,0 0,2 0,0 0,1 1,0 0,1-1,0 0,1-1,0-1,0-1,0-1,1 0,-1-1,0 0,0 0,0 1,0 0,0-1,-2-1,-1 0,-1 0,-1 0,0 0,-2 0,0 0,0 1,0 1,0 1,0 1,0 1,-1 1,1-1,1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205 684,'3'1,"0"0,0-1,1 0,-1-1,1 0,-1 1,1-1,-1 1,1 0,-1 1,0-1,0 0,0 0,0 0,1 1,-1-1,0 0,0 0,0 0,0 0,1 0,-1 0,0 1,0-1,-7-1,1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1674 1267,'-4'19,"4"-15,0 1,-1-1,-3 14,4-15,-1 0,1 3,0 0,0-3,0 6,0-1,-1-5,2 2,-1-1,0-1,3-2,4-1,1 0,-5-1,1 2,0-2,0 2,-6-4,-3-1,3 0,-4-5,3 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210 644,'3'-1,"0"2,0 0,0 0,0-1,1 0,-1 0,0 1,0-1,0 0,1 0,-1 0,0 0,0 0,0 0,0 0,0 0,0 0,0 0,0 1,0 0,0-1,0 1,1 0,-1-1,-5-3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214 605,'7'-3,"-4"2,0 2,0-1,1 1,-1 0,2-1,-1 1,-1-1,2 0,-1 0,1 0,-2 0,1 1,-1 0,0 0,0-1,-3-3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234 538,'11'0,"-8"0,0 0,0 0,0 0,0 0,0 0,0 0,2 1,0-1,0 0,-1 1,0 0,0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524 578,'1'3,"-1"1,-1 0,1 1,0-2,0 0,0 2,0-2,0 1,0 0,0-1,-1-6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515 591,'0'-3,"3"2,0 0,-3 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509 600,'3'-1,"0"1,0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513 610,'3'-2,"1"1,-1-1,1 0,-1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544 578,'-2'3,"2"0,-1 1,1-1,0 0,0 0,-1 0,1 0,-1 2,1-2,-1 2,1-2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539 592,'5'-3,"-2"1,0 2,0 0,-5 3,-1-1,0 1,0-2,6-2,0 1,0 0,0 1,-5 2,0 0,-1-1,0 1,6-4,0-1,1 0,-1 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571 576,'0'3,"-2"0,1 0,0 0,-1 0,1 0,0 0,4-4,0-1,0 1,-4 4,-2-1,0 1,0 0,2 0,5-4,-1 1,-1 3,-5 0,0 0,0-1,0 0,3-5,3-1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1262,'17'1,"-14"-2,0 1,0 0,2 0,-2 0,0-1,0 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574 593,'9'-5,"-6"4,0 1,0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585 579,'2'3,"-2"0,-1 0,-2 1,1-1,0 1,6-6,-1 1,0 0,-6 4,0 0,0 0,1 0,0 1,0-1,5-2,1-3,0-1,-1 1,0 0,-1-1,-5 1,0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606 571,'-3'7,"2"-4,0 0,-1 0,1 0,4-6,0 0,0 1,0 0,0 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610 582,'-2'3,"1"0,4-2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620 571,'0'3,"-1"0,0 0,4-3,0-1,0 1,-6 2,0-1,-1 2,1 0,6-3,-5 3,-1-1,0 0,0 0,0 0,0 1,1 0,5-4,0-1,0 0,0 1,-2 4,-3 0,1 0,-1 0,1 0,2-6,0 0,1 0,1 0,0 1,0 0,0 1,0-1,0 1,0 0,-6-1,0 1,0-1,3 5,1 0,0 1,-1-1,0 0,-1 1,0-1,0 1,-1-1,-1-3,1-3,2 0,2-1,2 1,-1 1,0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533 631,'-4'2,"2"1,-1 0,2 0,5-5,-1 1,0-1,0 1,0-1,0 1,0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539 634,'-4'3,"3"0,1 0,0 0,-1 1,1-1,0 0,0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534 646,'4'-3,"-1"2,0 1,-3 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538 650,'3'-1,"0"0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525 657,'-2'3,"2"0,-1 0,1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1658 1299,'23'8,"-19"-10,-1 1,0-2,1 3,-3 4,-2 0,-6-1,4-3,0-1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528 659,'1'4,"1"-1,1-1,0-1,0-2,-3-2,-2 0,-1 1,6 0,1 1,-1 0,0 0,-1 4,-5-1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571 639,'-2'5,"0"1,-1-2,2-1,0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575 648,'-2'3,"0"0,1 0,-1 0,1 1,0-1,4-3,0-3,-1 0,1 1,-1-1,1 1,0 3,-3 2,0 0,1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594 647,'3'0,"0"-1,0 0,1 0,-1 2,-1 2,-1 0,-2 0,0 1,0-1,-1 0,-1-1,0-2,2-4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604 640,'1'-4,"0"7,-1 1,-1 0,0 0,-1 0,1 0,-1-1,0 0,-1-1,2-5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591 653,'2'3,"1"-1,0-1,0 0,0-2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635 650,'2'3,"-1"0,-4-1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652 635,'7'-3,"-4"3,0 2,-3 2,0-1,-1 0,-1 1,1-1,0 0,0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655 666,'3'1,"0"0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523 691,'3'1,"0"-1,0 1,0-1,0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1361,'0'51,"0"-47,0-1,-1 1,0 0,0 1,0-2,1 0,0-6,1 0,1-4,-2 4,1 0,-1-1,1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527 696,'-3'1,"6"0,0-1,0-1,0 1,0-1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535 681,'3'1,"0"0,0 0,0 1,-1 1,-1 0,-2 0,0 0,-1 0,-1-2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570 683,'-1'3,"1"0,1 0,-1 0,0 0,0 0,1 0,-1 0,2-7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581 680,'3'2,"-3"2,0-1,0 1,-2 0,1 1,-1-1,0-1,0 0,1-7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596 681,'3'2,"0"-2,0 0,-1 3,-2 0,0 0,-1 0,1 0,-1 0,0 0,1 0,-2-6,0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592 691,'8'-1,"-5"2,0 0,-5 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595 702,'3'0,"0"0,0-1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627 677,'-4'2,"2"1,0 0,0 0,1 0,4-1,0-2,0 0,-6 3,1 0,5-2,0-1,-2 3,-4 0,0-1,3-5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638 678,'3'-3,"-5"6,1 0,0 0,1 0,1 0,2-3,0 0,0 1,-1 2,-2 0,-1 0,-1 1,1-1,-2 0,0-2,1-4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634 693,'3'0,"0"2,0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1617 1362,'-8'73,"6"-70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34,'1'3,"0"0,-1 0,1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30,'3'-1,"-1"4,-2 0,0 0,0 1,-1 0,-1 0,1-1,-1 0,-1-2,3-4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622 33,'3'0,"0"0,0-1,0 1,0 1,-3 2,0 0,0 0,-1 1,0-1,0 0,-2-2,1-4,1 0,0 0,0 0,4 2,0 1,0-1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659 25,'-3'2,"0"0,3 1,1 0,2-1,-4 1,-2-1,2 1,4-3,0 1,0 0,-3 2,-3-1,0 0,0-1,5-5,0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672 25,'-3'3,"1"0,1 0,4-1,0-3,0 1,0-1,-1 4,-3 0,0 0,-1 0,1 0,-1 0,-1-2,3-4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670 37,'2'3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35,'3'0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42,'3'0,"0"1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29,'3'1,"0"-1,1 0,-1 0,0 0,0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25,'-1'3,"-1"0,1 0,0 0,0 0,2 0,2-5,0 0,0 0,-4 5,1 0,-1 0,1 0,-1 0,1 0,-1 0,-2-4,0-1,0 0,1-1,2 0,3 2,1 1,-1-1,0 0,0-1,0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1385,'2'0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751 24,'-3'2,"1"1,2 0,3-3,1-1,-1 1,0 0,0 0,-6 2,0-1,0 1,0-1,0 1,0-1,6-1,0-1,1 1,-1-1,0 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753 39,'-3'2,"0"1,1 1,1-1,0 1,1-1,0 0,1-6,0 0,1 0,-1 0,1 0,0 0,1 2,0 2,-2 2,-2 0,-1 1,0-1,-1-1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754 44,'-1'3,"1"0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42,'3'-2,"-3"5,0 0,0 0,3-5,0-1,-2 0,0 6,0 0,-1 0,0 0,-1 1,1-1,0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34,'3'0,"0"3,0 0,-1 0,-1 0,1 0,-2 0,2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794 44,'-4'1,"3"2,0 0,0 0,0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808 42,'3'0,"0"0,0 1,0-1,0 1,0-1,0 1,0-2,-4-2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35,'3'0,"0"1,1-1,-1 1,0 1,-2 1,-4-1,1 1,-1 0,0 0,0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39,'2'-6,"1"5,-2 4,-1 0,1 1,-1 0,0 0,1 0,-1-1,0 0,3-2,-1-4,0 0,0 0,-1-1,0 1,0 0,1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52,'5'-2,"-2"1,0 1,0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1575 1419,'34'-23,"-30"22,1 0,-1-1,2 1,-1 1,-2 0,0 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48,'-4'6,"3"-3,1 0,-1 0,1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920 37,'-3'-1,"2"4,-1 0,1 0,1 0,2 0,1-2,-6 2,0-1,1 1,3 0,2-2,0 0,-5 2,-1-1,0 0,6-5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932 44,'-2'3,"0"0,3 0,2-2,0-1,-3 3,-2 0,-1-1,1 1,-1 0,0-1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926 60,'3'-1,"0"1,0 0,0 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69,'4'0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78,'3'-1,"0"1,0 0,0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946 50,'5'-1,"-2"2,0-1,1 1,-1-1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42,'-2'3,"2"1,-1 0,0-1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962 41,'1'3,"-3"0,0 0,0 0,0 0,-1 0,0 0,2 0,4-4,0 0,1 0,-1 0,0 0,0 1,-2 3,-3 0,-1-1,0 0,0-1,3-4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62,'0'4,"-1"0,0 0,1-1,-1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1339,'-1'53,"0"-49,1 0,-1 0,-1 1,2-2,0-7,0-6,0 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630 118,'-3'2,"3"1,-1 0,1 0,0 1,0-1,1 0,0 0,2-1,0-1,0-1,0-1,0 0,0-1,-1-1,0-1,-1 1,-1 0,0 0,0 0,0 0,-1 0,-1 0,-1 0,0 3,0 0,0 1,0 0,0 1,1 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664 127,'3'0,"1"0,0 0,0 0,-1 0,0 0,0 1,0 0,-2-4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686 117,'3'0,"1"2,-1-1,0 0,0 0,0-1,0 1,-1 2,-3 0,-2 0,0-1,0 0,-1-1,-1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591 119,'3'1,"1"-1,-1 0,0 0,0 1,0-1,0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609 115,'3'-1,"0"2,0-1,0 1,-2 2,-2 0,-2 0,0 0,0-1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671 99,'1'-3,"-4"1,0 5,2 0,0 0,1 0,3-2,0-2,0-1,0 0,-1-1,0 6,-2 0,1 0,2 0,0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736 113,'3'-1,"0"2,0 0,0 0,-4 2,-2-2,0 1,0 0,4 1,2-3,1 0,-1-1,0 2,-5 2,-1-1,-1-1,1 0,1-4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733 104,'-4'6,"3"-2,0 0,0 0,1-1,0 1,0-1,1 1,1-1,2 0,-1-1,0-2,1 1,0-1,-1 0,1-1,-1-1,0 0,0-1,-1 0,-1 0,-1 0,0-1,-1 1,-1-1,0 1,-1-1,0 1,-1 1,-1 2,0 2,0 1,2-1,0 0,0 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36 618,'-1'4,"1"0,0-1,0 1,0 1,0-1,0-1,1 1,-1-1,1 0,2-1,0-2,0 1,0 0,0-1,0 1,0-1,0 0,0 0,1-1,-1 0,0 1,1-1,-1 1,0-1,0 1,0-1,1 1,-1-1,0 1,0 0,0 0,0 0,0 0,1 0,-1-1,1 1,-1 0,0-1,0 1,0 0,0 0,0 0,0 1,0-1,0 0,0 0,0 0,1 0,-1 1,0 0,1-1,-1 1,0-1,1 0,0 0,0 1,-1-1,0-1,0-1,-2-1,-1 0,0 0,-1 0,0-1,1 0,-1 1,1 0,0 0,-1 0,0 0,-2 0,0 0,-1 2,1 0,-2 1,1-1,1 1,-2 0,0 0,0 0,2 0,0 0,0 1,0-1,0 0,-2 1,2-1,0 0,0 0,0 0,0 0,0 1,-2-1,2 1,0-1,0 1,0-1,-2 0,2 0,0 0,0 0,0 0,0 0,0 0,0 0,0 0,0 0,0 0,0 1,0-1,-2 2,2-1,0 0,-2 1,1 0,1-1,0-2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 39,'-3'4,"2"-1,-1 0,1 0,0 2,-1-2,1 0,0 0,0 0,-1 2,1-2,1 0,3-6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822 640,'22'-2,"-23"5,-2 1,2-1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1728 1328,'0'45,"0"-41,-1 0,0 1,-1 8,1-6,1-4,-1 1,-1 0,1-1,-3-9,3 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52,'0'-3,"-1"0,-2 3,0 1,0 2,1 0,-1 0,2 0,1 0,1 0,2-3,0-1,0-1,0 0,-4 5,0 0,1 1,0-1,2-6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 56,'4'-1,"-1"2,0-1,0 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55,'-4'5,"3"-2,2 0,2-2,0-4,-1 0,-1 0,-2 0,-2 2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49,'8'0,"-5"0,0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51,'-1'4,"1"-1,-1 0,1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56,'-2'3,"2"0,3-2,1-2,-1-1,-1-1,-2 0,-3 2,0 0,0 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836 127,'1'-3,"-4"1,0 2,0 1,1 2,0 0,2 0,0 1,3-2,0-3,0-1,0-1,-2 6,0 0,0 0,2-2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852 125,'3'0,"1"1,-1-1,0 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854 130,'3'1,"0"-1,0 0,0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866 116,'3'-1,"0"2,0 0,0 0,0 0,-1 2,-3 0,-2 1,1-1,1 0,-2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1364,'35'-20,"-32"20,1 0,-1-1,-16 10,10-7,-1-1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909 109,'-3'7,"1"-4,1 1,-2 0,2 0,0-1,0 0,1 1,1-1,2-3,0 0,1-1,-1-1,-1-1,-1-1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905 111,'6'-2,"-3"2,0 0,0 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908 122,'6'0,"0"0,-3 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636 120,'0'3,"-2"0,1 0,1 1,0-1,1 0,1-6,0 0,0 0,1 0,-2 0,-1 0,-1 0,-2 1,0 3,0 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649 147,'2'3,"0"0,1-1,0 1,0-1,0 1,0 0,0 0,0-1,0 0,-2-5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678 158,'4'2,"0"0,-1 1,0-1,-2 1,-4-1,-1 1,1-2,0 1,-1 0,1-1,0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649 162,'-1'5,"0"4,1-6,-1 0,1 0,1-6,0 0,0 0,1 0,1 2,0 2,-1 2,-2 0,-2 0,-1-2,0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727 169,'1'3,"-3"0,-1 1,0-1,1 0,5-2,1-2,0 0,-1 1,0-1,0 1,0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734 176,'1'3,"-1"0,-1 0,0 0,0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719 165,'-5'6,"4"-2,0 0,0-1,1 2,0 0,1-1,2 0,-1-1,2-2,0-1,0-1,0 0,0-1,-1-1,0 0,-1 0,-1 0,-1 0,-1 0,-1-1,-1 0,-1 1,-1 0,1 1,0 2,1 1,0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1686 1377,'2'0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813 187,'0'3,"0"0,0 0,-1 0,1 0,0 0,0-6,1 0,1 0,0 0,1 2,-1 4,-3 0,0 0,-2 0,1 0,2-6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827 191,'3'-1,"0"0,0 1,0 1,0-1,0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835 195,'3'1,"0"0,0-1,0 0,0-1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849 181,'3'3,"0"-2,0 0,0-1,-1 3,-5 0,1 0,1 0,0 0,4-2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879 179,'1'3,"-1"0,-1 1,0-1,0 1,0-1,0 1,0-1,2 0,2-3,0 0,0-1,0-1,0 0,-2-1,-1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881 178,'5'-1,"-2"1,0 1,0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881 190,'3'0,"1"0,-1 0,0 0,0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632 148,'-1'3,"-1"2,1-1,0 0,0-1,0 1,0-1,0 1,0 0,1-1,-1 3,0-3,1 1,-1-1,1 0,0 2,-1 0,1-1,0-1,0 1,0-1,0 1,0 0,1-1,0 0,1 0,0 0,1-1,0 0,0 0,0-2,0 0,0 0,0 0,0 0,0 0,0 0,0 0,0 0,0 0,0 0,0 1,0-1,0 0,-6-2,0-1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668 244,'3'2,"0"-1,0 0,0-1,0 1,-3 2,-3-1,0 0,0 1,-1-1,1-3,0-2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637 203,'-1'-3,"2"6,-1 0,0 1,-1 0,-1 0,1 1,0-1,0-1,2 0,2-2,1-2,0 0,-1 0,0 0,-4-2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1198,'1'35,"-2"-32,2-9,-1 2,0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636 206,'3'-2,"0"1,0 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637 214,'6'1,"-2"0,-1-1,0 0,0 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706 249,'-3'0,"2"3,-1 0,2 0,-1 0,1 0,1 1,1-1,1-1,0 1,1 0,-1-1,0-1,0-1,0 0,0-1,0 0,1 0,-1-2,-1-1,-1 1,-1 0,0 0,-1 0,1-1,-1 1,-2-1,0 2,0 1,0 0,-1 1,0 1,1 0,0 0,0 1,2 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713 254,'4'-2,"-1"2,0 0,-1 3,-4 0,-1-1,0 1,2 0,4-3,0 0,1-1,-1 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492 130,'-3'0,"0"2,0 1,1 0,1 0,0 0,2 0,0 0,0 0,1 0,1-1,0-1,0 0,0 0,0 0,0-1,0-1,0 0,0 0,0-1,0-1,-1 0,-1 0,-1 0,1 0,-1-1,-1 1,0 0,-2 1,0 1,-2 0,0 1,2 1,0-1,0 1,0 0,0-1,0 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484 153,'-3'0,"0"1,0 0,0-1,-1 1,1 0,-1 0,0 0,0 0,1 0,-1 0,1 0,-1 0,-1 0,0 1,0-1,0 0,2 0,0-1,0 1,-2 0,2 0,0 0,0 0,0-1,0 1,0 0,0-1,0 1,0 0,0-1,0 1,0-1,-2 1,2-1,0 1,0-1,0 1,0-1,0 0,0 1,0-1,-1 1,1-1,0 1,0-1,0 1,0-1,0 1,0-1,-1 1,1 0,0-1,0 1,0-1,-1 1,1 0,0-1,0 1,0-1,-1 1,1 0,0-1,0 1,0 0,-1-1,1 1,0-1,0 1,0-1,0 1,0-1,0 1,0-1,0 0,0 1,0-1,0 1,0-1,0 0,0 1,0-1,0 0,-2 1,2-1,-2 1,2-1,-2 1,1-1,1 1,-1-1,1 1,-1-1,0 1,1-1,0 0,0 0,0 1,-1-1,1 1,0-1,0 0,0 0,0 0,0 0,0 0,0 0,0 0,0 1,0 0,0-1,-1 1,0 0,1 0,0 0,0 0,0 0,0 0,0-1,0 1,6-3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96 209,'-3'1,"0"1,1 1,-1 0,0 0,1 0,3 0,2-3,0-1,0 1,1-1,-1 1,0 1,-1 2,-5-1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271 227,'-2'4,"0"-1,3 0,-1 0,1 0,0 0,1 0,0 0,1-2,0 0,0-1,0 1,0-2,0 0,0 0,0 0,0 1,0-1,0-2,-2 0,0 0,-1 0,-1-1,0 1,0 0,-2 0,0 1,0 1,-1 0,1 1,0 0,0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747 265,'1'-3,"2"4,0 0,0-1,0 0,0 0,1 0,-1 0,1 1,0-1,-1 1,0-1,0-1,-6-1,0 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778 254,'3'1,"0"-1,0 1,1 0,-1 0,0 0,-5 2,-1-1,1 1,-1 0,0-2,0-4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1601 1183,'-19'76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761 238,'3'0,"-1"-3,-5 3,0 2,6 0,-2-5,-3 6,5-5,-2 5,-1 0,-1 0,-1 0,-1 0,0-1,0 0,1-6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762 232,'-1'3,"2"0,2-4,-1-2,-5 1,0 3,4 2,0-6,-4 4,5 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276 252,'-3'1,"0"1,0-1,0 1,-1 0,1 1,0-1,0 0,-1 1,0 0,0 0,0 0,1-2,-1 2,1-1,0-1,-2 2,2-1,0-1,-2 3,2-3,0 1,0 0,0-1,-2 2,2-1,0-1,0 1,-2 0,0 1,1-1,1-1,-1 1,0 1,0-1,0 0,0-1,1 1,0-1,0 1,0-1,0 1,-1 0,1 0,-1 0,0 0,1-1,0 1,0-1,0 1,0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106 339,'-4'2,"2"1,-1 1,0-1,1 0,0 1,1-1,4-4,0 1,0-1,0 0,0 0,0 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62 350,'-5'2,"2"0,0 0,0 1,2 0,0 0,2 1,0-1,1 0,2 0,-1-1,0-1,1-1,0 0,0-1,-1 1,0 0,0 0,0-1,0-2,-1 0,-1 0,0 0,-1 0,-1 0,0 0,-1-1,0 1,0 0,-1 2,0 0,-1 2,1 1,-1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821 242,'3'-1,"-4"4,-1 0,0 0,2 0,2 0,1-2,-1 2,0 0,-5-1,0 0,-1-1,1 0,0-1,2-3,1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821 247,'7'-3,"-3"3,-1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815 239,'-4'1,"3"2,0 0,1 0,0 1,-1 0,1 1,0-1,0-1,1 1,0-1,2-1,0-1,1 0,-1-1,0-1,0 0,0-1,0-1,-1 0,0 0,-1-1,0 0,0 0,-1 1,0-1,-1 0,0 1,-1 0,-1 2,-1 0,-1 1,2 0,0 0,0 0,-1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846 258,'3'-1,"0"2,0-1,0 0,0 1,0-1,1 1,-1-1,0 0,0 1,0-1,0 0,0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884 251,'4'1,"-1"0,0-1,0 1,0 0,-3 2,-3-1,0 1,0 0,0 0,0-2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1202,'35'6,"-35"-3,1 0,-1 0,0 0,0 1,-1 0,1-1,-3 2,2-2,-2 0,-1-1,0-1,1 0,0-1,0 0,2-3,0 0,1-3,1 2,0 1,2 0,1 2,0 0,-1 1,0-2,-1-2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870 221,'1'3,"-2"1,-1 0,1 0,0-1,0 0,1 0,3-3,0 0,0 0,1 0,-1 0,0 0,-6 0,0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918 251,'-3'0,"0"3,1 0,0 0,1 0,1 0,0 0,0 0,0 0,2 0,1-1,0-1,0 0,0 0,0-1,0 0,0-1,0 0,0 0,0-1,0 0,-1-1,0 0,-2 0,0 0,-1 0,2 0,-2 0,0 0,0 0,-1 0,0 0,-1 2,0 0,0 1,0 1,0 0,0 0,0 1,-1-1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937 249,'-3'1,"0"2,1 0,0 0,-1 1,2-1,0 0,4-1,0-2,0-1,-1-2,-2 0,-3 1,0 2,-1 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342 404,'-3'3,"1"0,1 0,1 0,0 0,0 0,0 0,1 0,-1 0,1 0,1 0,0 0,0 0,0 0,1 0,0-2,0 0,1 0,-1-1,0-1,0 0,0 0,0-3,0 1,-2 0,1-1,-1 0,-1 1,0-1,-2 0,2 1,-2-1,0 1,-2 0,1 2,0 1,0 1,-1 3,1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917 290,'0'3,"-2"0,1 0,0 1,0 0,0 0,0-1,1 0,0 0,0 0,0 0,-1 0,-1-6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828 333,'1'3,"-1"1,-1-1,-1 1,1 0,-1 0,1 1,0-2,4-1,0-3,1 1,0-1,-1 0,0-1,-3-1,-1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831 332,'3'-1,"0"1,1-1,-1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836 343,'3'1,"0"1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854 354,'2'3,"-3"0,-1 0,1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878 330,'1'3,"-2"0,0 0,0 0,0 1,0 0,0 0,0 0,1-1,3-2,0-2,0 1,0-1,0 1,0-1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1652 1161,'-9'22,"9"-17,0-2,4 0,-1-2,-1 2,1-3,-3 4,-2-1,0 0,1 0,-1 0,-1-1,6-2,3 2,-2-2,-2 3,-4 5,-1 3,2-6,-1-2,0 0,-1-1,1-5,2-12,0 9,0 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889 343,'3'0,"0"1,0-1,0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894 348,'-3'1,"6"0,0-1,0 0,0-1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901 337,'1'-4,"2"5,0 0,0 0,0 0,0 0,0-1,-1 3,-3 0,-1 0,0 0,0 0,0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935 330,'3'1,"-2"2,-2 0,0 0,0 0,-1 1,1 0,-1-1,1 0,1 0,3-2,0-1,0 0,0-1,1 1,-1 0,0 0,-6 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805 379,'3'-2,"1"2,-1 0,1 0,0 1,-1-1,2 0,0 1,-2-1,0 0,0 1,2 0,-2-1,0 0,0 1,0-1,1 0,-1 0,1 0,-1 0,0 0,1 0,-1 0,1 0,-1 0,0 0,1 0,-1 0,0 1,0-1,0 0,0 0,0 1,0-1,0 0,0 0,0 0,2 0,-2 0,1 0,0 0,-1 1,0-1,0 0,1 0,-1-1,0 1,-6-1,0 0,-2-2,2 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809 382,'1'-4,"0"1,-1 0,1 0,-1 0,0-1,0 0,0 1,0-2,-1 2,0-2,1 2,-1-1,0 0,1 1,-2 0,2 0,0 0,3 2,0 1,0 1,0-1,0 0,0 0,0 0,0 1,0-1,0 1,0-1,1 0,0 1,0-1,0 0,0 0,1 0,-1 0,-1 0,2 0,0 0,-1-1,-1 1,2 0,-1 0,1 0,-1 0,0 0,0 0,0 0,0-1,0 1,-1 0,0 0,0 0,0 1,0-1,1 1,-1-2,0 1,0 0,0 0,0 1,0-1,0 0,0 0,-2 3,0 0,-1 0,0 0,1 0,-1 0,1 1,-1-1,0 0,0 1,0-1,0 2,0-2,0 0,0 0,0 0,0 0,-1 1,1 0,0-7,0-1,-2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1065 342,'2'0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624 146,'-3'1,"0"2,2 0,-2 2,1 0,0-1,1-1,-1 1,0 0,0 1,0-1,0 1,1-1,-1 1,0 0,0-1,0 1,1-1,-1 0,1 0,0 0,0 0,0 0,0 0,0 0,1-1,-1 4,1-3,-1-1,1 0,0 1,-1-1,1 0,-1 1,1-1,-1 0,1 0,-1 0,1 1,0-1,0 0,0 0,0 0,0 0,0 2,0-2,0 2,0-2,0 2,0-2,0 2,0-2,0 2,0-1,1 0,0 0,0 0,1 0,-1-1,1 1,-1 0,1-1,0 1,0 0,1-1,-2 0,1 0,0 0,0 0,1 0,-1 0,0 0,1-1,-1 1,1-1,0 0,0 0,-6-4,2-1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620 404,'2'3,"-1"0,2-2,0 0,0 0,0 0,0 1,0 0,-4 1,-3-1,1 1,-1 0,-1-1,1 1,1-2,0 0,1-4,2 0,0-1,0 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604 343,'0'3,"-1"1,0 1,0 0,0-2,0 0,1 0,-1 1,0-1,4-2,0-2,1 1,-1-1,0 1,1 0,-1 0,0 0,0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1147,'-10'36,"10"-33,4-1,0 0,0-1,-1-1,2 1,-2-1,0-1,0 1,0 2,-2 1,-1 1,-2 4,2-5,-1 3,-1 0,0 0,1-3,-5 4,3-8,-2-2,1-2,0 1,1-1,2 0,1 2,-1-1,3 0,-1 1,4 3,-1-1,0 2,0-1,-1 1,1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651 421,'0'-3,"-3"5,2 1,-1 1,1 0,0-1,1 0,0 0,0 1,1-1,0 0,1 0,2 0,-1-1,0-1,0 0,0 0,1-1,0 0,-1-1,0 0,0-1,0 0,-1-1,0 0,-1 0,-1 0,1 0,-1-1,0 1,0 0,0 0,-1 0,-1-1,-1 2,-1-1,0 1,-1 1,0 1,2 0,0 0,-2 1,2 0,-1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661 422,'3'1,"0"0,1 0,-1 1,-2 1,-2 0,-2 0,0 0,0-1,0-1,0 0,7-2,-1 1,0 0,1 1,-1 0,0-1,0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667 429,'0'-3,"-1"0,2 0,0 0,1 6,-2 0,0 1,0-1,0 0,-1 2,1-2,0 0,0 1,0-1,1-6,-2 0,1 0,-1 0,1-1,0-1,0 1,0-1,1 8,-1 1,0 1,0-2,-1 0,1 0,-1 2,0-1,1-7,0 0,1-1,-1 1,0 0,0 0,0 0,-1-2,1 1,0 1,-1 7,1 1,-1 0,1-2,0 0,0 0,-1 0,1 1,0-1,0-7,0 0,0 0,0-1,0 1,0 1,0 0,1 6,-1 0,0 1,0 0,-1-1,1 2,-1-1,1-1,1-6,-1-1,1 1,-1-2,0 0,0 1,0 0,0 1,1 6,-1 0,1 1,-1-1,0 0,-1 2,1-2,0 1,-1-1,3-6,-1 0,-1-2,1 1,-1 1,0-1,0 0,0 1,0 6,0 0,0 1,-1 1,1-1,-1 0,1-1,0-6,0-1,0 1,0-1,0 0,0 1,1 0,0 7,-1 1,0-1,0-1,0 1,0-1,0 0,0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705 437,'3'1,"0"0,1 0,-1 0,0-1,0 1,0 0,0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710 446,'2'3,"1"-3,0 0,0 1,1-1,-1-1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721 431,'4'-2,"-1"2,0 1,0 0,0 1,0 0,0 0,-2 1,-1 0,-3 0,0-1,0 0,-1 0,1 0,-1-1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718 409,'3'-1,"-3"-2,-2 6,3-6,2 5,-3 1,-2 0,-1 1,0-2,0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762 431,'3'1,"0"-1,1 1,-1-1,0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775 427,'-3'-1,"3"4,0 0,0 1,0 0,-1-1,1 2,-1 0,0-1,1 0,-1 0,1-1,0 0,-2-6,-1 1,0-1,0 0,1 0,1 0,4 2,1-1,-1 1,1 0,-1-1,0-1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787 424,'3'0,"-3"3,-2 0,-1-1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1932 1217,'15'9,"-12"-8,1 0,0 0,-1 0,1 2,0-2,0 1,0-1,0 1,0-1,-1 2,0-1,-5-6,1 0,-1 1,1-1,0 1,0-1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781 433,'6'-1,"-2"1,-1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786 434,'-1'4,"1"-1,-1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793 434,'-1'3,"-2"0,0 0,1 0,-1 0,6-4,0 0,0 0,0 1,-3 3,-3 0,2 0,-1 1,2-1,0 0,2 0,1-1,0-2,-1-3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797 454,'-1'-3,"1"6,0 0,-2 0,0 0,-1-1,0 0,0-1,0 0,0-3,1-1,4 0,2 0,-1 2,0 0,1 0,0 0,-1 1,1-1,-1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814 441,'-1'3,"0"0,1 0,0 0,-1 0,4-5,-2-1,1 0,-1 0,0 0,0 0,-1 6,-1 0,0 1,1 0,-1 0,0-1,1 0,-1 0,0 0,3-6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834 436,'-2'4,"0"-1,0 0,0 0,1 0,8-5,-3 1,-1 1,0 0,-3 3,-2 0,-1 0,0-2,-1 2,1-2,0 0,0-1,3-3,2 0,1 0,0 4,0 0,1 2,-1 1,0-2,0-1,0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874 463,'-4'0,"1"-2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299 247,'-1'-3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708 283,'-3'5,"2"-2,0 1,0 0,0-1,0 0,1 0,-1 0,1-6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694 298,'0'3,"1"1,-1-1,0 0,0 1,0-1,0 0,0 0,3-6,0 0,0 1,0 0,0 1,-1-2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1977 1214,'19'13,"-14"-12,-1 0,0 0,-1 1,0 0,-2 3,-3-1,-2 1,-2-1,2-2,-5 2,6-3,-6 3,5-2,0 0,0 1,0-1,6-6,0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663 286,'0'3,"-1"0,1 0,-1 0,1 0,-1 0,1 0,0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674 284,'0'6,"0"-3,-2 2,1-1,0-1,0 1,-1-1,0-6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654 294,'0'-3,"3"3,1 0,-1 0,0 0,0 0,0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653 298,'5'1,"-1"-1,1-1,-1 1,-1 0,0 1,0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660 332,'1'3,"-1"0,-1 0,0 0,0 1,0-1,4-2,0-1,0-1,-2-2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662 329,'3'-2,"0"2,0 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662 336,'3'1,"0"-1,0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676 336,'3'0,"0"1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674 340,'3'1,"0"0,0-2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680 328,'3'0,"0"1,0 1,0 0,-1 1,-4 0,0 1,0 0,0-1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813 683,'29'-5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1146,'3'19,"-2"-14,-1-1,0-1,0 2,-1 1,0-3,1 0,1-7,0-13,-1 14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704 329,'1'3,"-2"0,0 0,0 1,-1-1,1 0,0 0,4-2,0-1,0 0,0 0,-7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650 322,'-3'2,"3"2,0-1,0 0,0 0,0 0,-1 0,2 0,0 0,0 0,1 0,1-1,0-2,0 2,0 0,0-1,0 1,0-1,0-1,0 1,0-1,0 0,0 0,0 0,0 0,0 0,0 0,0 0,1 0,0 0,-1-1,0 1,0 0,0-1,0 0,0-1,-1-1,0 0,0 0,-1 0,0 0,0 0,0 0,0 0,-2 0,-2 1,0 0,0 2,-1-1,1 1,0-1,-1 1,1 0,0 0,0 0,0-1,-1 1,0-1,1 1,-1-1,1 1,-1-1,1 0,-1 0,1 0,-1 0,1 1,0-1,-1 1,1 0,0 0,0 1,6-1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727 349,'4'-2,"-7"4,0 1,0 0,-1 0,1 0,0-1,0 1,1 0,5-3,0-1,0 1,1-1,-1 0,0 1,1-2,-1 2,0-1,-6-1,0 0,0-1,2 0,-1 0,0-1,1 1,-1 0,3 6,-1 0,0 1,0 0,1 0,-1 0,0 0,1-1,-1 0,3-6,-2 0,1-1,-1-1,1 1,-1 0,0 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747 550,'-3'4,"2"0,0-1,1 0,1 0,2-2,0-1,1-1,0-2,-2 0,0 0,0 0,-2-1,-1 1,-2 1,0 1,0 1,-1-1,1 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709 554,'3'2,"0"-2,1 0,-1 0,0 1,0-1,0 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730 548,'3'1,"0"-1,0 1,0 0,-2 2,-3 0,0 0,-1-1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773 559,'3'1,"1"-1,-1 0,0 0,1-1,-1 1,0 0,0-1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795 554,'-2'-3,"5"3,0 1,0 0,0-1,0 1,0-1,0 1,-1 2,-5-1,-1 1,1-2,0 1,-1-1,1-1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789 535,'3'1,"-3"-4,-3 0,0 3,0 1,0 1,0 1,3 0,0 0,2 0,1-3,0-2,0 1,0-2,-2 7,-1 0,1-1,1 0,2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841 549,'-3'2,"1"1,0 1,1-1,1 0,0 0,1 0,2-1,1-2,0 0,-1-1,0 1,0-1,0 0,0-2,-2 0,-1 0,-1-1,-1 1,-1 0,0 1,0 0,0 1,0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1138,'-10'48,"12"-43,1-3,0 0,0-2,0 1,1-1,0 0,1 1,-1-1,0-1,1 1,0 0,-2-1,1-1,-2-1,1-7,-1 5,-1-1,-1 1,1 2,-2-1,1-1,0 2,-1-3,0 3,0-4,-2 2,1 2,-2 0,1 3,-1 0,0 3,-1 2,3-2,1 0,-1 0,0 1,-1 1,0 1,1-2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858 557,'6'0,"0"1,-3-1,1 1,0-1,-1 1,0-1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883 550,'3'0,"0"1,1 1,-1-1,0 0,0 0,-4 2,-3-1,1 0,0-1,0 1,0-2,0 0,0-1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876 518,'1'5,"-2"0,-1-1,1-1,0 1,0-1,0 0,3-6,-1 0,2 0,0 1,0 1,0 0,0 1,-3 3,-1 0,-1 0,-1 0,1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921 559,'-4'0,"1"2,0 1,2 0,0 0,0 0,2 1,2-1,0-2,0 0,1-2,-1 0,1-1,-1 0,-1-1,0-1,-2 1,-2-1,-1 2,0 1,-1 0,1 1,0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935 569,'5'1,"-2"0,0 0,1 0,-1 0,1 0,-1 0,0 0,-3-4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957 566,'4'0,"-1"2,0 0,0 0,0 1,-1 0,-3 0,-2-1,0 0,0-1,0 0,0-1,0 0,0-3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970 547,'2'-3,"-5"2,0 2,0 1,1 1,1 0,0 0,3 0,2 0,0-2,1-1,-1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983 589,'-3'2,"1"1,1 0,1 0,3 0,0 0,0-3,0 0,1-1,0-2,-1 1,-1-1,0 0,-3 0,0 0,-2 1,-1 1,0 0,1 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984 607,'-1'3,"0"0,-2 0,1 0,-1 0,-1 1,0 0,0-1,-1 0,1-1,0 0,0-2,0 0,0-1,1-1,-1-1,1-1,1 0,-1-1,1 0,0 0,1 0,1 2,-1-1,1 0,0 0,0 1,-3 4,1 2,0 0,1 0,-1 1,1-1,-2-1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912 586,'2'3,"0"0,0 0,1 0,0-1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2046 1225,'-17'13,"17"-10,-2 2,1-2,0 0,-1 1,1 0,-1 1,0 1,1 0,1-2,0 2,0 2,0-2,-1-2,1 0,0-1,1 0,-1 0,1 1,0-1,2 1,-2 0,1-1,0 0,0 1,0 0,0 0,0-1,1 3,1-1,-1-4,0 1,2 1,4-1,-5 0,2-1,1 2,-3-1,-1-1,1 0,2 0,-3 0,4 1,-3-1,0 0,0 0,0-1,-1 1,0 1,0-1,0 0,0-1,0 1,3-1,1-2,11-2,-14 2,-1 1,1-1,-1 1,1-1,2-1,1 0,1-1,-3 2,7-5,-9 6,0-2,3-3,0-1,-1 1,-2 3,3-2,-1 0,-2 4,2-3,-1 0,-1 1,0-2,-2 0,-2 0,0-2,0 4,-2-4,-1 2,0 0,1 2,-6-5,-1-2,5 4,0 0,-1-1,0 2,-4 0,2 1,-6-2,10 5,0 0,-1 0,-7-1,-2 2,7 1,-4 1,4-1,-14 5,14-5,-7 5,5-3,6-2,-4 0,0 0,-1-3,2-1,3 2,-2-3,2 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889 634,'4'1,"-1"-1,0 1,0-1,-2-3,-1 0,-3 1,0 1,0 1,0 2,0-2,0 3,3 0,0 0,0 0,2 0,1-5,-1-1,0 0,1 0,0 0,-1 0,0 0,0 0,0-1,-1 1,-4 5,2 1,0 1,0-1,1 0,-1 1,2-1,-1 0,0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711 514,'-3'3,"0"5,2-2,0-3,0 2,0-1,0 1,0 0,0 0,0 0,0 1,0-1,0 0,0 0,0 0,0 0,0-1,0 1,0-2,1 1,0 0,3-3,0-6,-1 1,-1 0,0-1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707 521,'0'-3,"3"0,0 0,0 2,0 0,1 0,0 1,0 0,1 0,0 0,-2 0,0 0,0-1,0 1,0-1,0 1,0-1,1 0,-1 1,1-1,-1 1,1-1,-1 1,1-1,-1 1,1-1,0 1,0 0,-1 0,1 0,0 0,-1 0,1 0,-1 0,1 0,0 0,-1 1,1-1,0 0,-1 0,1 0,0 0,0 0,0 0,0 0,0 0,0 0,0 0,0 0,0 1,-1-1,1 0,-1 0,1 0,-1 1,1-1,-1 0,0 1,1-1,-1 1,1 0,-1-1,1 0,-1 1,1-1,-1 1,0-1,0 0,0 1,0-1,0 0,0 1,2 0,0 1,-2-1,2 1,0 0,-1 0,0 0,-2 1,-3 0,-2-2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691 609,'0'3,"2"0,1 0,0 0,-1 0,1 0,0 0,0 1,1-1,-1-2,2 1,-2-1,0 0,0 0,0 0,0 0,0 0,0 0,0 0,0 0,0-1,0 1,0 0,2 1,-2-1,0 0,0 0,0 0,2 1,-2-2,2 2,-2-2,2 1,0 0,-1 0,0 0,0 0,0 0,0 0,0 1,0-1,-1 0,1 0,0-1,-1 1,1-1,-1 0,1 1,-1-1,2 0,0 1,0-1,0 1,0-1,0 0,-2-1,0 1,0 0,0-1,1 1,-1-1,0 1,2 0,0 0,0 0,0 0,-2 1,2-1,-2 0,2 0,-2 0,2-1,-2 1,0-1,0 1,0 0,0-1,0 1,0 0,0-1,2 0,-2 1,0-1,0 1,0-2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993 528,'3'1,"0"-1,0 0,0 1,0 1,-1 1,0 0,0 1,-2-1,2 1,-1-1,-1 0,-1 0,1 0,-1 0,1 1,-1-1,1 0,-1 1,0 0,1 0,-1-1,0 1,0-1,1 1,-1-1,0 0,0 1,1 0,-1-1,1 0,-1 0,0 0,1 1,0 0,0-1,0 0,-1 0,0 0,0 0,0 0,0 0,-1 0,1 0,0 0,-1 0,1 0,2-8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314 526,'-3'1,"1"2,1 0,0 0,1 0,-1 1,0 0,1-1,1 0,0 0,0 0,1 0,1-1,0-2,0 0,0-1,0 0,0 0,1 0,-1-1,1-1,-1 0,0 0,-2-1,-1 1,-1 0,0-1,-1 0,0 0,-1 1,-1 0,0 2,-1 1,1 1,-1 0,2 1,0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350 536,'3'0,"0"-1,1 1,-1-1,0 1,0 0,0 0,0-1,-2-2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372 524,'3'1,"0"-1,0 1,0-1,0 1,0-1,0 1,-1 2,-2 0,-1 0,-1 0,-1-1,0-1,0 0,-1 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356 497,'1'3,"-2"0,0 1,1 0,-1-1,2 0,2-2,0-2,0 0,0 0,0 0,0 0,-1-2,-1 0,-3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357 496,'4'-3,"-1"2,0 0,0 0,0 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1257,'-4'13,"3"-9,1 0,-1 6,1-7,0 4,0-3,0 3,-1-3,1-1,0 1,3-2,1 0,-1-2,1 1,0 0,-1-2,1 2,0-2,-1 1,0 0,1-1,-4-2,-2-4,1 4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358 502,'3'0,"3"-1,-2 0,-1 0,0 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411 522,'-3'-1,"2"4,-1 1,2-1,-1 1,0-1,1 1,0-1,1 0,1 0,2 0,-1-2,0 0,0-1,0 1,0-1,1 0,-1-2,0 0,0-1,-1 0,-1-1,1 1,-1-1,-1 0,-1 0,0 0,0 1,-2-1,-1-1,-1 4,0 1,2 1,-1 0,1 0,0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454 530,'3'0,"0"1,0-1,0 0,0-1,0 1,0-1,0 1,0 0,0 1,0-1,-4-3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483 518,'3'0,"0"1,0 0,0 0,-1 2,-1 0,-3 1,0 0,-1-2,0-1,0-1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471 501,'3'1,"-6"-2,3 4,3-3,-2-3,-4 5,4-5,1 6,-2 0,-1 0,-1 0,-1 0,0-1,0-1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509 512,'0'3,"-1"0,-1 0,1 0,0 0,0 0,1 0,-1 0,2 0,2 0,0-1,0 0,0 0,0-1,0-1,0-2,-1-1,0 0,0 0,-1 0,0-1,0 1,-2 0,0 0,-1-1,0 1,-2 0,1 2,0 1,-1 1,1 1,1 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540 527,'-3'0,"7"1,-1-2,0 1,0 0,1 0,0 0,-1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554 518,'3'0,"0"2,0-2,0 1,0-1,0 0,0 1,-4 2,-2 0,0 0,0 0,1 0,0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583 518,'-2'3,"1"0,0 0,1 0,0 0,0 1,2 0,1-1,0-1,0-1,0 0,0 0,0-1,0-2,-1-1,0 0,-1-1,0 1,0 0,-1 0,-1-1,0 1,-1-1,-1 1,0 2,0 1,-2 0,2 0,-2 0,1 1,1-1,-1 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543 482,'1'3,"-2"0,1 0,-1 1,0 0,0 0,1-1,0 0,3-4,0 0,1 0,-1 0,0 1,0-1,1 1,-1 0,-6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2039 1265,'21'1,"-18"-1,0 0,0 0,-8 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309 605,'0'3,"-1"0,1 0,0 0,1 0,1 0,1-1,0 0,0-2,1 0,-1 0,0 0,0-1,0-2,0-1,-2 1,-1 0,0-1,-1 1,-1 0,0 0,-2 0,1 2,0 1,0 1,0 0,0 2,2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344 614,'3'-1,"0"1,0 0,0 0,1 0,0 0,-1 0,0 0,0 0,0-1,1 1,0 0,1 0,-1-1,-1 1,0 0,0 0,0 0,-6 2,0-3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396 598,'4'1,"-1"1,0-1,0 0,0 0,0 0,0 0,-3 2,-2 0,0 0,-1 0,0 0,0-1,0 0,0-3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369 579,'-1'4,"0"-1,0 1,0 0,1 0,0-1,4-1,0-3,-1 0,0-1,0 1,-1-2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369 579,'5'-4,"-2"4,0 0,0 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371 588,'7'0,"-4"-1,1 1,-1 0,0 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429 598,'-3'2,"2"1,0 0,1 0,-1 0,1 0,1 0,2 0,1-2,-1 0,0 1,0-2,0 1,0-1,0-2,0 0,0-1,-1 0,-1 0,-1 0,0-1,-1 0,-1 1,-1 1,-1 0,0 2,1 0,0 0,0 1,-3 1,3-1,-1 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312 650,'-3'0,"2"3,0 1,1-1,1 0,0 1,1-1,1 0,0-3,1 0,-1-2,0-1,0-1,-1 1,-1 0,-1 0,0-1,-3 1,0 0,0 2,-1 0,1 2,0 2,2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333 655,'3'0,"0"0,0-1,1 1,0 0,-1 0,0 0,1 1,0-1,-1 0,1-1,0 1,-1 0,0 0,0-1,0 1,0 0,0 0,0 0,0 0,0 0,0 0,-5-3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399 644,'3'0,"0"1,0 0,1-1,-1 1,0 0,0 1,-6 1,0-1,0 0,0 0,0-1,0 1,0 0,0-2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2039 1299,'15'-4,"-11"3,-1 0,0 0,1-1,-1 0,0 1,-1-6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365 637,'3'0,"-4"-3,-2 1,0 3,1 2,2 1,0-1,0 0,3-3,0-2,-1-1,1 0,-2 0,-1 6,0 0,2 1,-1-1,2 0,0 0,1-1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433 643,'2'3,"-4"0,1 0,1 0,1 0,0 0,2-1,0-1,0-1,0 0,1-1,-1-1,0 0,0-1,-2-1,-2 1,0 0,-3 0,1 2,-1 0,0 1,-1 1,2-1,0 1,-1-1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300 686,'-2'3,"1"0,0 0,1 0,0 0,1 0,0 0,2-1,0 0,0-1,0-2,0 1,0-2,0 1,0-1,0 1,-2-2,0 0,0 0,-2-1,1 1,-1 0,-1 0,0-1,0 1,-1 1,0 1,-1 0,0 2,1 0,0 0,1 2,0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335 688,'3'0,"0"0,0 0,1 0,-1 0,0-1,0 1,0 0,1 0,0 0,-1 1,1-1,-1 0,0 0,0 0,0 0,-5-3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380 678,'3'0,"0"1,0 1,0-1,0 0,1 0,-1 1,-2 1,-3 0,-2-1,0 0,0-1,0-1,1-2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353 659,'1'3,"-1"0,-1 1,0 0,1 0,0-7,2 0,1 2,0 0,0 3,-3 1,-2 0,-1-1,0-1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419 676,'-3'1,"1"2,0 0,0 0,2 0,0 0,1 1,0 0,1-1,0 0,1-1,0-1,0-1,0-1,1 0,-1-1,0 0,0 0,0 1,0 0,0-1,-2-1,-1 0,-1 0,-1 0,0 0,-2 0,0 0,0 1,0 1,0 1,0 1,0 1,-1 1,1-1,1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205 684,'3'1,"0"0,0-1,1 0,-1-1,1 0,-1 1,1-1,-1 1,1 0,-1 1,0-1,0 0,0 0,0 0,1 1,-1-1,0 0,0 0,0 0,0 0,1 0,-1 0,0 1,0-1,-7-1,1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210 644,'3'-1,"0"2,0 0,0 0,0-1,1 0,-1 0,0 1,0-1,0 0,1 0,-1 0,0 0,0 0,0 0,0 0,0 0,0 0,0 0,0 1,0 0,0-1,0 1,1 0,-1-1,-5-3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214 605,'7'-3,"-4"2,0 2,0-1,1 1,-1 0,2-1,-1 1,-1-1,2 0,-1 0,1 0,-2 0,1 1,-1 0,0 0,0-1,-3-3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2089 1227,'-9'37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234 538,'11'0,"-8"0,0 0,0 0,0 0,0 0,0 0,0 0,2 1,0-1,0 0,-1 1,0 0,0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524 578,'1'3,"-1"1,-1 0,1 1,0-2,0 0,0 2,0-2,0 1,0 0,0-1,-1-6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515 591,'0'-3,"3"2,0 0,-3 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509 600,'3'-1,"0"1,0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513 610,'3'-2,"1"1,-1-1,1 0,-1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544 578,'-2'3,"2"0,-1 1,1-1,0 0,0 0,-1 0,1 0,-1 2,1-2,-1 2,1-2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539 592,'5'-3,"-2"1,0 2,0 0,-5 3,-1-1,0 1,0-2,6-2,0 1,0 0,0 1,-5 2,0 0,-1-1,0 1,6-4,0-1,1 0,-1 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571 576,'0'3,"-2"0,1 0,0 0,-1 0,1 0,0 0,4-4,0-1,0 1,-4 4,-2-1,0 1,0 0,2 0,5-4,-1 1,-1 3,-5 0,0 0,0-1,0 0,3-5,3-1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574 593,'9'-5,"-6"4,0 1,0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585 579,'2'3,"-2"0,-1 0,-2 1,1-1,0 1,6-6,-1 1,0 0,-6 4,0 0,0 0,1 0,0 1,0-1,5-2,1-3,0-1,-1 1,0 0,-1-1,-5 1,0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2084 1291,'31'-11,"-34"8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606 571,'-3'7,"2"-4,0 0,-1 0,1 0,4-6,0 0,0 1,0 0,0 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610 582,'-2'3,"1"0,4-2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620 571,'0'3,"-1"0,0 0,4-3,0-1,0 1,-6 2,0-1,-1 2,1 0,6-3,-5 3,-1-1,0 0,0 0,0 0,0 1,1 0,5-4,0-1,0 0,0 1,-2 4,-3 0,1 0,-1 0,1 0,2-6,0 0,1 0,1 0,0 1,0 0,0 1,0-1,0 1,0 0,-6-1,0 1,0-1,3 5,1 0,0 1,-1-1,0 0,-1 1,0-1,0 1,-1-1,-1-3,1-3,2 0,2-1,2 1,-1 1,0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533 631,'-4'2,"2"1,-1 0,2 0,5-5,-1 1,0-1,0 1,0-1,0 1,0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539 634,'-4'3,"3"0,1 0,0 0,-1 1,1-1,0 0,0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534 646,'4'-3,"-1"2,0 1,-3 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538 650,'3'-1,"0"0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525 657,'-2'3,"2"0,-1 0,1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528 659,'1'4,"1"-1,1-1,0-1,0-2,-3-2,-2 0,-1 1,6 0,1 1,-1 0,0 0,-1 4,-5-1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571 639,'-2'5,"0"1,-1-2,2-1,0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1269,'27'5,"-23"-4,-1 1,-2 1,-2 2,-1 1,1-2,-1 3,1-4,0 0,-2 1,1-1,-1-1,0 0,0 1,0-3,5-4,2-3,-2 3,-1 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575 648,'-2'3,"0"0,1 0,-1 0,1 1,0-1,4-3,0-3,-1 0,1 1,-1-1,1 1,0 3,-3 2,0 0,1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594 647,'3'0,"0"-1,0 0,1 0,-1 2,-1 2,-1 0,-2 0,0 1,0-1,-1 0,-1-1,0-2,2-4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604 640,'1'-4,"0"7,-1 1,-1 0,0 0,-1 0,1 0,-1-1,0 0,-1-1,2-5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591 653,'2'3,"1"-1,0-1,0 0,0-2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635 650,'2'3,"-1"0,-4-1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652 635,'7'-3,"-4"3,0 2,-3 2,0-1,-1 0,-1 1,1-1,0 0,0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655 666,'3'1,"0"0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523 691,'3'1,"0"-1,0 1,0-1,0 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527 696,'-3'1,"6"0,0-1,0-1,0 1,0-1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535 681,'3'1,"0"0,0 0,0 1,-1 1,-1 0,-2 0,0 0,-1 0,-1-2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2147 1273,'6'31,"-3"-29,1-5,0-1,-3-1,1 2,-1-4,-1 4,-1 0,-3 1,0 1,0 1,1 2,0-1,1 3,0-1,2 0,0 0,1 1,1-1,1-3,0-4,-1-1,0-2,-1 4,-1 0,-3 2,1 5,-1 1,2 2,1-4,1 0,0 1,2-2,-1-5,0-3,0 2,-4-2,1 3,-2 0,0 2,-1 4,2 0,1 2,1-1,0-1,2 0,1-2,0-3,-1-2,0 0,-1 1,-1 0,-3 0,0 1,0 2,2 3,2 0,0 1,0-1,0 0,2-4,-2-4,0 1,-1 1,0 0,-3 4,2 3,1-1,3-2,-1-4,-1-1,0 1,-8 7,5 0,0 1,1-2,1 0,2-6,1 1,0-1,0-1,-2 1,-4 2,-2 7,4-3,-1 1,1-1,0 1,1-1,1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570 683,'-1'3,"1"0,1 0,-1 0,0 0,0 0,1 0,-1 0,2-7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581 680,'3'2,"-3"2,0-1,0 1,-2 0,1 1,-1-1,0-1,0 0,1-7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596 681,'3'2,"0"-2,0 0,-1 3,-2 0,0 0,-1 0,1 0,-1 0,0 0,1 0,-2-6,0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592 691,'8'-1,"-5"2,0 0,-5 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595 702,'3'0,"0"0,0-1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627 677,'-4'2,"2"1,0 0,0 0,1 0,4-1,0-2,0 0,-6 3,1 0,5-2,0-1,-2 3,-4 0,0-1,3-5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638 678,'3'-3,"-5"6,1 0,0 0,1 0,1 0,2-3,0 0,0 1,-1 2,-2 0,-1 0,-1 1,1-1,-2 0,0-2,1-4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634 693,'3'0,"0"2,0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34,'1'3,"0"0,-1 0,1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30,'3'-1,"-1"4,-2 0,0 0,0 1,-1 0,-1 0,1-1,-1 0,-1-2,3-4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878 609,'-6'33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2193 1238,'-2'20,"2"-17,-1 1,0 5,-1-3,2-1,0 0,-2 6,1-2,0-6,0 1,1-1,-1 2,0-1,1-1,4 0,0-4,0 1,1-2,-1 2,1-2,-2 1,2 0,-2 0,4 0,-2 1,-2-1,-6 1,-2-2,-3-2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622 33,'3'0,"0"0,0-1,0 1,0 1,-3 2,0 0,0 0,-1 1,0-1,0 0,-2-2,1-4,1 0,0 0,0 0,4 2,0 1,0-1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659 25,'-3'2,"0"0,3 1,1 0,2-1,-4 1,-2-1,2 1,4-3,0 1,0 0,-3 2,-3-1,0 0,0-1,5-5,0 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672 25,'-3'3,"1"0,1 0,4-1,0-3,0 1,0-1,-1 4,-3 0,0 0,-1 0,1 0,-1 0,-1-2,3-4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670 37,'2'3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35,'3'0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42,'3'0,"0"1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29,'3'1,"0"-1,1 0,-1 0,0 0,0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25,'-1'3,"-1"0,1 0,0 0,0 0,2 0,2-5,0 0,0 0,-4 5,1 0,-1 0,1 0,-1 0,1 0,-1 0,-2-4,0-1,0 0,1-1,2 0,3 2,1 1,-1-1,0 0,0-1,0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751 24,'-3'2,"1"1,2 0,3-3,1-1,-1 1,0 0,0 0,-6 2,0-1,0 1,0-1,0 1,0-1,6-1,0-1,1 1,-1-1,0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753 39,'-3'2,"0"1,1 1,1-1,0 1,1-1,0 0,1-6,0 0,1 0,-1 0,1 0,0 0,1 2,0 2,-2 2,-2 0,-1 1,0-1,-1-1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1250,'2'0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754 44,'-1'3,"1"0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42,'3'-2,"-3"5,0 0,0 0,3-5,0-1,-2 0,0 6,0 0,-1 0,0 0,-1 1,1-1,0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34,'3'0,"0"3,0 0,-1 0,-1 0,1 0,-2 0,2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794 44,'-4'1,"3"2,0 0,0 0,0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808 42,'3'0,"0"0,0 1,0-1,0 1,0-1,0 1,0-2,-4-2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35,'3'0,"0"1,1-1,-1 1,0 1,-2 1,-4-1,1 1,-1 0,0 0,0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39,'2'-6,"1"5,-2 4,-1 0,1 1,-1 0,0 0,1 0,-1-1,0 0,3-2,-1-4,0 0,0 0,-1-1,0 1,0 0,1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52,'5'-2,"-2"1,0 1,0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48,'-4'6,"3"-3,1 0,-1 0,1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920 37,'-3'-1,"2"4,-1 0,1 0,1 0,2 0,1-2,-6 2,0-1,1 1,3 0,2-2,0 0,-5 2,-1-1,0 0,6-5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2190 1285,'40'-1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932 44,'-2'3,"0"0,3 0,2-2,0-1,-3 3,-2 0,-1-1,1 1,-1 0,0-1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926 60,'3'-1,"0"1,0 0,0 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69,'4'0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78,'3'-1,"0"1,0 0,0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946 50,'5'-1,"-2"2,0-1,1 1,-1-1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42,'-2'3,"2"1,-1 0,0-1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962 41,'1'3,"-3"0,0 0,0 0,0 0,-1 0,0 0,2 0,4-4,0 0,1 0,-1 0,0 0,0 1,-2 3,-3 0,-1-1,0 0,0-1,3-4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62,'0'4,"-1"0,0 0,1-1,-1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630 118,'-3'2,"3"1,-1 0,1 0,0 1,0-1,1 0,0 0,2-1,0-1,0-1,0-1,0 0,0-1,-1-1,0-1,-1 1,-1 0,0 0,0 0,0 0,-1 0,-1 0,-1 0,0 3,0 0,0 1,0 0,0 1,1 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664 127,'3'0,"1"0,0 0,0 0,-1 0,0 0,0 1,0 0,-2-4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2191 1240,'20'1,"-15"-2,-2 1,3 0,0 1,-3 2,-5 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686 117,'3'0,"1"2,-1-1,0 0,0 0,0-1,0 1,-1 2,-3 0,-2 0,0-1,0 0,-1-1,-1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591 119,'3'1,"1"-1,-1 0,0 0,0 1,0-1,0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609 115,'3'-1,"0"2,0-1,0 1,-2 2,-2 0,-2 0,0 0,0-1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671 99,'1'-3,"-4"1,0 5,2 0,0 0,1 0,3-2,0-2,0-1,0 0,-1-1,0 6,-2 0,1 0,2 0,0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736 113,'3'-1,"0"2,0 0,0 0,-4 2,-2-2,0 1,0 0,4 1,2-3,1 0,-1-1,0 2,-5 2,-1-1,-1-1,1 0,1-4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733 104,'-4'6,"3"-2,0 0,0 0,1-1,0 1,0-1,1 1,1-1,2 0,-1-1,0-2,1 1,0-1,-1 0,1-1,-1-1,0 0,0-1,-1 0,-1 0,-1 0,0-1,-1 1,-1-1,0 1,-1-1,0 1,-1 1,-1 2,0 2,0 1,2-1,0 0,0 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36 618,'-1'4,"1"0,0-1,0 1,0 1,0-1,0-1,1 1,-1-1,1 0,2-1,0-2,0 1,0 0,0-1,0 1,0-1,0 0,0 0,1-1,-1 0,0 1,1-1,-1 1,0-1,0 1,0-1,1 1,-1-1,0 1,0 0,0 0,0 0,0 0,1 0,-1-1,1 1,-1 0,0-1,0 1,0 0,0 0,0 0,0 1,0-1,0 0,0 0,0 0,1 0,-1 1,0 0,1-1,-1 1,0-1,1 0,0 0,0 1,-1-1,0-1,0-1,-2-1,-1 0,0 0,-1 0,0-1,1 0,-1 1,1 0,0 0,-1 0,0 0,-2 0,0 0,-1 2,1 0,-2 1,1-1,1 1,-2 0,0 0,0 0,2 0,0 0,0 1,0-1,0 0,-2 1,2-1,0 0,0 0,0 0,0 0,0 1,-2-1,2 1,0-1,0 1,0-1,-2 0,2 0,0 0,0 0,0 0,0 0,0 0,0 0,0 0,0 0,0 0,0 1,0-1,-2 2,2-1,0 0,-2 1,1 0,1-1,0-2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 39,'-3'4,"2"-1,-1 0,1 0,0 2,-1-2,1 0,0 0,0 0,-1 2,1-2,1 0,3-6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52,'0'-3,"-1"0,-2 3,0 1,0 2,1 0,-1 0,2 0,1 0,1 0,2-3,0-1,0-1,0 0,-4 5,0 0,1 1,0-1,2-6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 56,'4'-1,"-1"2,0-1,0 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2258 1340,'10'13,"-7"-10,0 0,0-1,0 0,0 0,2 2,-1-2,-1-1,0 0,0 1,0-2,0 2,0 0,0-1,1 1,-1 0,0-2,0 1,0 1,2-1,-2 1,0 0,0 2,-1-1,0 0,1 0,0-1,-2 1,3 0,-1 0,1-1,-1-1,1 1,-1-1,0 0,3 1,-3-1,0 0,0 1,2 2,-2-2,0 0,0-1,0 2,0-2,0 2,-1 0,1-1,-2 1,1 0,-1 0,0 0,-4-2,0-4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55,'-4'5,"3"-2,2 0,2-2,0-4,-1 0,-1 0,-2 0,-2 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49,'8'0,"-5"0,0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51,'-1'4,"1"-1,-1 0,1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56,'-2'3,"2"0,3-2,1-2,-1-1,-1-1,-2 0,-3 2,0 0,0 2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836 127,'1'-3,"-4"1,0 2,0 1,1 2,0 0,2 0,0 1,3-2,0-3,0-1,0-1,-2 6,0 0,0 0,2-2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852 125,'3'0,"1"1,-1-1,0 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854 130,'3'1,"0"-1,0 0,0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866 116,'3'-1,"0"2,0 0,0 0,0 0,-1 2,-3 0,-2 1,1-1,1 0,-2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909 109,'-3'7,"1"-4,1 1,-2 0,2 0,0-1,0 0,1 1,1-1,2-3,0 0,1-1,-1-1,-1-1,-1-1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905 111,'6'-2,"-3"2,0 0,0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2413 1412,'15'19,"-12"-17,-1 1,1 0,0 0,0 0,-5 0,-7 0,6-1,-1-1,-1 2,0 0,-2 1,2-3,2 1,-2-2,2-1,0-1,2-7,-3 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908 122,'6'0,"0"0,-3 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636 120,'0'3,"-2"0,1 0,1 1,0-1,1 0,1-6,0 0,0 0,1 0,-2 0,-1 0,-1 0,-2 1,0 3,0 2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649 147,'2'3,"0"0,1-1,0 1,0-1,0 1,0 0,0 0,0-1,0 0,-2-5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678 158,'4'2,"0"0,-1 1,0-1,-2 1,-4-1,-1 1,1-2,0 1,-1 0,1-1,0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649 162,'-1'5,"0"4,1-6,-1 0,1 0,1-6,0 0,0 0,1 0,1 2,0 2,-1 2,-2 0,-2 0,-1-2,0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727 169,'1'3,"-3"0,-1 1,0-1,1 0,5-2,1-2,0 0,-1 1,0-1,0 1,0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734 176,'1'3,"-1"0,-1 0,0 0,0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719 165,'-5'6,"4"-2,0 0,0-1,1 2,0 0,1-1,2 0,-1-1,2-2,0-1,0-1,0 0,0-1,-1-1,0 0,-1 0,-1 0,-1 0,-1 0,-1-1,-1 0,-1 1,-1 0,1 1,0 2,1 1,0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813 187,'0'3,"0"0,0 0,-1 0,1 0,0 0,0-6,1 0,1 0,0 0,1 2,-1 4,-3 0,0 0,-2 0,1 0,2-6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827 191,'3'-1,"0"0,0 1,0 1,0-1,0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1323,'-14'-1,"11"2,-1 0,1 2,0 0,2 1,0-1,1 1,1-1,-1 0,0 2,1-1,2-1,-1 0,1-2,0-1,2 2,-2-2,1 0,-1 0,-8-2,1 0,-1 4,3 1,0 0,1 2,1-2,0 1,0-1,1 0,1 1,1-3,2-1,-2-1,0 1,1 0,-1 0,0 2,-2 1,-2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835 195,'3'1,"0"0,0-1,0 0,0-1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849 181,'3'3,"0"-2,0 0,0-1,-1 3,-5 0,1 0,1 0,0 0,4-2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879 179,'1'3,"-1"0,-1 1,0-1,0 1,0-1,0 1,0-1,2 0,2-3,0 0,0-1,0-1,0 0,-2-1,-1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881 178,'5'-1,"-2"1,0 1,0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881 190,'3'0,"1"0,-1 0,0 0,0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632 148,'-1'3,"-1"2,1-1,0 0,0-1,0 1,0-1,0 1,0 0,1-1,-1 3,0-3,1 1,-1-1,1 0,0 2,-1 0,1-1,0-1,0 1,0-1,0 1,0 0,1-1,0 0,1 0,0 0,1-1,0 0,0 0,0-2,0 0,0 0,0 0,0 0,0 0,0 0,0 0,0 0,0 0,0 0,0 1,0-1,0 0,-6-2,0-1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668 244,'3'2,"0"-1,0 0,0-1,0 1,-3 2,-3-1,0 0,0 1,-1-1,1-3,0-2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637 203,'-1'-3,"2"6,-1 0,0 1,-1 0,-1 0,1 1,0-1,0-1,2 0,2-2,1-2,0 0,-1 0,0 0,-4-2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636 206,'3'-2,"0"1,0 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637 214,'6'1,"-2"0,-1-1,0 0,0 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2477 1426,'-26'33,"26"-30,-2 3,2-2,-1 0,1-1,0 0,1 0,0 0,0 0,-1 0,1 0,2 5,-1-1,-1-4,1 1,0-1,0 2,0-1,2 0,-2-1,0 0,2-1,-1 0,2 1,0-1,-1-1,-1 2,4 0,-2 1,1-2,-2 1,1-2,-1 0,2 0,1 0,-4-1,1 0,0 0,1 0,-2-1,0 1,2 0,-2 0,3-1,0 1,-2 0,4-2,-4 1,3-2,-1 0,1-1,0 1,-2 1,-1 1,-1 0,0 0,3 0,1-1,-1 1,-1 0,0-2,-2 2,2-3,-1 2,2-3,4-1,-5 2,2-1,-4 2,-1-1,1 1,-1 0,-2-2,0-1,0 3,-1-1,-1-1,1 2,-1-3,1 3,0-2,0 0,-3-1,2 3,-1-1,0 1,-1 0,0 0,-1 0,1-1,1 2,-2-1,2 1,-2-1,2 1,0-1,-1 1,-8-6,5 3,2 3,0 0,2 0,0 1,0 0,0 0,0 0,-7 0,6 0,-1 1,-1-1,-6 1,7 0,-1 0,1 1,0 0,-1 0,-3 0,0 1,4 0,1 1,0 0,-1 1,1 0,0-1,0 1,0 1,0-2,-1-1,0 1,1 0,1 0,0-1,0 0,0 2,0-1,0-1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706 249,'-3'0,"2"3,-1 0,2 0,-1 0,1 0,1 1,1-1,1-1,0 1,1 0,-1-1,0-1,0-1,0 0,0-1,0 0,1 0,-1-2,-1-1,-1 1,-1 0,0 0,-1 0,1-1,-1 1,-2-1,0 2,0 1,0 0,-1 1,0 1,1 0,0 0,0 1,2 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713 254,'4'-2,"-1"2,0 0,-1 3,-4 0,-1-1,0 1,2 0,4-3,0 0,1-1,-1 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492 130,'-3'0,"0"2,0 1,1 0,1 0,0 0,2 0,0 0,0 0,1 0,1-1,0-1,0 0,0 0,0 0,0-1,0-1,0 0,0 0,0-1,0-1,-1 0,-1 0,-1 0,1 0,-1-1,-1 1,0 0,-2 1,0 1,-2 0,0 1,2 1,0-1,0 1,0 0,0-1,0 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484 153,'-3'0,"0"1,0 0,0-1,-1 1,1 0,-1 0,0 0,0 0,1 0,-1 0,1 0,-1 0,-1 0,0 1,0-1,0 0,2 0,0-1,0 1,-2 0,2 0,0 0,0 0,0-1,0 1,0 0,0-1,0 1,0 0,0-1,0 1,0-1,-2 1,2-1,0 1,0-1,0 1,0-1,0 0,0 1,0-1,-1 1,1-1,0 1,0-1,0 1,0-1,0 1,0-1,-1 1,1 0,0-1,0 1,0-1,-1 1,1 0,0-1,0 1,0-1,-1 1,1 0,0-1,0 1,0 0,-1-1,1 1,0-1,0 1,0-1,0 1,0-1,0 1,0-1,0 0,0 1,0-1,0 1,0-1,0 0,0 1,0-1,0 0,-2 1,2-1,-2 1,2-1,-2 1,1-1,1 1,-1-1,1 1,-1-1,0 1,1-1,0 0,0 0,0 1,-1-1,1 1,0-1,0 0,0 0,0 0,0 0,0 0,0 0,0 0,0 1,0 0,0-1,-1 1,0 0,1 0,0 0,0 0,0 0,0 0,0-1,0 1,6-3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96 209,'-3'1,"0"1,1 1,-1 0,0 0,1 0,3 0,2-3,0-1,0 1,1-1,-1 1,0 1,-1 2,-5-1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271 227,'-2'4,"0"-1,3 0,-1 0,1 0,0 0,1 0,0 0,1-2,0 0,0-1,0 1,0-2,0 0,0 0,0 0,0 1,0-1,0-2,-2 0,0 0,-1 0,-1-1,0 1,0 0,-2 0,0 1,0 1,-1 0,1 1,0 0,0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747 265,'1'-3,"2"4,0 0,0-1,0 0,0 0,1 0,-1 0,1 1,0-1,-1 1,0-1,0-1,-6-1,0 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778 254,'3'1,"0"-1,0 1,1 0,-1 0,0 0,-5 2,-1-1,1 1,-1 0,0-2,0-4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761 238,'3'0,"-1"-3,-5 3,0 2,6 0,-2-5,-3 6,5-5,-2 5,-1 0,-1 0,-1 0,-1 0,0-1,0 0,1-6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762 232,'-1'3,"2"0,2-4,-1-2,-5 1,0 3,4 2,0-6,-4 4,5 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2484 1448,'-4'26,"3"-22,0-1,0 0,0 1,1-1,-2 2,2-1,-1-1,2 0,-1 0,3 2,-1-1,1-2,2 1,-1-3,1 1,0-3,-2 1,1 0,-1-1,3 1,-3 0,0 1,0-2,-4-1,-2-4,0 0,2 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276 252,'-3'1,"0"1,0-1,0 1,-1 0,1 1,0-1,0 0,-1 1,0 0,0 0,0 0,1-2,-1 2,1-1,0-1,-2 2,2-1,0-1,-2 3,2-3,0 1,0 0,0-1,-2 2,2-1,0-1,0 1,-2 0,0 1,1-1,1-1,-1 1,0 1,0-1,0 0,0-1,1 1,0-1,0 1,0-1,0 1,-1 0,1 0,-1 0,0 0,1-1,0 1,0-1,0 1,0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106 339,'-4'2,"2"1,-1 1,0-1,1 0,0 1,1-1,4-4,0 1,0-1,0 0,0 0,0 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62 350,'-5'2,"2"0,0 0,0 1,2 0,0 0,2 1,0-1,1 0,2 0,-1-1,0-1,1-1,0 0,0-1,-1 1,0 0,0 0,0-1,0-2,-1 0,-1 0,0 0,-1 0,-1 0,0 0,-1-1,0 1,0 0,-1 2,0 0,-1 2,1 1,-1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821 242,'3'-1,"-4"4,-1 0,0 0,2 0,2 0,1-2,-1 2,0 0,-5-1,0 0,-1-1,1 0,0-1,2-3,1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821 247,'7'-3,"-3"3,-1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815 239,'-4'1,"3"2,0 0,1 0,0 1,-1 0,1 1,0-1,0-1,1 1,0-1,2-1,0-1,1 0,-1-1,0-1,0 0,0-1,0-1,-1 0,0 0,-1-1,0 0,0 0,-1 1,0-1,-1 0,0 1,-1 0,-1 2,-1 0,-1 1,2 0,0 0,0 0,-1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846 258,'3'-1,"0"2,0-1,0 0,0 1,0-1,1 1,-1-1,0 0,0 1,0-1,0 0,0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884 251,'4'1,"-1"0,0-1,0 1,0 0,-3 2,-3-1,0 1,0 0,0 0,0-2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870 221,'1'3,"-2"1,-1 0,1 0,0-1,0 0,1 0,3-3,0 0,0 0,1 0,-1 0,0 0,-6 0,0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918 251,'-3'0,"0"3,1 0,0 0,1 0,1 0,0 0,0 0,0 0,2 0,1-1,0-1,0 0,0 0,0-1,0 0,0-1,0 0,0 0,0-1,0 0,-1-1,0 0,-2 0,0 0,-1 0,2 0,-2 0,0 0,0 0,-1 0,0 0,-1 2,0 0,0 1,0 1,0 0,0 0,0 1,-1-1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2485 1442,'28'0,"-25"0,0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937 249,'-3'1,"0"2,1 0,0 0,-1 1,2-1,0 0,4-1,0-2,0-1,-1-2,-2 0,-3 1,0 2,-1 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342 404,'-3'3,"1"0,1 0,1 0,0 0,0 0,0 0,1 0,-1 0,1 0,1 0,0 0,0 0,0 0,1 0,0-2,0 0,1 0,-1-1,0-1,0 0,0 0,0-3,0 1,-2 0,1-1,-1 0,-1 1,0-1,-2 0,2 1,-2-1,0 1,-2 0,1 2,0 1,0 1,-1 3,1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917 290,'0'3,"-2"0,1 0,0 1,0 0,0 0,0-1,1 0,0 0,0 0,0 0,-1 0,-1-6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828 333,'1'3,"-1"1,-1-1,-1 1,1 0,-1 0,1 1,0-2,4-1,0-3,1 1,0-1,-1 0,0-1,-3-1,-1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831 332,'3'-1,"0"1,1-1,-1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836 343,'3'1,"0"1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854 354,'2'3,"-3"0,-1 0,1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878 330,'1'3,"-2"0,0 0,0 0,0 1,0 0,0 0,0 0,1-1,3-2,0-2,0 1,0-1,0 1,0-1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889 343,'3'0,"0"1,0-1,0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894 348,'-3'1,"6"0,0-1,0 0,0-1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767 132,'-7'24,"6"-19,1-2,-1 0,1 0,-3 5,1-3,-1 4,2-4,-1 3,0 3,1-5,0-1,-1-1,2-1,3-1,3-1,-2 1,3-2,-2 1,-2-1,0-1,0 2,0-1,1 1,0 0,-7-7,0 2,1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1480,'2'0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901 337,'1'-4,"2"5,0 0,0 0,0 0,0 0,0-1,-1 3,-3 0,-1 0,0 0,0 0,0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935 330,'3'1,"-2"2,-2 0,0 0,0 0,-1 1,1 0,-1-1,1 0,1 0,3-2,0-1,0 0,0-1,1 1,-1 0,0 0,-6 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805 379,'3'-2,"1"2,-1 0,1 0,0 1,-1-1,2 0,0 1,-2-1,0 0,0 1,2 0,-2-1,0 0,0 1,0-1,1 0,-1 0,1 0,-1 0,0 0,1 0,-1 0,1 0,-1 0,0 0,1 0,-1 0,0 1,0-1,0 0,0 0,0 1,0-1,0 0,0 0,0 0,2 0,-2 0,1 0,0 0,-1 1,0-1,0 0,1 0,-1-1,0 1,-6-1,0 0,-2-2,2 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809 382,'1'-4,"0"1,-1 0,1 0,-1 0,0-1,0 0,0 1,0-2,-1 2,0-2,1 2,-1-1,0 0,1 1,-2 0,2 0,0 0,3 2,0 1,0 1,0-1,0 0,0 0,0 0,0 1,0-1,0 1,0-1,1 0,0 1,0-1,0 0,0 0,1 0,-1 0,-1 0,2 0,0 0,-1-1,-1 1,2 0,-1 0,1 0,-1 0,0 0,0 0,0 0,0-1,0 1,-1 0,0 0,0 0,0 1,0-1,1 1,-1-2,0 1,0 0,0 0,0 1,0-1,0 0,0 0,-2 3,0 0,-1 0,0 0,1 0,-1 0,1 1,-1-1,0 0,0 1,0-1,0 2,0-2,0 0,0 0,0 0,0 0,-1 1,1 0,0-7,0-1,-2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1065 342,'2'0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624 146,'-3'1,"0"2,2 0,-2 2,1 0,0-1,1-1,-1 1,0 0,0 1,0-1,0 1,1-1,-1 1,0 0,0-1,0 1,1-1,-1 0,1 0,0 0,0 0,0 0,0 0,0 0,1-1,-1 4,1-3,-1-1,1 0,0 1,-1-1,1 0,-1 1,1-1,-1 0,1 0,-1 0,1 1,0-1,0 0,0 0,0 0,0 0,0 2,0-2,0 2,0-2,0 2,0-2,0 2,0-2,0 2,0-1,1 0,0 0,0 0,1 0,-1-1,1 1,-1 0,1-1,0 1,0 0,1-1,-2 0,1 0,0 0,0 0,1 0,-1 0,0 0,1-1,-1 1,1-1,0 0,0 0,-6-4,2-1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620 404,'2'3,"-1"0,2-2,0 0,0 0,0 0,0 1,0 0,-4 1,-3-1,1 1,-1 0,-1-1,1 1,1-2,0 0,1-4,2 0,0-1,0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604 343,'0'3,"-1"1,0 1,0 0,0-2,0 0,1 0,-1 1,0-1,4-2,0-2,1 1,-1-1,0 1,1 0,-1 0,0 0,0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651 421,'0'-3,"-3"5,2 1,-1 1,1 0,0-1,1 0,0 0,0 1,1-1,0 0,1 0,2 0,-1-1,0-1,0 0,0 0,1-1,0 0,-1-1,0 0,0-1,0 0,-1-1,0 0,-1 0,-1 0,1 0,-1-1,0 1,0 0,0 0,-1 0,-1-1,-1 2,-1-1,0 1,-1 1,0 1,2 0,0 0,-2 1,2 0,-1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661 422,'3'1,"0"0,1 0,-1 1,-2 1,-2 0,-2 0,0 0,0-1,0-1,0 0,7-2,-1 1,0 0,1 1,-1 0,0-1,0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2527 1474,'19'8,"-13"-9,-3 0,2 2,-1-1,0 0,-5-4,-2-3,1 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667 429,'0'-3,"-1"0,2 0,0 0,1 6,-2 0,0 1,0-1,0 0,-1 2,1-2,0 0,0 1,0-1,1-6,-2 0,1 0,-1 0,1-1,0-1,0 1,0-1,1 8,-1 1,0 1,0-2,-1 0,1 0,-1 2,0-1,1-7,0 0,1-1,-1 1,0 0,0 0,0 0,-1-2,1 1,0 1,-1 7,1 1,-1 0,1-2,0 0,0 0,-1 0,1 1,0-1,0-7,0 0,0 0,0-1,0 1,0 1,0 0,1 6,-1 0,0 1,0 0,-1-1,1 2,-1-1,1-1,1-6,-1-1,1 1,-1-2,0 0,0 1,0 0,0 1,1 6,-1 0,1 1,-1-1,0 0,-1 2,1-2,0 1,-1-1,3-6,-1 0,-1-2,1 1,-1 1,0-1,0 0,0 1,0 6,0 0,0 1,-1 1,1-1,-1 0,1-1,0-6,0-1,0 1,0-1,0 0,0 1,1 0,0 7,-1 1,0-1,0-1,0 1,0-1,0 0,0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705 437,'3'1,"0"0,1 0,-1 0,0-1,0 1,0 0,0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710 446,'2'3,"1"-3,0 0,0 1,1-1,-1-1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721 431,'4'-2,"-1"2,0 1,0 0,0 1,0 0,0 0,-2 1,-1 0,-3 0,0-1,0 0,-1 0,1 0,-1-1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718 409,'3'-1,"-3"-2,-2 6,3-6,2 5,-3 1,-2 0,-1 1,0-2,0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762 431,'3'1,"0"-1,1 1,-1-1,0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775 427,'-3'-1,"3"4,0 0,0 1,0 0,-1-1,1 2,-1 0,0-1,1 0,-1 0,1-1,0 0,-2-6,-1 1,0-1,0 0,1 0,1 0,4 2,1-1,-1 1,1 0,-1-1,0-1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787 424,'3'0,"-3"3,-2 0,-1-1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781 433,'6'-1,"-2"1,-1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786 434,'-1'4,"1"-1,-1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2541 1462,'18'27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793 434,'-1'3,"-2"0,0 0,1 0,-1 0,6-4,0 0,0 0,0 1,-3 3,-3 0,2 0,-1 1,2-1,0 0,2 0,1-1,0-2,-1-3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797 454,'-1'-3,"1"6,0 0,-2 0,0 0,-1-1,0 0,0-1,0 0,0-3,1-1,4 0,2 0,-1 2,0 0,1 0,0 0,-1 1,1-1,-1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814 441,'-1'3,"0"0,1 0,0 0,-1 0,4-5,-2-1,1 0,-1 0,0 0,0 0,-1 6,-1 0,0 1,1 0,-1 0,0-1,1 0,-1 0,0 0,3-6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834 436,'-2'4,"0"-1,0 0,0 0,1 0,8-5,-3 1,-1 1,0 0,-3 3,-2 0,-1 0,0-2,-1 2,1-2,0 0,0-1,3-3,2 0,1 0,0 4,0 0,1 2,-1 1,0-2,0-1,0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874 463,'-4'0,"1"-2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299 247,'-1'-3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708 283,'-3'5,"2"-2,0 1,0 0,0-1,0 0,1 0,-1 0,1-6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694 298,'0'3,"1"1,-1-1,0 0,0 1,0-1,0 0,0 0,3-6,0 0,0 1,0 0,0 1,-1-2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663 286,'0'3,"-1"0,1 0,-1 0,1 0,-1 0,1 0,0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674 284,'0'6,"0"-3,-2 2,1-1,0-1,0 1,-1-1,0-6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2481 1474,'19'-1,"-16"0,1 0,0 1,-1-1,0 0,1 1,-1 0,-1 4,-3-1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654 294,'0'-3,"3"3,1 0,-1 0,0 0,0 0,0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653 298,'5'1,"-1"-1,1-1,-1 1,-1 0,0 1,0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660 332,'1'3,"-1"0,-1 0,0 0,0 1,0-1,4-2,0-1,0-1,-2-2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662 329,'3'-2,"0"2,0 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662 336,'3'1,"0"-1,0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676 336,'3'0,"0"1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674 340,'3'1,"0"0,0-2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680 328,'3'0,"0"1,0 1,0 0,-1 1,-4 0,0 1,0 0,0-1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704 329,'1'3,"-2"0,0 0,0 1,-1-1,1 0,0 0,4-2,0-1,0 0,0 0,-7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650 322,'-3'2,"3"2,0-1,0 0,0 0,0 0,-1 0,2 0,0 0,0 0,1 0,1-1,0-2,0 2,0 0,0-1,0 1,0-1,0-1,0 1,0-1,0 0,0 0,0 0,0 0,0 0,0 0,0 0,1 0,0 0,-1-1,0 1,0 0,0-1,0 0,0-1,-1-1,0 0,0 0,-1 0,0 0,0 0,0 0,0 0,-2 0,-2 1,0 0,0 2,-1-1,1 1,0-1,-1 1,1 0,0 0,0 0,0-1,-1 1,0-1,1 1,-1-1,1 1,-1-1,1 0,-1 0,1 0,-1 0,1 1,0-1,-1 1,1 0,0 0,0 1,6-1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2605 1479,'-9'6,"10"-3,2 0,0-2,1-2,-1-2,-1 0,-1-1,-3-1,-2 5,1 2,-3 3,2 0,3 0,4-3,1-3,1-2,-1-1,-3 1,-1-1,-3 1,0 4,-1 2,2 0,-1 0,3 0,0 0,3-2,0-3,0 0,-3-1,-1 0,-2 3,0 0,0 3,2 0,3 0,1-3,0-2,-1-1,-1 0,0-1,0 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727 349,'4'-2,"-7"4,0 1,0 0,-1 0,1 0,0-1,0 1,1 0,5-3,0-1,0 1,1-1,-1 0,0 1,1-2,-1 2,0-1,-6-1,0 0,0-1,2 0,-1 0,0-1,1 1,-1 0,3 6,-1 0,0 1,0 0,1 0,-1 0,0 0,1-1,-1 0,3-6,-2 0,1-1,-1-1,1 1,-1 0,0 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747 550,'-3'4,"2"0,0-1,1 0,1 0,2-2,0-1,1-1,0-2,-2 0,0 0,0 0,-2-1,-1 1,-2 1,0 1,0 1,-1-1,1 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709 554,'3'2,"0"-2,1 0,-1 0,0 1,0-1,0 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730 548,'3'1,"0"-1,0 1,0 0,-2 2,-3 0,0 0,-1-1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773 559,'3'1,"1"-1,-1 0,0 0,1-1,-1 1,0 0,0-1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795 554,'-2'-3,"5"3,0 1,0 0,0-1,0 1,0-1,0 1,-1 2,-5-1,-1 1,1-2,0 1,-1-1,1-1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789 535,'3'1,"-3"-4,-3 0,0 3,0 1,0 1,0 1,3 0,0 0,2 0,1-3,0-2,0 1,0-2,-2 7,-1 0,1-1,1 0,2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841 549,'-3'2,"1"1,0 1,1-1,1 0,0 0,1 0,2-1,1-2,0 0,-1-1,0 1,0-1,0 0,0-2,-2 0,-1 0,-1-1,-1 1,-1 0,0 1,0 0,0 1,0 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858 557,'6'0,"0"1,-3-1,1 1,0-1,-1 1,0-1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883 550,'3'0,"0"1,1 1,-1-1,0 0,0 0,-4 2,-3-1,1 0,0-1,0 1,0-2,0 0,0-1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2633 1442,'-9'41,"9"-35,0-3,-1 2,1 0,-1 7,1-9,-1 0,2-7,0-2,1-3,-2 5,1 0,0-1,1-1,0 1,-2 2,3-2,-2 2,2-5,-1 2,6-5,-4 9,-1 4,0 9,-2 0,0-6,-1 4,1 0,-2 5,1-3,-1-6,1-2,1-7,-1-4,0 1,-1 0,0 1,0 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876 518,'1'5,"-2"0,-1-1,1-1,0 1,0-1,0 0,3-6,-1 0,2 0,0 1,0 1,0 0,0 1,-3 3,-1 0,-1 0,-1 0,1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921 559,'-4'0,"1"2,0 1,2 0,0 0,0 0,2 1,2-1,0-2,0 0,1-2,-1 0,1-1,-1 0,-1-1,0-1,-2 1,-2-1,-1 2,0 1,-1 0,1 1,0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935 569,'5'1,"-2"0,0 0,1 0,-1 0,1 0,-1 0,0 0,-3-4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957 566,'4'0,"-1"2,0 0,0 0,0 1,-1 0,-3 0,-2-1,0 0,0-1,0 0,0-1,0 0,0-3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970 547,'2'-3,"-5"2,0 2,0 1,1 1,1 0,0 0,3 0,2 0,0-2,1-1,-1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983 589,'-3'2,"1"1,1 0,1 0,3 0,0 0,0-3,0 0,1-1,0-2,-1 1,-1-1,0 0,-3 0,0 0,-2 1,-1 1,0 0,1 2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984 607,'-1'3,"0"0,-2 0,1 0,-1 0,-1 1,0 0,0-1,-1 0,1-1,0 0,0-2,0 0,0-1,1-1,-1-1,1-1,1 0,-1-1,1 0,0 0,1 0,1 2,-1-1,1 0,0 0,0 1,-3 4,1 2,0 0,1 0,-1 1,1-1,-2-1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912 586,'2'3,"0"0,0 0,1 0,0-1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889 634,'4'1,"-1"-1,0 1,0-1,-2-3,-1 0,-3 1,0 1,0 1,0 2,0-2,0 3,3 0,0 0,0 0,2 0,1-5,-1-1,0 0,1 0,0 0,-1 0,0 0,0 0,0-1,-1 1,-4 5,2 1,0 1,0-1,1 0,-1 1,2-1,-1 0,0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711 514,'-3'3,"0"5,2-2,0-3,0 2,0-1,0 1,0 0,0 0,0 0,0 1,0-1,0 0,0 0,0 0,0 0,0-1,0 1,0-2,1 1,0 0,3-3,0-6,-1 1,-1 0,0-1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460,'-12'17,"11"-10,0-4,0 0,-2 7,2-6,1 0,-1 0,2 0,0 0,0 0,1-1,0 0,0 0,1 0,2 1,-2-3,3-1,-2 0,1-2,1-1,0-1,-1 2,-1-2,0 2,4-4,-6 3,1 2,0-2,-1-1,-1 1,-1-1,-1 0,0 1,1 0,-1 0,-2-2,-1-2,1 4,1 0,-2 1,-2 0,-1 3,1 0,3-1,-4 1,4 1,-1-1,7 2,1 0,-1-1,0-1,0 0,0-1,0 1,-1 3,-3-1,-3 2,0-3,0 0,0 0,1-1,0 1,0 0,7 1,1-1,-2-2,1 0,0 1,-1-1,0 1,-2 2,-1 0,-2 0,0 0,-2 2,-1 1,2-3,-3 2,3-2,-1-1,0 1,1-1,0 1,0-1,0 0,0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707 521,'0'-3,"3"0,0 0,0 2,0 0,1 0,0 1,0 0,1 0,0 0,-2 0,0 0,0-1,0 1,0-1,0 1,0-1,1 0,-1 1,1-1,-1 1,1-1,-1 1,1-1,-1 1,1-1,0 1,0 0,-1 0,1 0,0 0,-1 0,1 0,-1 0,1 0,0 0,-1 1,1-1,0 0,-1 0,1 0,0 0,0 0,0 0,0 0,0 0,0 0,0 0,0 0,0 1,-1-1,1 0,-1 0,1 0,-1 1,1-1,-1 0,0 1,1-1,-1 1,1 0,-1-1,1 0,-1 1,1-1,-1 1,0-1,0 0,0 1,0-1,0 0,0 1,2 0,0 1,-2-1,2 1,0 0,-1 0,0 0,-2 1,-3 0,-2-2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691 609,'0'3,"2"0,1 0,0 0,-1 0,1 0,0 0,0 1,1-1,-1-2,2 1,-2-1,0 0,0 0,0 0,0 0,0 0,0 0,0 0,0 0,0-1,0 1,0 0,2 1,-2-1,0 0,0 0,0 0,2 1,-2-2,2 2,-2-2,2 1,0 0,-1 0,0 0,0 0,0 0,0 0,0 1,0-1,-1 0,1 0,0-1,-1 1,1-1,-1 0,1 1,-1-1,2 0,0 1,0-1,0 1,0-1,0 0,-2-1,0 1,0 0,0-1,1 1,-1-1,0 1,2 0,0 0,0 0,0 0,-2 1,2-1,-2 0,2 0,-2 0,2-1,-2 1,0-1,0 1,0 0,0-1,0 1,0 0,0-1,2 0,-2 1,0-1,0 1,0-2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993 528,'3'1,"0"-1,0 0,0 1,0 1,-1 1,0 0,0 1,-2-1,2 1,-1-1,-1 0,-1 0,1 0,-1 0,1 1,-1-1,1 0,-1 1,0 0,1 0,-1-1,0 1,0-1,1 1,-1-1,0 0,0 1,1 0,-1-1,1 0,-1 0,0 0,1 1,0 0,0-1,0 0,-1 0,0 0,0 0,0 0,0 0,-1 0,1 0,0 0,-1 0,1 0,2-8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714 609,'4'-1,"-1"1,2 0,0-1,-2 1,2 0,-2 0,1 0,0 0,-1 0,0-1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749 597,'-3'-1,"2"4,-1 0,1 0,-1 0,1 0,-1 0,0 1,0 0,1 0,-1-1,0 1,1-1,-1 1,4-8,1 0,0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741 615,'0'5,"-1"-2,0 0,0 2,0-2,1 0,-1 0,1 0,-1 0,1 0,0 0,0 0,0-6,0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738 625,'2'-3,"2"0,-1 1,0 0,0 4,-3 1,-1 1,1 0,-1 0,1-1,0 1,-1 0,1-1,-1 0,0-6,0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739 626,'3'-2,"0"3,0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743 635,'3'-2,"0"1,0-1,0 0,0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769 610,'5'-2,"-2"1,0 2,-4 2,-2-1,0 0,1 1,5-2,0 0,0 1,-4 1,-2 0,0 0,0-1,2-6,2 1,-1-1,1 0,-1 1,0 0,1 6,-1 1,0-1,-1 1,1-1,-1 0,1 0,-1 2,1-1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1320,'-7'33,"7"-30,1 0,-1 0,1 0,0 0,0 0,0 1,1 0,0-1,1 1,0 0,0-2,1 1,-1-2,1-1,1 0,-2-1,0 0,6-3,-6 2,1-1,-1 2,0-2,0 0,0-1,0 1,-1 0,0-2,-2-1,0 0,0 0,0 0,0 3,-1-1,0 1,1-1,-2-2,-1 2,0 2,-2 0,0 1,-1 1,0-1,-3 1,2 0,3 1,1 0,-1 0,0 1,2 1,7-3,-1-2,2 1,-2 0,0 1,-1 1,0-1,0 1,0 0,0 1,-2 1,-2 0,-1 0,-1-1,-2 1,2-1,-2 0,2 0,5 1,1-3,0 1,1-1,1 1,-2 1,0 2,-2-1,0 0,-3 1,-2 0,-2-1,1-1,-2 0,3 0,1-3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785 610,'3'-2,"0"0,-1 5,-2 1,-1-1,1 0,-1 1,1-1,-1 0,-2-4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784 621,'2'-3,"1"1,0 3,-4 2,-2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780 632,'3'-2,"0"0,0 0,0-1,-4 0,0 0,-1 0,-1 2,2 5,0-1,0 2,1 0,-1-1,1-1,-1 0,1 1,1-1,2-5,1-1,-1-1,0 1,-1 0,0 0,-5 2,-2 3,2 0,2 1,4-3,0 0,0-1,0 1,0 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812 609,'3'2,"-3"1,-1 0,-1 1,0-1,-1-1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806 627,'1'3,"-1"5,-1-4,0-1,0 1,1 0,1-7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810 627,'2'-3,"1"2,0 0,0 1,-2 3,-1 0,0 0,-1 1,1 0,-1 0,0-1,1 0,-3-6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808 633,'5'-3,"-2"3,0 1,-4 2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809 638,'3'-1,"0"1,-2 3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808 649,'5'-2,"-2"0,0 0,0 0,0 1,0-1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833 629,'3'-1,"0"1,0 0,-3 3,-3-1,0 1,0-1,0 0,6-3,0 0,0-1,-3 5,-2 0,0 0,-1 1,0-1,2 0,4-4,0-1,-1-1,1 0,-2 6,-2 0,0 0,3-6,1 0,0 0,0 1,0 1,0 2,-2 2,-2 0,-1 0,-1-2,1-4,2 0,0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1458,'19'-4,"-13"4,-3 0,2-1,-2 1,0 0,0-1,1 1,1-1,-2 0,0 1,0-1,1 0,-1 1,0 0,0-1,0 0,0 1,1 0,-1 1,0-2,1 1,-1-1,0 1,1 0,-1 0,0 0,0 0,0 0,0 0,0 0,0 0,0 1,0 0,0-1,0 0,0 0,0 1,-5-5,-2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850 638,'1'-3,"-1"6,-1 0,0 0,0 1,-1 0,1 0,0 0,0-1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868 649,'3'0,"0"0,0-1,0 0,0 1,-5-3,-1 2,1 4,2 0,0 0,-1 0,1 0,-1 1,0-1,-1 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872 650,'-2'3,"-1"0,1 0,1 0,4-5,0 0,0 0,0 1,0 1,0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884 651,'0'3,"0"0,-1 0,0 0,0 0,3-6,0 0,0 0,1 1,0 2,-2 3,-1 0,-1 1,2-1,2-1,1-2,0-2,-1 1,1-1,-2-1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1004 267,'-7'16,"6"-13,0 1,0-1,-2 4,2-2,-1 12,1-11,0-2,-1 0,0 5,1-5,-3 8,3-6,2-2,1-1,2-2,1 0,0-2,0 0,0 0,1 0,-2 0,-1 1,1 0,-1 1,0 0,-2 2,-6-10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1060 284,'39'6,"-40"-3,0 2,-2 0,0-1,-1 1,1-1,-3 1,1-1,1-2,1-2,0-2,2-4,0 3,1 0,0-2,0 1,0 1,0-1,1 1,-1 0,0 0,1 7,-1 0,-1 0,1 0,0 0,-1 4,0 2,-1 0,1-4,-1 0,0 1,1-4,0 0,1-6,0 0,1-2,1 1,1 2,2 7,-2-1,-1 2,0 2,-1-4,0 2,0-1,0 0,2-22,-3 13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1130 300,'-22'46,"21"-42,0-1,1 0,1 2,-1-2,1 0,-1 0,2 4,-1-4,3-7,-3 1,0-2,-1 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1149 309,'-7'41,"7"-38,1 0,2-3,0-1,1-2,0-2,0 2,-2-2,0 0,0-1,-1 1,0-2,-2 4,1-1,-1 1,0 0,-2 1,-1 1,0 1,0 1,-1 2,2 0,1 0,3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1183 271,'1'75,"-8"-67,4-6,-1 0,0-2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1267 284,'32'-1,"-29"0,3 0,-3 0,1 0,1-2,-1 2,-2-3,1 2,-1-2,-5 2,1 5,-1-2,2 2,-1 1,1 0,0 2,1-1,0 0,0 2,1 5,-1 9,-1-12,1-6,0 1,-1 2,1-2,0-1,1-9,1 2,-1-1,1-1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1417,'2'0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1326 320,'2'0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1369 311,'14'-5,"-11"4,1-1,-1 1,2 0,2-2,-1 1,-2 1,2-2,-3 0,0 0,-3-1,-1-1,0 2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1417 267,'-9'69,"9"-62,-1-3,1 0,0 0,-1 6,0-7,1 2,-3-4,-3-5,1 0,1 0,1 3,-1-1,1 0,3-2,6-4,-3 6,0-1,0 0,0 2,0-1,-1-1,9-6,-5 3,-3 2,-1 0,-2 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1320 307,'19'17,"-16"-10,-2-4,1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1477 227,'-29'141,"28"-134,1-1,-1-3,0 3,1-3,-1-8,0-2,1 0,-1 0,1 1,0 0,0 1,0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1494 234,'-1'24,"0"-20,0-1,-1 2,1-1,-2-1,1 1,0 0,6-4,0-3,-1 1,0 0,-3 5,1 0,0 0,0 7,0-4,1-1,-1 1,-1 0,1-2,-3-1,-2-3,1-1,0-2,1 0,-1 0,2-2,1 2,0 0,3 1,1 1,0-1,-1 2,-2 3,-4 3,0 0,1-3,1 1,6-2,0-1,-1 1,0-1,-1 1,-2 1,-1 0,-4 0,-3 2,4-3,0 0,0 0,-3 2,2-1,1-1,8-3,0 0,0 1,3-1,-4 0,-1 1,1 0,0-2,0 1,0-1,-3-2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1591 233,'-14'30,"12"-25,-5 6,4-8,-4 3,3-2,-1-1,2-1,5-7,1 2,0 1,0 2,1 5,-2 1,-1-2,-1-1,1 0,-1 2,0 0,0 1,0-1,0-1,0-1,-1 1,1-1,0 0,-1 0,-1-11,2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1574 292,'30'-15,"-27"13,-1 5,-1 1,0-1,0 0,-1 1,3 4,-2-3,0-1,0 4,3 9,-3-7,-1-6,0-1,0 0,-4-1,-3-5,2-1,4 0,-2 1,3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1592 315,'9'-15,"-6"13,0 1,0 1,0 1,-2 2,-8 5,5-5,-2 1,2-1,-1 0,-1 2,7-3,2 1,-2-2,0 0,-5 2,-5 1,2 0,2-2,2 1,4-3,0 0,3-2,-1 0,-4-4,-2 3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1481 186,'-28'46,"21"-41,3-1,1 0,-1 1,2 2,0-4,1 3,-1-14,1 5,1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761 142,'37'-4,"-33"4,-1 0,-7 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2857 1417,'4'0,"-1"2,0-2,1 2,0-1,0 0,-1 0,2-1,-2 0,0 0,1 0,-1 0,0 0,1 0,0 0,-1 0,-10 6,-1-1,-1 4,3-2,-2 2,-2-3,0 0,0-3,6-3,1-1,-1-2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1655 278,'34'-5,"-31"2,0 3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1675 290,'14'0,"-11"-1,0-1,0 0,-6 6,-2 1,1-2,-2 4,0 3,4-1,0-6,1 1,1 0,11-9,-4-5,-4 5,0 2,0 4,-1 4,-1-1,-1-1,2 8,-2-6,1-9,0 0,0-7,-1 7,0-1,1 0,1 1,1 1,0 2,4-2,0 0,1 1,-3 0,0 0,0 0,-2 1,1 7,-3-2,1 5,-1 1,-1-6,0 0,0 0,-1-1,1 0,-1 0,0 0,-5-5,3-2,1 0,1 0,0-1,0 1,0 0,0-6,1 6,-1-1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1738 275,'1'15,"-1"-11,-1 0,-1 5,1-3,-2 7,1-8,-1 4,1-5,0-1,-1 4,-3 0,3-8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1767 299,'39'-11,"-36"10,1-2,0 2,-1 0,0 0,-6-5,0-1,3 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1814 246,'-1'15,"1"-8,1 0,0-2,0 3,0-4,-1 0,1 0,-1 0,1 6,-1-4,1-2,-1 0,-1 1,1-1,-1 1,0-2,-7-6,6 0,0 0,1 0,2 0,1-5,0 5,0-1,1-1,1 2,0-1,0 2,4-1,-4 0,0 2,0-1,-6 6,0 2,-1 3,1-1,1 0,4-10,0-4,-1 1,0 1,0 0,1-2,0 1,2-2,-1 2,-1 2,0 2,0 0,-1 4,-1 3,1 1,-2-3,0 4,0-4,1 0,-1 1,1 5,2-5,-3-8,0-2,-1 0,1 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1929 300,'29'38,"-24"-39,-2 1,1-2,1 1,-1 0,0-1,0-1,0-1,-3 0,-1-1,2-1,-1 3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2029 241,'-3'19,"0"-9,2-6,-2 3,1-4,-1 2,0-1,0-1,0-2,6-1,1-2,0 1,-1-1,0 2,0 0,0 1,-1 3,-1 0,-2-1,1 2,0-1,0 1,-4 7,1-3,2-6,-4-11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1924 289,'40'-7,"-46"11,2-3,-1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1923 344,'23'-6,"-20"5,1-1,1 1,0-1,-1 1,-1 0,1-1,0-7,-3 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2085 226,'-21'28,"19"-25,-3 8,4-8,-2 1,7-1,6-4,-6-1,1-1,-1-1,0 1,-1 1,-3 6,-2 3,0-3,2 0,-2 3,1-4,1 3,0-2,0 1,0 8,0-7,1 7,1 0,-1 3,1 0,-1-10,-1 0,0-1,0-1,1 0,-1 1,0 0,0-2,-4-10,0-2,3 4,0 1,1-4,-1 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1359,'6'26,"-6"-23,0 0,0 0,-1 5,0-5,0 2,1-2,-1 1,0-10,2 0,-1 0,1 1,0-1,2 1,0 1,0-1,-1 2,0 0,3-1,-2 1,-1 0,0 0,1 1,0-2,0 3,0 1,0 6,-1 0,-2-2,0-1,0 6,0 2,0-6,-1 5,0-6,1 0,-1-1,2-8,-2 1,0-22,1 18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2090 310,'30'-7,"-27"6,-4 4,-2 2,-1 0,1 0,1 0,0-2,0 0,0 2,0-1,1-1,4-2,2-1,1-2,-3 1,0 0,1-1,-1-1,0 2,0-3,0-1,-1 2,-1-1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268,'27'-34,"-27"31,-1 6,1 0,0 1,0 1,1 2,0 5,-1-3,0-1,0-1,-1 0,1-3,-1 5,-1-2,1-1,0-3,-1 0,-3-3,1-2,-2-3,4 2,-2-1,1 1,0 1,1-1,7-2,-2 3,2-2,0 2,-2-1,0 1,-1-1,-5 2,-1 1,-5 0,6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2186 290,'2'23,"-1"-18,-1 0,0-2,0 1,0-1,0 0,0 5,0-4,0 0,0-1,0 0,2 0,1-1,1-3,1 0,2-2,2-2,-5 4,9-5,-9 4,1 1,-2-1,0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2210 248,'15'-2,"-12"2,0-1,1 1,0-1,-1 2,2-2,-2 1,-3 3,-3-2,0-1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2296 244,'21'-6,"-18"5,0 1,0-1,0 0,2 1,0-1,-2 0,1-1,-7 7,-1-1,-3 2,-3 4,1 1,5-5,1-2,2-1,5-2,-1 0,3-1,-1 0,-1 1,3-3,-3 2,0-4,-1 2,-2-1,-1-2,-1 1,0 1,-1 0,-1-1,0 1,0 1,1 7,2-2,0 4,0 0,1 8,0-11,-1 1,0 0,1 0,0 14,0-13,-1-2,0 5,0-5,-1-1,1 3,-1-2,-1 1,-3-3,2-2,0-1,0-2,-1-1,2-2,-1-2,3 4,0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2310 289,'-7'33,"6"-30,1 1,0-1,6-3,0-5,5-3,-6 4,0 1,-1-1,-1 1,0 0,3-4,-3 2,0-1,-1 2,-1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2365 233,'0'26,"-2"-32,2 2,-1 0,2 1,3 0,2 1,3 0,-4 1,-1 0,-1 1,-4 3,-3 0,-2 4,1-4,1 4,1-5,2 2,7-2,-1-1,1-1,-3-2,2 0,-2 2,-6 3,0 1,0 0,0-1,-1 1,1-3,0 1,-1 2,0-2,2 1,5-2,2-2,0 0,-2 0,0 0,1-1,1-1,-3 6,-2 3,0-2,0 0,0 0,0 1,1-1,-1 0,0 0,0-1,0 1,-1-1,1 0,0 0,-1 0,-2-2,-1-1,1 0,0-1,0 0,0-1,0 1,1-2,0 0,3 0,11-6,-8 8,-1-1,0 1,0 0,0 1,0 0,0 0,-2 3,-1 0,0 0,-1 1,-1-1,-3 4,2-3,-1-2,0 1,1-2,-3 3,2-2,1-1,0 1,0 0,12 2,-4-4,-2 1,1 0,-1-1,0 1,2-1,-1 1,0 1,-1 4,-4-3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249 488,'3'-2,"1"1,0 0,-1 1,0 0,0-1,0 1,0 0,-6 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264 487,'-2'3,"2"0,1 1,-1 0,0-1,0 0,0 0,0 0,0 0,0 1,0-1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267 503,'3'-3,"0"4,-1 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2974 1330,'-6'17,"5"-12,0-1,0 1,-1 0,1-1,-1 0,2 0,-2 2,1-2,0-1,1 1,0 0,-1 0,0 0,1 0,0-1,-1 3,0-2,1-1,6-3,2-2,-4 1,4-1,-4 1,4-3,-5 3,1 0,1-1,-2 2,-8-12,3 7,0 0,0-7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288 494,'3'-3,"1"0,-1 3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296 485,'-1'3,"2"0,-1 1,0 1,-1 0,1 0,-1 0,0-1,1-1,-3-6,0 1,0-1,3 0,1 0,2 0,0 0,0 0,0-1,0 1,0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317 472,'-3'1,"0"2,2 0,-1 0,1 0,-1 1,1-1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308 485,'-1'15,"0"-11,1-1,-1 1,1-1,0 0,-1 0,1 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318 480,'1'4,"-3"-1,-1 0,0-1,6-5,0 2,0-1,0 2,-5 3,-1 0,0 0,0 0,6-3,0-2,0 1,-4 4,-3 0,2 0,-1 0,0 0,6-4,0-1,0 1,0 0,0 0,0 0,-2-2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321 493,'-1'4,"0"-1,1 1,-1-1,0 1,1 0,0 0,0-1,3-5,0 0,-1-1,1 0,0 0,1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355 472,'-3'1,"1"2,0 0,0 0,-1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343 483,'1'5,"-1"-1,-1-1,0 2,0-2,1 0,-1 0,1 0,-1 0,0 1,3-8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343 494,'2'-3,"1"1,0 1,0-1,0 2,0 1,-3 2,0 1,0 0,-1 0,0 0,0 0,1-1,-1 0,0-6,0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347 499,'3'-1,"0"0,0 0,-4 4,-2-1,0 0,0 1,0-2,6-1,1 0,-1-1,-1 4,-5-1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2974 1312,'21'3,"-18"-3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349 513,'-4'2,"8"-2,-1-2,0 1,1-1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371 489,'5'-2,"-2"1,-3 4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366 501,'3'-1,"0"-1,0 0,-2 5,-4 0,1 0,0 0,1 0,-1 0,2 0,3-4,0-2,-1 0,1 0,-1 6,-3 0,1 0,2-6,-1 0,0 0,1 0,0 0,1 2,0-1,0 1,0 1,0 3,-4 0,0 0,-2 0,0 0,0-6,3 0,0 0,0-1,0 1,1-1,-1 8,0 0,-1 0,0 2,0-2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407 497,'5'-2,"-2"2,0-1,0 0,0-1,-4-1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418 483,'-3'1,"3"3,0 1,0 0,-1 0,1 0,-1-1,1-1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411 497,'-1'4,"0"-1,0 0,0 0,0 0,3-6,0 0,2 0,-1 0,0 2,0-1,-1 5,-4 0,0 0,1 0,3-6,0 0,0 0,0 0,0 0,1 1,-3 5,-1 0,0 0,0 0,1 0,3-2,0-3,0 1,0 0,0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456 504,'-3'2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276 548,'-3'0,"-4"2,5 1,2 0,2 0,1-1,0-1,0 0,0 0,-1 2,-3 0,0 0,-2 0,-1 0,1-1,0-2,3-4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292 546,'1'8,"-2"-5,-1 2,2-2,-1 0,1 2,0-1,1-1,2-3,0-2,0-1,-2 0,-1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284 559,'3'1,"0"0,0 0,0-1,0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2967 1359,'41'-8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309 564,'-3'-2,"0"2,0 3,3 0,0 0,1 0,2-4,0-2,-1 0,-2 6,0 0,3-2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330 569,'-1'-3,"-2"4,0 1,1 1,2 0,2 0,2-3,0-1,0-1,-1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342 556,'-1'3,"1"1,-1-1,1 0,-1 1,1-1,0 0,1-6,-1 0,0 0,1 0,0 0,2 2,0 1,0 1,-3 2,-3 0,0 0,6-1,0-2,1 0,-1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371 576,'0'4,"-1"-1,1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379 562,'3'0,"1"0,-1 0,0 0,0 0,0 0,-2-3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394 550,'-1'-3,"3"6,-2 0,0 0,0 1,0 0,0 1,0-2,0 2,0-2,0 1,0-1,0 0,-2-6,1 0,1-1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392 566,'-1'5,"0"-2,-1 0,-1 0,1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389 574,'4'-2,"1"2,-2 2,0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406 563,'3'-2,"0"1,0 0,0 2,-6 2,0 0,0-1,0 1,0-1,0 0,6-2,0-2,1 0,-1 0,0-1,-2-1,-1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414 544,'-1'-3,"2"6,-1 0,1 0,0 2,-1-2,1 0,-1 0,1 1,0 0,-1-1,1 1,0-1,-1 0,2 2,-1-1,0-1,1-7,-2 1,1-1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3020 1359,'32'-5,"-28"3,-1 2,0-1,0-1,-9-3,3 2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427 580,'0'-6,"-3"4,0 4,-1 2,1-2,0 1,0-1,0 0,3-5,1-1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425 547,'5'-3,"-2"6,-3 0,1 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446 571,'3'1,"-6"0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302 618,'2'-3,"1"4,0 1,-2 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308 629,'3'-3,"0"0,-1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319 608,'0'4,"-1"0,1 0,-1 0,1 0,0 0,0-1,0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319 625,'1'-4,"1"1,1 2,0 0,0 1,0-1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332 606,'-1'3,"1"0,0 0,-1 0,0 0,1 0,-1 1,0-1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333 619,'9'10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342 600,'5'8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1327,'30'3,"-27"-2,-1 2,-3 2,1-1,-3 2,1 0,0-3,1 0,-2 1,-2 2,2-1,1-2,0 0,2-6,1-2,0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351 608,'3'-1,"0"1,0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360 598,'-1'3,"0"0,1 0,-1 0,0 0,0 0,4-5,0 1,0 0,0 2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359 619,'3'0,"-3"3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355 626,'-3'2,"1"1,0 0,5-4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355 626,'3'2,"0"1,0-2,0-2,-1-2,-5 0,0 2,6-1,0 0,0 2,0-1,0 1,-2 3,-1 0,-1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404 623,'3'1,"-6"1,-1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273 634,'6'-2,"-3"1,0 0,0-1,-2-1,-3 0,-1 0,0 1,2-1,3 0,2 1,0 1,-1 1,-2 3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279 631,'0'19,"0"-15,0 1,0-1,1 1,-1-1,0 1,0-1,1-1,-1 0,1 1,2-3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307 651,'1'4,"-1"-1,-1 1,0-1,0 1,1-1,-1 0,0 0,1-6,1 0,0 0,1 0,0 0,1 0,0 1,0 1,0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313 660,'-1'3,"2"0,1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1320,'30'-11,"-27"11,1 3,-3 0,0 1,-1 0,1-1,-1 0,0 0,0 1,0-1,0 1,-1 1,1-1,0-1,-1 2,0-1,0-1,0 0,5-12,-1 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328 649,'-2'3,"0"0,1 0,4-3,0-1,0 0,-6 4,1 0,0 0,5-3,0-1,0-1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322 668,'-3'2,"-1"2,1-1,1 0,-1 0,1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313 678,'3'-1,"-3"4,0 0,-1 0,1 0,0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318 681,'3'-3,"2"1,-2 0,0 1,0 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328 669,'1'3,"0"0,0 0,-1 0,-1 0,1 0,-1 1,0-1,-1-6,-1 0,2 0,4 1,0-1,0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346 656,'1'4,"-1"-1,0 0,-1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345 661,'2'-3,"1"4,0-1,-2 3,-4 0,0 0,0-1,1 1,5-2,0-3,0 1,0-1,0 2,-6 2,0 1,0 0,0 0,6-4,0 0,0 0,0 0,-1 4,-4 0,0 0,-1-1,0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372 660,'2'3,"-2"1,0-1,0 1,1-1,0-6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382 658,'3'0,"-1"3,-2 0,0 0,-1 1,0 0,0 0,-1 0,0-1,2-7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391 662,'3'-3,"0"3,0 1,-2 2,-1 0,0 0,-1 1,1-1,-1 0,-2-3,1-3,1 0,3 0,1 1,0 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3170 1331,'10'-11,"-15"12,1 3,3 0,0 0,5-2,-1-3,0-1,0-2,-1 1,-3 0,-2 2,-1 2,3 3,-1 0,2-1,0 0,5-9,-1 0,-1 0,-1 2,-3 1,-2 1,0 6,-1 3,4-4,-2 2,2 0,-1-2,7-5,-2-2,-1 1,-2 0,-1-1,-3 2,0 1,0 2,2 2,-1 2,1 0,0-2,0 1,0 0,-2-6,3-2,-1 0,-1 0,0 1,-1-1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414 653,'3'-2,"-6"5,0 0,2 0,1 0,3-1,0-3,0 1,-5 3,-1-1,1 1,5-1,0-2,0 1,-3 2,-2 0,-1 0,0-3,4-4,1 1,0-2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432 650,'3'-1,"-6"4,1 0,0 0,1 0,4-2,0-2,0 0,0 1,-2 3,-1 0,-1 0,-1 0,1 0,-1 0,1 0,-2-3,2-3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425 666,'3'0,"0"2,0-2,0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447 653,'5'-2,"-2"2,0 1,0 1,-5 1,-1 0,0-1,0 0,6 0,0-2,-6 3,0-2,0 1,1 1,5-3,0 0,0-1,0 1,0 1,-4 2,-2 0,0-1,0 1,0-2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473 647,'0'10,"0"-7,-1 0,1 0,-1 0,0 1,1 0,-1-1,0 0,1 0,-1 0,1 1,-1-1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477 659,'3'-1,"0"0,0 1,0-1,-6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485 650,'0'3,"-1"0,-1 0,0 0,1 0,4-3,0-1,0 0,-5 4,-1-1,0 0,1 1,5-2,0-1,0 0,-4 3,-2 0,1 0,0 0,5-1,0-2,0-1,0 1,0-1,1 1,-1 0,0-1,-3-2,-1-1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495 657,'3'-3,"0"3,0 0,-2 3,-4-1,0 1,1 0,5-3,-4 3,0 0,2 0,2-2,0-4,0 1,-1-1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519 652,'-2'3,"2"0,-1 0,0 0,1 0,-1 0,0 0,1 0,-1 0,1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518 667,'5'1,"-5"2,-1 0,-2-1,2-5,2 0,1 0,0 0,0 0,1 1,-3 5,3-1,0 1,-2 0,-1 0,0 0,0 1,-2 0,0-1,-1-5,1-1,1 0,2 0,1 0,1 2,0 0,1-1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2939 1309,'-4'13,"3"-10,-1 2,1-2,1 0,-1 1,0 5,-3 7,2-9,2-4,-1 4,2 2,0 1,3 1,-3-8,4 2,-1-2,1-1,-2-1,2 1,-2-1,1 0,-1 0,6 0,4 1,-10-1,0-1,1 1,-1 0,0 0,2 1,0-1,5 1,-4-2,-3 1,0-1,4 0,-2 0,-2 0,3 0,1-2,1 1,-5 1,3-2,-2 2,-1 0,0 0,0-1,2 0,0 0,0 0,0 0,-1 0,-1-1,1 1,2 0,0-1,-3 2,3-1,-3 1,0-1,3-1,-1 0,7-5,-8 4,1 0,1 0,-3 1,1 1,-1 1,2-3,1 1,-2 0,0-2,0 1,0 0,1-1,0 0,2-1,1 1,-4 2,1-2,1-3,-4 4,1-1,-1 1,0-3,0 1,-2 1,0 0,0 0,1-7,-1 6,0 2,-1-3,1 2,0 1,-4-5,0 3,-8-4,0 5,-6-2,5 2,-3 1,9 2,-14-6,14 6,-15-3,14 3,2 1,-9 0,1 1,-5 2,11 0,-34 11,34-11,0 0,-12 7,12-7,-5 6,0 3,7-7,1-1,1-1,-2-1,2 0,-2-2,1 0,-1-1,3 0,0-1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550 639,'1'3,"1"0,-5 0,0 0,0-1,1 1,5-3,1 0,0-1,-1 0,0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550 657,'-2'8,"2"-5,-1 1,1-1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564 653,'0'4,"-2"-1,1 0,-1 0,-1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544 666,'6'-1,"-3"1,0-1,0 1,0 0,-6 2,0 0,0 1,1 0,5-3,0-1,0 1,-1 3,-4 0,-1-1,0 0,0 0,0-1,0 0,4-4,-1 0,1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549 675,'4'1,"-2"2,1 1,0-1,0-2,1-3,0-2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577 661,'-3'2,"1"1,1 0,0 0,3 0,-1 0,-1 0,0 0,-1 0,-1 0,2-6,2 0,1 1,1-1,-1 1,1 0,0 1,0-1,-1 1,0 0,-6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588 659,'1'3,"-1"0,0 0,-1 0,1 0,0 0,-1 0,1 0,1 0,0 0,2-1,0-2,0-1,1 0,-1-1,-8 1,1 1,-1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583 239,'-3'1,"3"2,-1 0,0 0,0 0,1 0,0 0,1 0,1 1,1-1,1 0,-1-2,1 1,-1 0,0-1,0 0,0-1,0-1,0 0,1-2,-1 1,-1-1,1 0,-2 0,1 0,-2 0,0 0,-1-1,0 0,0 1,-2-1,2 1,-2 0,0 0,-1 1,0 2,-1-1,1 2,0 0,0 0,1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600 242,'-2'3,"2"1,-1 0,2-1,0 0,2-3,0-3,-1 0,0 0,-1 0,-2 0,-1 0,-2 2,1 1,0 0,-1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551 235,'3'2,"1"-1,0-1,-1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752 187,'16'2,"-12"-3,-1 1,0 0,0 0,0 0,0-1,0 1,0-1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451,'-18'47,"22"-47,0 0,4 0,-5 0,2-1,-2 0,8-3,-8 2,0 1,-8-2,4 0,-1 0,2-1,-1-3,0 3,1-1,-1 2,0 6,1 0,-1 1,1-1,-1 0,1 4,0-4,-1 0,1 0,-1 1,0-1,0 0,-4 2,4-2,-3 1,0-3,-4-1,5-3,-1-2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560 229,'3'0,"0"1,1 0,0 0,-1 0,-2 2,-2 0,-1 1,0-1,0 1,0-1,2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634 249,'2'-3,"1"3,0 0,0 1,0-1,0 0,1 0,-1 1,1-1,-1 1,0-1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660 241,'3'-1,"0"2,0 0,1 0,-1 0,0 0,-3 2,-4 0,1-1,0 0,0 0,0-2,0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651 228,'1'-3,"-3"0,-1 1,0 3,0 2,1 0,2 0,1 0,2-3,0-1,0-1,0 0,0 0,-1 5,-2 0,0 0,0 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698 241,'-2'3,"1"1,0 0,1-1,0 0,1 0,1 0,0 0,1-1,0-1,1 1,-1-2,0 0,0-1,0 1,1-1,-1-1,0 1,-1-2,0 0,-1 0,0 0,-1 0,-1-1,1 1,-1-1,0 1,0 0,0 0,-2 0,0 2,0 1,-1 0,0 0,0 1,1 1,0 0,0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716 236,'4'-1,"-3"4,-3 0,-1-2,4 2,2-3,0 0,0 2,-4 1,-2-1,0-1,0-1,-1-1,0-1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2564 213,'28'12,"-25"-12,0 0,0-2,0 0,-2-1,2 2,0 1,1 2,0-1,-1 1,0 0,3-1,1-5,-4 1,0 1,3-2,-3 5,0-1,0 2,-1 1,-1 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228,'3'16,"-2"-13,2 1,-2-1,2-1,0-1,0 0,1 0,-1 0,1 3,-1-9,-3 2,1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2674 228,'-3'16,"3"-12,-1-1,-1 2,2 0,-2 4,0-2,0 0,2-4,4-2,-1-2,0 0,2 0,-1-1,-1 1,0-1,1 1,-1 0,0 0,2 2,-2-1,1 1,1-9,-3-3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2744 259,'-7'30,"4"-29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3057 452,'-2'16,"2"-13,-1 1,1 0,-1-1,0 1,1 3,-1-4,0 2,1 0,-1-1,2 3,1-4,3 0,-1-2,-1 0,0-1,0 0,4 0,0 0,-4-1,4-1,-1 0,1-2,-1 0,-1 0,9-7,-9 6,-1-2,-3 4,0-1,-1 1,2-2,-2 2,-1-1,0 1,-3-5,0 2,-2 0,3 2,0 0,0 1,1 0,0 0,-4-1,1 3,2 0,-6 5,1-1,3 1,0 0,1 1,0-2,0 0,0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2788 217,'2'19,"-2"-15,-1-1,1 2,-1 1,1-1,0 0,0-2,-1 0,-1-6,1 0,1 0,0 0,0 0,4-3,-1 4,1-2,-1 3,0-1,0 2,1 0,-1 1,-3 2,-3 2,1 1,0-1,-2 3,3-5,-2 2,0-3,0-1,1-6,2 1,1-6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2843 226,'29'18,"-30"-15,-2-2,-1-1,0-1,1 0,-1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2846 278,'4'16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2842 210,'7'22,"-5"-19,1 1,3 6,0 1,0 1,-1-2,-2-6,2 7,-3-7,1 3,-2 3,0-5,1 2,-1-1,-1-2,0-8,0-3,0-1,0 0,0 1,0 1,0 1,0-1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2894 202,'-8'16,"6"-11,-1-1,0 0,0 1,-1 0,-8 13,6-5,3-8,-5 6,4-6,0-1,0 0,0 0,1-2,-1 0,1-2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883 381,'-11'25,"9"-22,0 1,1 0,1-1,0 0,0 0,1 2,1 2,0-3,-1-1,2-1,1 2,-3-1,2-1,-1 1,2 1,-1-2,-1 1,1 0,0-2,0 1,0-1,0 1,0-1,0 0,0-2,0 1,2-2,-1 0,-1 1,1-1,1 0,-2 1,-1-2,0-1,1 1,-2-1,1 0,1 0,-3 1,2-1,-2 1,1-1,-1 0,0 1,0 0,0-1,-1 0,0 0,0 1,0-1,-2 1,0 0,-1 0,0 0,1 1,-2-1,2 1,-2 0,1 1,1-1,0 1,0 0,-1 1,1-1,-3 1,1 2,1-1,1 1,0-1,-2 3,-3 1,0-5,0-3,5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270 257,'-50'36,"47"-35,7 2,1-2,0 0,0-1,-2 0,0 1,0-1,0 1,1-1,-1 1,2 1,-4 1,-4 1,-1 0,-1 1,2-2,0-1,0 1,-2 0,0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285 298,'19'-1,"-19"4,-2 1,1-1,-1 0,-1-1,7-1,-1 0,1 0,-1 0,1-1,-1 1,1 2,-4 1,-3 0,-3 1,2-2,1-2,0 1,-1 0,1-1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242 390,'2'0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243 390,'3'26,"-3"-23,1 0,-1 0,0 0,2 2,-2-2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1181,'-5'24,"3"-21,-2 2,2-2,-1 0,2 0,-2 1,1-1,5-2,5 0,-2-3,-3 2,2-2,4-1,0 0,-6 3,0-1,0 0,0 1,-7-1,1-1,-1 0,1-1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191 479,'2'0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192 479,'-1'16,"-1"-13,-1-1,0-1,-5 3,3-2,2 1,-1-1,0 0,2 2,-1 0,0-1,2 0,1 0,4-2,-1-1,2 1,-2-1,2 1,-1-1,0 1,0 0,-2 2,1-1,-3 1,1 1,-2-1,0 0,-3 1,-1 0,2-1,-1-1,1 0,0 0,0 0,0-2,0 0,2-4,1 1,2-4,-2 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197 441,'2'0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204 483,'-2'77,"1"-81,2 0,-1 1,1 0,0-1,0 1,0 0,-1 0,1 0,1-1,1 0,0 2,-1-1,2 0,-1 2,0 4,-2 5,0 0,0-4,0 7,0-8,1 1,-2-1,1-7,-1-4,1 2,0-5,-1 6,0 2,1 0,-1-1,1 0,1 0,1 2,-1 6,0 0,-1 4,1 1,-2-4,1 6,0-3,-1-2,-1-3,-2-4,0-3,3 0,-1-1,1 2,-1-1,0-5,1 6,0-1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247 476,'2'0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266 510,'2'0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292 460,'-2'15,"2"-11,1 1,-1 0,1 0,-1 0,0 0,2 4,-1-4,-1 0,2 7,-1-7,0-2,-1 1,0-1,0 0,1 0,-1 0,-2 2,0-2,-2 1,2-1,-2-2,1 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347 420,'-7'80,"6"-75,1 0,0-1,0 0,0 0,0-1,0 3,0-3,3-2,3-4,-3 1,-1-1,2-1,-1 2,-1-1,1 1,0 0,-7-1,-1 1,0-2,0 2,0-1,2 1,-4-1,2-2,-1 1,-1-1,3 3,8 5,1-1,4-1,-1-1,-4 0,2-2,-2 1,2-2,-2 0,-1 2,0-1,-8 1,-3 1,2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275 504,'20'2,"-16"-2,-1 0,0 0,1-1,-1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197 658,'14'-14,"-11"11,0 0,0 1,2 1,-2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1189,'-9'41,"7"-34,2-4,-1 3,0-10,1 0,0-5,0 5,0 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200 675,'15'-6,"-12"5,0 1,0 0,-6-1,0 1,0-1,0 0,1 7,2 0,0-2,0 3,0-3,1 1,-1 4,1-4,-1 7,0-6,0-2,0 1,0-1,-1-1,-4-4,0 0,-1-2,4 0,0 0,2 0,0 0,2 0,10-9,-4-3,-2 7,0 0,-3 5,1 0,1-3,-2 3,3-8,-4 7,-1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253 631,'-9'22,"8"-19,0 0,-3 3,3-2,0-1,-1 0,1 1,-1 2,5-5,0-3,1-1,1-1,-2 2,0 0,0-1,-3 7,-3 8,0-6,2-2,0-1,-2 1,1 2,0-3,1 0,-2 0,-1-7,3-1,3-3,-1 2,0 3,2 3,-1 3,0 0,-3 0,0 0,4-3,1-2,-1 0,1 1,-1 3,-1 1,0 0,-1 0,0 0,-2 0,-1 1,1 0,-2-2,-1 4,2-3,-2 0,3 0,-1 0,-1 0,0-5,2-2,-2 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231 735,'14'4,"-11"-3,-2-6,-1 2,0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282 671,'38'-10,"-41"13,-2 1,0 0,0 0,3-1,-2 1,2-1,5-4,1 0,0 0,0 0,-1 1,0 0,-4-5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299 631,'4'42,"-4"-39,0 0,1 0,-1 0,0 0,0 0,1 2,0-1,0-1,-1-12,0 4,0 0,0 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322 616,'3'53,"-2"-39,-1-11,-2 7,1-7,-1 2,-1-1,-1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285 668,'1'57,"1"-54,1-3,1 1,-1 0,0-1,2 1,-1-1,1 1,-1-2,-1 1,5-2,-4-1,-1-1,-1-1,0 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354 292,'43'-2,"-39"2,-1 0,0 0,0-1,0 1,1 0,-1 0,2 1,-1-1,1 0,-1 0,7 0,-6 1,-1-1,5 1,2 1,8 0,-8 1,3 1,0 0,2-1,-1 2,2 0,-1-2,-1 1,-8-3,-1 1,1 0,0 0,-1-1,0 0,1 1,-1-1,4 0,-4 0,-1 0,0-1,1 0,7 2,-8-2,0 0,3 1,-4-1,4 1,0 0,-4 0,0 1,0-1,9 2,-10-2,2 1,3 0,-4-2,2 1,-2-1,2 0,-3 1,0-1,0 0,0 0,0 0,0 0,0 2,2 1,-1-1,0 2,0-1,0 0,1 0,-9-2,-3-4,2 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398 661,'-14'-10,"10"9,1 0,0 2,-1 3,1 0,1 0,1-1,0 2,2 1,4 1,-1-4,1-1,-2-2,1-4,0-2,-2 2,0 0,-1 1,0 0,1 0,1 2,-3 4,3 10,-2-5,1 1,0 0,-1-6,-4-9,2 3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157 842,'14'-2,"-11"1,0 1,0-1,0 1,0 0,0-1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1174,'-7'19,"6"-15,-1 1,1-2,0 1,0-1,0 0,0 1,0-1,0 2,0 6,0-5,1-1,0 0,0-1,0-1,1 3,1-2,2-2,1 0,0-1,1 0,2-2,-5 1,3-1,-3 1,3-1,0-1,1-1,1 1,-5 0,0 0,0 0,4-6,-4 0,0-1,-1 0,-1 6,-1-1,0 1,1-1,-1 1,0 0,-1-4,1 3,0-1,-1 1,0 0,-1-2,0 0,-1 0,-3 3,2 3,-5 0,1 1,0 1,2-1,3-1,-3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183 808,'-1'38,"1"-34,0 1,0-1,-1 9,1-7,0-3,3-4,0-1,1-1,-1 0,-1-1,-1 0,0 1,0 0,-1 0,1-1,-5 12,3-2,0-1,1-1,0 2,0-2,-1 0,2 2,-1-2,0 0,1 9,-1-5,0-1,-1-4,-5-9,3 3,0-2,-1 1,1 2,0 2,0 0,3-3,4-1,0-1,-1 3,0 1,0 1,1 0,1 0,-1-2,0-3,-3 2,1-1,-2 1,1 0,-1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213 834,'25'-3,"-22"2,0-1,0 1,-9 7,2-2,0-2,1 1,0-1,0-1,0 2,2 0,5 1,2-2,-2-2,-1-1,0-1,-1-1,0-1,-2-1,0-1,1 3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225 799,'-2'64,"1"-60,0-1,-1 1,2-1,-1 0,5-3,3-1,-4 0,0 1,0 0,0 1,0 1,-3 2,-1 0,-1 0,0-1,-2-1,1-1,0-1,0 1,0-1,5 4,3 0,-2-2,0 1,0 0,0 0,2 2,-1-1,-1-1,0-3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285 827,'16'-3,"-16"6,-2 2,0-1,1 0,-2 0,1 0,0 3,1-4,-1 4,1-3,4-4,2-3,-2 0,0 1,0 0,0 3,-1 2,-4 0,1 0,-1 0,-2 0,1 0,0-1,-1 2,3-1,0 0,4-3,1-1,-1 1,0-3,-6 5,1 2,1 0,1 0,1 1,0 0,0 1,1-3,-1-6,1-5,-2 4,1 1,0 0,-1 0,1 0,0 0,-1 0,3 1,0 6,-1-1,-1 3,-1-3,2 1,-1-1,2-3,-3-3,1-6,0 3,0 0,0 1,0-3,-1 0,1 1,-1 1,0 1,1 1,-1 1,1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332 822,'11'84,"-10"-68,0-10,-1-2,1 5,-1-5,0 0,0 1,-1-1,-2-2,-2-2,1 0,0-2,0 1,-3-2,3 2,0 0,-3-2,4 1,-1 0,1 1,0-1,-1-1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396 805,'24'13,"-26"-10,0 0,0 0,-1-1,0 0,0 1,0 0,6 0,1-3,-1 0,0 1,0-1,0 1,0-1,0 2,1 0,1 4,-3 1,-3 4,-1-7,1-1,-6 4,-1-3,2-2,2-1,-1 0,-2-1,2-1,0-2,1 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3656 793,'-9'13,"8"-10,-1 0,-1 1,-4 2,3-2,1-2,-1 0,0 1,1-2,6 0,0-1,1-2,1 2,0-1,0 1,-1-1,2 2,2-1,-4-1,-1 1,0 1,1-2,2 1,-2 0,-1 0,1 0,-5-3,-3-1,2-4,-1 1,2 1,-5-3,5 6,-2 0,0 0,2 0,-1 0,-1 3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3359 827,'-9'15,"7"-12,1 0,-1 1,0 1,1 0,-1 0,0 2,1-4,-1 1,2 0,-1 0,0 0,0 0,0 0,0 1,-1 4,2-6,-1 2,-2 3,3-4,-1-1,0 2,0-1,0-1,-1 4,2-4,-1 3,0-3,0 0,1 0,0 0,-1 0,-1 5,1-5,1 0,-2 1,1-1,0 2,0-1,-2 2,3-1,-3 2,2-4,-1 1,0 3,0-3,1 0,0-1,0 0,0 0,0 0,0 3,0-2,1 0,-1 0,1-1,-2 1,1-1,0 0,0 0,0 0,-1 0,0 0,-1 0,1 0,-1-1,1 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3271 1081,'-1'14,"0"-9,-1-1,1-1,-3 1,1 1,1-1,-2 1,2-1,1-1,-1 0,1 0,1 0,3-1,0-2,0 0,0-1,1 0,2-3,-2 1,0 0,2-1,-1 1,-2 2,0-1,-7 2,1-1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447 1746,'-3'1,"8"3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2442 1589,'26'7,"-19"-5,-3-1,0 0,1 0,0-1,0 1,-1 0,5 1,-4-1,0 0,6 1,-4-1,-1 0,0 0,-1 0,1 0,-1 0,0 0,0-1,5 3,-4-2,-1-1,1 1,-1 0,-1-1,5 1,-4-1,-1 1,1-1,0 0,6 1,-5-1,3 0,0 0,-1 0,-4-1,7 0,-6 1,0 0,7-3,-3 0,-3 2,-1-1,4 0,-1 0,-5 1,1 0,-1 0,0 0,0 0,2-1,-1 2,0-2,0 2,2-1,-2 0,5 1,-2-1,-2 0,0-1,-1 0,6-2,-6 3,-1 0,1-1,3-1,-2 3,3-2,0 0,-3 1,-1 0,1 1,-1-2,4-1,-3 0,0 0,2-1,1-1,-2 2,-2 0,4 0,-5 2,4-2,-4 3,3-2,-3 1,0 0,11-3,-10 3,1-2,-2 1,2 0,-2-1,4-4,-3 3,3-2,-4 5,1-2,-1 2,1-1,0 0,-1 1,0 0,0 0,1 0,2-1,-2 1,0 0,-1 0,0 0,5 0,-4 0,2-1,-1 0,0 0,-2 1,2 1,0-2,0 1,-2 1,7-2,-7 1,0 1,0 0,1-1,0 0,0-1,-1 1,1 0,-1 1,-7-8,-1 4,-2 1,-13-6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1111,'27'-13,"-63"12,33 1,-1 0,-1 1,1 1,0-1,0 0,0 1,1-1,-1 1,1 0,1 1,1 0,0 0,1 4,0-1,0-1,0-1,2 0,1 0,2-4,3 0,-5-1,6-1,-6 0,0 0,0 0,0 0,-1-2,0 1,0-1,-2 1,1-7,0 7,2 3,0 2,0 1,0 0,1 1,-2-1,0 0,0 1,0 0,0-1,-1 0,4 4,-3-4,0 0,0 0,-23-12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3441 800,'2'0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3442 800,'12'-6,"-26"10,14-7,3 5,1 2,1 2,57-47,-122 86,64-42,2 4,-1-2,-2-3,0 1,0-2,0 1,2 0,1 1,-1 0,-2 0,0 0,0 2,-1-2,0 0,4-7,-7 17,4-8,1-1,0-2,0 0,-1 1,0-3,0 1,-7-3,0-1,-8-9,3-4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3527 790,'22'-16,"-44"32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3527 790,'-11'5,"7"-3,-1 1,0 3,1-2,2-1,-1 0,0 0,0 0,0 0,-3 1,-1 1,-1-1,5-2,-7 4,6-2,0 0,1-1,1 1,-1-2,-1 2,1-2,7-10,0 2,-2 3,3 0,0 0,2 0,-3 2,10-6,-6 2,-4 2,-1 0,11-12,-11 11,1 1,0 0,-1 0,0 1,0 1,1-2,-1 2,1-1,-9 5,-5 2,1-1,0 3,5-4,0 1,0-1,-5 4,0-1,15-11,-31 26,18-14,3 0,1-2,5-9,2-1,-1 1,4-2,-4 4,1 0,5-3,-5 3,2-4,-2 3,-1 0,1-1,-1 0,0-1,0 0,-1 2,32-16,-66 35,32-19,0 0,-3-1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3037 936,'31'-14,"-31"17,0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3032 956,'30'-14,"-26"13,-1 0,1 0,-1 0,-7 0,0 0,2-2,1 6,1 0,-1 9,1-2,-2 2,1-3,-1 0,0-1,2-5,-3-5,1-1,-2-1,1 0,-1-1,2 2,3 0,1 0,1-1,-1 1,0-1,-1 1,2-1,-1 0,2 1,-1 0,-1-1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911,'-9'16,"6"-13,-1 1,2-1,5-1,0-3,1 0,-1 0,-1 4,-2 1,-1-1,0 0,-2 0,0-1,-1 0,-1 2,2-2,0-2,3-3,0 0,1 0,-1 0,3 0,1 2,-1 0,3 1,-2 0,-1 0,0 1,1-1,-5 4,-3 1,1-4,1 2,0 0,5-3,0 0,0 2,0-1,0 0,-3 7,0-4,0-1,-1 0,-1 0,-1 3,-1-2,2-1,-1-2,-1-2,1-1,1-2,3 1,0 0,2 1,0 3,1-1,-1 1,0 0,1-1,-1 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3141 938,'14'0,"-10"-1,0-1,-1 1,0 0,-4 4,-3 1,1-1,0 0,0-1,-3 3,2-1,1-2,-1 2,0-2,1 0,6-4,1 0,-1 0,1-1,0 1,1-2,-1 3,-1 0,0-1,0 1,0 1,0 0,-7-1,-1 1,2-1,0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3154 925,'-1'16,"1"-13,0 0,-1 1,0 0,1 1,0-1,-1 0,0 3,0-3,1-1,1-8,1 0,-1-1,0 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2359 1061,'-1'14,"1"-10,-1-1,1 1,0 1,-1-2,1 2,-1-2,0 0,1 0,0 0,-1 3,-1 4,2-2,-1-4,0 0,2-7,2-8,-3 6,1 1,1-2,-1 3,-1 0,1 0,1-1,-1 1,0 0,1 0,3-10,-3 10,0 0,-1 0,1 0,1 1,0 0,0 2,0 3,-1 2,0 4,1-1,-2-4,-1-1,1 0,-1 4,1-4,-1 1,-1 1,-1 1,0 4,-1-3,-3-9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908,'-6'49,"5"-44,0-2,0 2,0-2,0 1,-2-4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938,'3'28,"-1"-24,-1 0,-1-1,1 0,1 0,-1 0,2-1,0 0,1-1,-1-1,0 0,1-1,1 0,0-1,-2 1,7 1,-5 0,-2 1,-9-3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1084,'22'-2,"-19"5,-2 0,0 0,-1 0,-1 1,-2 0,0-3,-1 3,-1-2,-1-1,3 1,0-1,0-1,6 1,1-2,0 0,0 1,-1 0,0 0,0 0,1 1,-1 0,-1 2,1-1,-2 1,-1 1,0-1,0 0,-1 0,1 1,-1-1,0 0,0 0,-2-1,0 1,0-2,0 0,0 0,-1 0,1-1,0 1,-1 0,0-1,1-2,0-4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811,'6'0,"-1"0,37 1,-36-1,-2 0,1 2,1 0,6 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2054 856,'5'-14,"-1"10,-1 1,0 2,0 0,0 0,0 1,0 2,2 1,0 2,-1-1,-1 0,0-1,1-1,-1-1,5-2,-3-2,-2-1,0 2,0-1,0 0,0 0,0 1,0 0,1-1,0 2,0 0,0 0,0 2,-1-1,3 2,-2-1,-1-1,2 2,-1-2,-1 0,0-1,1 0,-1 0,1-1,1 0,0 0,10-5,-11 5,1-2,-2 4,2 1,-1 0,-1 2,1 0,4 3,-2-1,-2-4,0 2,-1-2,1 0,-1 0,4-2,-4 0,2-1,-2 0,2 0,-2 0,0 0,1 0,-1 1,1-1,1-1,-1 1,0 0,-1 2,0 1,1 0,0 3,0-3,-2 2,1-1,2 1,-1-1,0 0,3-1,-4-1,1-1,3-2,-3 1,-1 0,1 0,0-1,1 1,-1 0,-1 2,0-1,4 0,-4 1,1 1,0 0,1 1,-2-1,0 1,1 1,-1-1,4 1,-3-2,0-1,0 1,0-2,0 1,0-1,0 0,0 0,-1 0,1 0,0 1,-1-1,2 0,-2 1,0 0,-5 3,-8 1,-1-4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2574 1269,'-49'-52,"48"48,-1 0,2 0,-1 1,1 0,0-6,1 5,-1 1,0 0,1-1,-1-1,1 2,1-3,-2 2,1 1,1 0,1-3,0 1,-2 2,4-6,-1 2,-1 4,0-1,0 2,-7-2,1 2,0-1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2528 1097,'33'-1,"-27"1,-3 0,1 1,-1 1,-2 2,-1-1,0 2,-1-1,1-1,-1 0,0 0,-1 2,1-1,-1-1,2 0,-3-3,0-7,2 2,0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2470 1150,'-26'17,"27"-12,0-1,-1-1,1 1,0 0,1-1,0 0,1-3,0-3,-2 0,1 0,1-5,-1 3,0 0,1 0,-1 9,0 4,0-1,-1-4,0 0,1 1,2 0,6 0,-10-8,-3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2897 1115,'54'-4,"-57"6,0-3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2925 1093,'18'9,"-13"-7,-1-2,0 0,-1 1,0-2,0 2,-6 2,-2 2,3-2,-3 3,3-3,0 0,-1 5,1-2,-1 0,0-2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2288 1103,'-5'11,"7"-8,1-3,0-1,-1-2,1 0,-2-1,-2 1,-1 0,-2 3,1 1,0 3,3-1,1 1,2-2,1-3,1-3,-3 1,-2-1,-2 1,-1 1,0 4,0 1,1 1,2-1,3-2,0 0,1-3,-2-1,-1 0,-1 0,-2 0,-1 2,1 5,1-1,1 3,1-3,0 0,0 0,2-3,0-3,-1 0,0 0,-1 0,-2 0,-2 0,0 3,-1 1,1 0,1 2,3 0,3-3,-1-1,-1-2,1-2,-2 1,-4 3,1 4,1 0,1 2,1-2,2-1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3621 720,'15'-17,"-28"16,13-2,0 0,1 7,0-1,18-37,-37 72,19-35,0 0,0 0,1 1,0 0,0 0,1 0,0-2,0 1,-2 0,-3 0,-1 1,0-3,1-6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3644 683,'-6'19,"4"-14,0-1,0-1,-1 2,-3 4,4-6,0 0,6-10,-9 18,3-7,-1 3,2 0,0-4,-3 3,0-13,3 1,-4-5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3602 667,'51'63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2499 1633,'-15'17,"14"-13,1 0,0-1,1 2,0 0,3 4,-1-4,1-1,0 0,1-2,5 2,-4-4,-1 0,-1 0,1 1,3-2,-1-1,-2 1,2-3,0-3,-4 3,-1 0,-1 1,0-1,0-1,-1 2,1-2,-2 1,1 0,-1 0,-1-3,0 3,2 1,-1-2,-1 1,-1 0,3 1,-1 0,-3-2,2 2,-3 0,0 2,2 1,-1-1,-3 1,1 0,1 0,2 0,-1 1,-1 0,-1 2,3 0,-1 2,1 1,1-3,1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2527 1607,'0'25,"0"-21,-1-1,1 3,0-2,0-1,0 2,-1 0,1-2,0 0,0 0,0 1,0-1,0 0,0 0,0 1,0 0,1 0,-1 0,-1-7,-1-6,0-11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1636,'-15'58,"18"-54,-1-1,1-2,0-1,0-1,3 0,-2 0,-1 0,1-2,2 0,-2-1,-2 0,2-3,-4 4,1-2,-1-2,0 4,-2-1,1 1,-2 0,0-1,0 0,0-2,2 3,-1 0,0 0,1 0,-1-1,-1 3,-2 2,-2 4,3-2,-2 2,2-2,-3 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2755 1686,'-7'15,"6"-12,-1 1,0 0,0 1,2-2,-1 2,1-2,-1-8,2 2,-2-4,1-1,1 4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2808 1647,'-19'3,"18"0,0 0,1 0,1 1,-1 1,0 1,0-2,0 0,0-1,1 0,2-3,0-1,0-2,-1-2,-1 2,1-3,2 0,-3 3,1 0,-1 9,1 3,-2-4,1-1,-1 0,1-1,-1 0,0 1,1-1,-1 1,1-1,2-5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2884 1643,'14'2,"-10"-2,-1 0,3-1,-3 0,0 0,2 1,0-1,-2 1,1 0,-1 0,0 1,-2 2,-10 0,5-2,-1-1,1 1,1-1,0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2893 1670,'20'3,"-16"-3,-1-1,7 1,-5 0,-1-1,-1 1,1 0,-7-5,-1-2,0 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2447 1038,'-6'31,"5"-27,1 2,0-2,0 1,0 3,0-3,0-2,0 0,0 1,0 0,0 0,0-1,0 5,0-5,0 3,3-17,1-3,-2 10,-1 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2921 1615,'57'27,"-61"-20,-6 4,5-4,0 4,4-8,-3 2,1-2,1 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3107 1596,'-22'-1,"19"2,0 0,0 0,0 2,0 1,0 7,2-8,1 1,0-1,1 1,2-2,0-2,0 2,2-1,2 1,-1 0,-3-1,0 2,0-1,-3 1,1 0,-2 0,1 1,-1 0,0 0,-1 6,-2-2,0-5,1-3,0-2,0-7,3 1,1 3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3133 1633,'26'0,"-22"2,-1-1,-2 2,-1 0,0 1,-2 0,-1 2,-1-1,3-2,-2 1,7-3,-1 1,0-1,1 1,-1 0,0-1,0 2,0-1,-2 1,1 0,-2 1,-3-1,0 0,-2 0,1-1,1-1,-3-1,3-1,0-1,-1 1,-1-2,-5-3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2627 1765,'-3'20,"3"-15,-1-1,0-1,1 0,-2 3,1-3,-1 2,1-1,1-1,0-7,2 0,0 0,0 1,-1 0,0 0,1 0,-1 0,1 0,0-1,1 0,0 2,0 1,0 1,2 1,1-1,-3 2,0-2,-1 3,-2 0,-2 1,-2-3,0-1,0 0,0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2636 1792,'20'23,"-17"-23,-1-5,-2 2,1 0,-1-1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1762,'-3'23,"6"-20,0-2,0 0,0 0,0 0,-3 2,-3 0,-2 2,1-1,0-1,-1 0,0 0,2-2,-3 1,3 0,-2 1,1 0,1 0,0 0,7-6,-1 1,5-1,-4 1,2 1,2-2,-4 2,0 0,0 0,0 0,-1 1,0 0,-7 5,-1 1,2-3,-1 4,1-1,0-2,1 0,6-5,0 0,-1 0,1 0,-1 0,0 1,0 0,-6 3,0-1,0 0,0 1,-1 0,1-1,0 0,6-3,4-1,-4 1,2-1,1 1,3 0,-4 1,-2 0,1 0,-1 1,0 0,-1 2,-2 1,-1-1,-3 7,2-7,1 0,-1 1,-1-2,0 1,0-4,0-2,2 0,-5-8,4 5,0 2,2 0,-1-4,0 4,1-2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2682 1817,'5'22,"-4"-16,0 8,1 0,-2-9,0 1,0 2,0 3,-1-5,-2-6,2-3,0 0,-1 0,1-4,1 0,-1 1,0 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2680 1861,'2'0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2748 1824,'26'-1,"-23"0,0 0,2 1,-1-1,-1 2,0 0,0 1,-3 1,-2 0,-1 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2833 1857,'2'0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1032,'3'41,"-5"-27,1-3,0 5,0-10,1-1,0 1,0-1,0-1,0-1,-1 3,0-3,1 0,-1-7,-1-3,1-6,0 8,1 0,-1 2,-1-4,0 0,1 4,0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2836 1849,'-4'14,"3"-10,0 0,0 1,0-1,1-1,-1 0,1 1,2-8,-2 0,1-1,1-6,-2 6,1-1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1793,'-39'1,"38"2,0 1,1 3,0-3,1 0,0 0,0-1,-1 0,1 0,2 1,1-4,1-2,1-2,-3 1,1-2,-2 2,5-6,-5 5,2-1,-2 10,-2-1,0 1,0-1,1 2,-1-3,2 9,-1-8,0 0,-1-1,2 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1802,'19'-1,"-16"1,0-1,2 0,-2 1,2-1,-2 1,0 0,0 0,0 0,0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3036 1766,'24'20,"-20"-18,0-1,0 0,2 2,-2-2,-5 2,-8 6,5-5,1-1,0 0,1 0,0 0,-1-1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3134 1749,'-11'35,"8"-29,2-3,-1 2,2-2,4-6,1 0,-2 1,0 0,2-1,-1 0,2 0,-2 2,-1 0,-2 7,-5 2,1-5,-3 3,-2 0,5-4,0 0,9-4,-3 1,2 0,1 0,-3 0,1 1,-1 0,3 1,-1 2,-4 1,-2 1,0-1,0 1,-1 4,1-5,-2 3,2-4,-1 1,0 0,-1-3,0-3,2-11,0 6,1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1810,'-19'58,"14"-54,2-2,1-5,1-1,0 1,1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3170 1800,'58'-28,"-55"25,1 0,-13 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3203 1750,'10'70,"-10"-66,0 9,0-9,0 1,1-10,-1 0,0-1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3209 1788,'-3'15,"2"-11,0-1,-1 1,0-1,1 0,-1 0,7-4,4-6,-6 5,7-7,-7 5,0 1,1-3,0 0,0 1,4-5,-5 6,3-2,-2 0,-2 3,-8 8,-1 0,-4 4,8-6,1 0,0 0,0 1,-1 2,1-2,1-1,1 0,3-2,0 0,3 0,0 1,-2 0,-3 1,-1 1,-1-1,-1 1,0-1,0 1,1 0,-2-1,7-11,0 0,-2 4,3-4,-2 3,-1 1,1-2,-2 2,1 0,-1 0,1 7,-2 4,0-2,0-1,0 0,0 0,0-1,0 1,0 0,0 1,0 1,0 0,1 6,0-7,-1-1,0-1,0 3,1-3,-1 4,0-4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3289 1782,'18'-4,"-15"3,1-3,-1 1,0 0,0 1,2-2,-2 2,-4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318 916,'51'7,"-48"-7,2 1,-1 0,0-1,0 1,-1-2,4 0,-2-1,-2 0,0 1,0 0,1 1,1 1,5 0,-6-1,0 0,-1-1,-2-2,-1-1,0 0,-1 1,2 0,-1 0,1-2,-1 2,0 0,-1 0,0-2,1 1,0-1,0-1,-1 2,1 1,-2-1,1 1,-2 0,-1 0,-1-2,2 2,0 0,1 0,-1 0,0-1,-2 0,-3-3,4 4,1 1,0-1,0 1,-2-1,1 1,1 0,-1 1,-3-3,3 3,-1-1,0 1,2 1,-5 0,2 0,0 1,1 0,-1 1,-3-1,4 1,0 1,1-1,1 1,-3 1,3 1,-1-1,-3 2,4-3,-1 0,2 0,0 0,0 1,2-1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824 179,'19'0,"-16"0,2 1,-2-1,1 1,0-1,0 0,-1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1062,'38'-6,"-32"6,-2 0,-1-1,1 2,-1 0,0 1,-8 0,1-1,-2 0,3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3317 1726,'0'13,"0"-7,0 0,0-3,0 1,0 0,1 0,-1 3,1 6,0-7,-1 3,1-2,-1 0,0-3,0 0,1 0,-1-1,0 0,0 1,1-1,0 0,-3-10,1 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1776,'-3'23,"2"-19,-2 0,1-1,-1 1,1 0,0-1,2-6,4-1,-2-1,1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3311 1799,'15'5,"-12"-3,1-1,-3-4,-1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3329 1773,'12'20,"-14"-17,-1 0,0-1,6 0,8-4,-5 2,-2-1,3-1,-4 0,1-2,-1 0,-2 1,0-1,0 1,0-2,0 0,-2-1,-3 2,1 0,-4-2,3 4,0 1,1-1,-1 2,3 3,3 0,0 1,1 1,3 8,-2 3,2 2,-5-13,2 6,1 10,-3-16,1 2,-2-4,2 1,-2-1,0-6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3384 1785,'-28'58,"25"-54,0-2,0-11,3 4,0-6,0 7,1-1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3367 1702,'14'13,"-15"-10,0 2,-1 0,1-1,0-1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1773,'13'-8,"-9"7,-1 0,0 1,4-3,-4 3,1-2,-1 0,0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3225 1464,'-9'24,"8"-21,0 0,-2 2,2-1,-1 3,0-4,6-8,-3 2,0-1,0 1,1 0,2 0,-1 2,0 0,1 0,2 1,0-1,-3 1,0 0,3-1,-3 1,-6 2,0 0,-6 3,5-3,0 1,1-1,-2 3,1 0,0 0,1-1,2-1,7-3,-1-1,-2 0,0 0,0 0,4-1,-2 1,-1 0,0 0,-1 2,-1 2,-1 2,-2 1,-1-3,-1 1,2-1,-3-1,0 2,1-3,-1 0,1-2,-1-7,3 5,1-1,0 0,0-4,0 5,0 0,0 6,1 0,-2 2,1-2,-1 1,0 0,0 0,-1 0,1 0,0-1,0 1,0 0,0 1,0 0,-3 4,2-6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3255 1501,'18'-10,"-14"8,-1 2,0-1,1 0,-1 0,1 0,-8-1,0-1,1 1,0 0,1-1,4 8,1 2,-2-1,-1-2,0 6,0-6,0 0,0 2,0-1,0-2,0 1,0-1,0 1,1 0,-1-1,0 2,0 3,-3-9,2-2,-3-2,2 0,0 2,0 0,1 0,1 0,0 0,0-1,3 0,-1 0,-1 0,0 0,2-2,2 2,0-1,1 2,-3 0,4-1,-1 0,-8 7,-2 0,1 0,1 1,1 0,1 0,3-2,0-1,0 0,0 2,-3 0,1 1,-1 0,-1-1,1 1,-1-1,-1 0,0 0,0 1,0 0,-1-1,2 0,3-8,2 1,-1 0,0 0,1 0,-1 0,3-4,-2 3,1-1,-3 3,-3 12,-1-4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3327 1511,'4'54,"-3"-47,-1-2,0 0,0 0,0 0,0-1,0-1,-1 1,-3-3,1-3,-1-1,-1-1,3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1113,'62'-17,"-57"17,0 0,-1 0,0 2,-5 2,-3-4,-11-1,11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3421 1832,'-4'14,"3"-11,1 0,-2 2,1-2,0 2,0-1,1 2,-1-3,-3-7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3466 1720,'2'26,"-2"-21,1-1,0 0,-1 1,0-1,1 10,-1-7,1 8,-1-11,0 0,0 4,1-2,-1-3,0-6,1-16,-1 8,-1 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3466 1729,'25'76,"-25"-71,0 0,0 0,0-1,0-1,0 0,-3-8,2 0,-1 1,1-1,0 1,0 0,0 0,-1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3450 1759,'15'-1,"-11"0,-1 0,2-1,-2 1,0 0,1-1,-1 1,1-1,-1 1,1 0,3-2,-4 2,7-3,-6 3,-1 0,0 2,0 0,0 0,-2 2,-2 0,-1 0,-1-1,-2 2,2-2,-2 0,0-2,2-2,0 1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3497 1705,'10'19,"-10"-11,1-5,-1 6,-1-6,1 0,0 0,-1 1,0 0,1 1,-1 7,0-1,-1 1,2-9,-1-6,1-5,0 0,1 2,-1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3510 1705,'15'33,"-15"-28,-1 4,1-6,0 0,-1 0,1 1,0 0,0 1,0 7,0-4,0-3,6-16,-4-3,0 5,0 0,-2 5,1 1,0 0,0-2,0 2,-1 0,5 7,-3 4,-1-2,-1 1,1 3,-2 9,1-15,0 2,-1-3,2-7,-1 1,1 0,-1-6,2 1,-2 1,1 1,0 1,-1 1,2-5,-2 3,1 0,0-6,1 5,-1 2,1 2,-1 10,-1-1,1 0,0 1,0-2,0-1,0 1,0-1,1 1,-1 1,1 0,0 3,-1-1,1 6,-1-9,0 4,0 0,-2-4,1-1,-1 0,-1 0,-1-2,-1 0,1-1,-1-1,1-1,0 0,-1-2,1-1,0 0,0 1,-2-4,1-3,3 7,0-4,0 3,0-2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3632 1753,'-15'-11,"12"11,0 0,0 2,0 7,3-2,1 7,-1-9,0 1,2 0,-1-2,3-5,-1-1,1-5,-1 1,0 0,-1 0,1 1,-1 1,-1-1,3-2,-2-1,-1 4,1 1,-1-2,-1 14,1-5,-1 6,0-5,0 12,1-4,-1-3,1-2,-3-11,1-12,0 5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3586 1368,'32'39,"-31"-35,1-1,3 2,-3-2,0 0,3 5,-2-1,-1 4,-1-6,2 8,-2-3,1-1,1-3,-2-2,-1-1,2 4,-2-3,1 0,-1-1,2 6,-2-5,1 1,0-1,-1 1,0-2,1 0,0 5,-1-1,0 1,1-4,-1 0,0 0,0 1,0 2,0-2,0 3,0-1,-1 0,1-4,0 2,4-8,-10 16,5-9,1-1,-1 0,-2-6,-2-6,1 0,-1-1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3588 1367,'-1'15,"0"-12,0 0,1 1,-1 0,0-1,1 1,0 0,-1-1,0 0,1 1,-1-1,1-18,1 8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3590 1367,'51'11,"-48"-8,-1 1,-1-1,-1 0,1 0,-1 0,-1 1,0-1,-5-2,3-5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2129 1138,'13'-3,"-9"0,1-1,-1 1,1-1,-2 3,2-1,0-1,-2 1,1 2,-1-2,1 2,-1-1,4 0,-4 1,0 0,2 0,-2 1,3-1,-3 0,0-1,0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2745 1964,'13'-2,"-9"2,-1 0,2-2,-1 1,-1 1,0 0,-6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2743 1984,'15'0,"-12"0,0 0,3-1,-3 1,0 1,0-1,0 0,0 1,0-2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2824 1980,'4'14,"-4"-10,0 3,-1-3,1-1,-1 0,1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2887 1954,'-5'19,"5"-16,0 0,1 0,0 0,1 2,1 0,1-2,2-3,-3-1,1-4,0 1,-1 0,-2 0,0 1,-2 0,0-1,0 1,0 0,1 0,-2-1,0-4,0-1,0 5,1 1,-2 1,-1 1,0 1,-1 1,1 1,1 4,1-1,0-2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2942 1958,'32'-4,"-29"3,3 2,-1-3,-1 3,-1-2,0 2,0 0,0 0,-1 2,-6-2,1-3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2985 1929,'25'18,"-24"-15,-1 0,-3 2,1-2,0 0,-2 1,2-1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1923,'36'4,"-37"-1,1 1,0-1,-2 3,-1 2,-3-2,4-3,-2 0,9-1,-2 0,0-1,0 0,1 2,-5 0,-2 4,-1 1,1-1,0-3,-4-1,4-6,2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3099 1923,'16'-1,"-12"0,-1 0,1 1,-1 0,0-1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1950,'2'0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1885,'17'16,"-14"-15,2-1,-2 1,1-2,4 2,-5 0,0 2,-3 3,-1 6,0-9,0 2,0 0,0 0,-1 0,1 1,-1-2,0-1,-1 2,1-2,-2-2,2-6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2299 1240,'23'-3,"-19"2,0 0,-1 0,1-1,-1 0,0 1,1 0,-1-2,1 2,3-2,-3 1,10 0,-3 1,-1 0,0 0,-5 0,1 1,1-1,0 1,5-1,5 0,2-1,-6 1,-2-1,4 0,-4 0,9-2,-15 3,5-2,-6 2,1 0,0 0,7-1,-6 1,-1 0,3-1,0 1,-4 0,-1 0,1 1,0-1,0 1,4 0,-3-1,7 0,-9 1,1 0,0 1,-1 0,-10-2,3-3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3192 1900,'21'2,"-17"-3,-1 2,0-2,0 1,0 1,-3 3,-2-1,-1 2,-3 0,3-1,-1 1,1-3,12-1,-6-1,4 1,-2 2,0-1,-2 5,-2-3,-2 2,-2-1,1-2,-1-1,-2 4,-4-1,6-4,0 0,-4-1,-2 0,-2-2,7 1,1-1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1938,'34'-2,"-31"2,0 0,0 0,0-3,-2-3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3285 1918,'21'0,"-18"0,0-1,0 1,0 0,-2 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3284 1945,'28'-12,"-25"11,0 0,0 1,0 0,0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1888,'15'13,"-11"-13,-1 1,0 0,0-1,-1 5,-3 1,0-2,0-1,0 2,-1 2,0 7,2-11,-1 1,0-1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3356 1900,'-2'51,"8"-53,-3 0,0 1,0 0,-1-2,0 0,0 0,3-2,-2 0,0 0,-1 1,1 0,-3 0,-1 1,-4-3,2 3,3 7,0-1,1 5,0-1,0 3,1 4,-2-2,1-1,1-3,-1 2,0 5,-1-12,0 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3393 1931,'22'-7,"-16"5,-2 1,0-1,0 1,0-1,-1 2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3420 1903,'5'21,"-5"-15,0-2,0 0,-1 1,1 6,0-7,0 2,-1 0,1-3,-1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3425 1920,'19'35,"-18"-32,1 0,-1 1,-4-5,1-4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1875,'17'24,"-14"-23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2659 1145,'45'20,"-45"-16,-5 2,0 1,-1 1,1 0,-2-1,3-3,1-1,-1 0,1-1,-1 1,0-1,-5 3,6-4,0-1,0-1,0-1,-1-2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3462 1877,'14'-1,"-11"1,2-2,0 1,-2 0,0 0,0 1,0-1,2 1,0-1,-8 0,-1-1,1 1,1-2,-1 3,2 4,0 3,-1 3,2-5,-1 2,0-3,-1 4,0-4,0-1,2-6,3 2,2-3,-2 2,0 1,1 0,-5 4,-2 0,0-1,1 1,0 0,6-2,0 0,-1 0,0-1,-5 3,-3 1,3-1,-2 2,0 2,0-2,3-1,0-1,-2 0,5-10,-1 3,1 0,-1-1,2 4,-1 8,0-3,-1 0,0-1,0 0,2-1,-1 1,3 0,-1-3,1 1,-2-1,0 0,3-1,-3-1,0 0,-2-1,-4-1,1-1,0 1,-3-1,2 2,0 0,7 2,3-1,-3 0,-1 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3533 1903,'37'-8,"-31"8,-3-1,-2-2,-2 0,0 0,0 0,0 0,0 0,-1 0,1 0,-2 1,7 11,-1 0,0 6,-2-9,-1-1,1-1,0 0,0 1,0 1,-1 7,0-6,0 1,0-4,0 1,-5-7,2 0,-1-1,-3-3,5 2,0 0,1 1,1-5,1 3,5-3,-3 5,2-1,-2 2,-1-1,3-1,-2-3,2-1,-2 2,-1 3,0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3598 1881,'23'4,"-27"0,-4 8,2-6,2-2,0-1,1 0,7-3,-1 0,0 0,1-1,0 0,0 0,0 1,-1-1,1 0,-1 0,2-1,-2-2,0 2,-2-3,-1 2,0-3,0 3,-2-2,1 2,-1 0,-2-1,0 1,-1-1,2 2,-2-1,1 2,5 7,2 0,0 1,-1 2,1-1,-1-2,0-1,3 6,-2-1,1 5,1 6,-4-16,0-1,3-8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3657 1881,'-32'67,"27"-57,2-6,0-3,1-5,0-13,1 9,1 1,-1 1,1 0,0 0,0-2,0-1,0 0,0 2,1 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3627 1810,'20'36,"-19"-32,0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583 239,'-3'1,"3"2,-1 0,0 0,0 0,1 0,0 0,1 0,1 1,1-1,1 0,-1-2,1 1,-1 0,0-1,0 0,0-1,0-1,0 0,1-2,-1 1,-1-1,1 0,-2 0,1 0,-2 0,0 0,-1-1,0 0,0 1,-2-1,2 1,-2 0,0 0,-1 1,0 2,-1-1,1 2,0 0,0 0,1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600 242,'-2'3,"2"1,-1 0,2-1,0 0,2-3,0-3,-1 0,0 0,-1 0,-2 0,-1 0,-2 2,1 1,0 0,-1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551 235,'3'2,"1"-1,0-1,-1 0,0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560 229,'3'0,"0"1,1 0,0 0,-1 0,-2 2,-2 0,-1 1,0-1,0 1,0-1,2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634 249,'2'-3,"1"3,0 0,0 1,0-1,0 0,1 0,-1 1,1-1,-1 1,0-1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1108,'-4'26,"4"-22,-1 4,-1-5,0 7,1-7,0 2,-1 1,5-6,5-2,0-1,-5 1,1 1,-1 0,0-1,4-1,-3 2,3-1,-4 1,0 1,2-1,-2 0,0 2,-7-1,-1-1,-1 0,2-1,1 0,-1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660 241,'3'-1,"0"2,0 0,1 0,-1 0,0 0,-3 2,-4 0,1-1,0 0,0 0,0-2,0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651 228,'1'-3,"-3"0,-1 1,0 3,0 2,1 0,2 0,1 0,2-3,0-1,0-1,0 0,0 0,-1 5,-2 0,0 0,0 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698 241,'-2'3,"1"1,0 0,1-1,0 0,1 0,1 0,0 0,1-1,0-1,1 1,-1-2,0 0,0-1,0 1,1-1,-1-1,0 1,-1-2,0 0,-1 0,0 0,-1 0,-1-1,1 1,-1-1,0 1,0 0,0 0,-2 0,0 2,0 1,-1 0,0 0,0 1,1 1,0 0,0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716 236,'4'-1,"-3"4,-3 0,-1-2,4 2,2-3,0 0,0 2,-4 1,-2-1,0-1,0-1,-1-1,0-1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2616 801,'-24'-13,"20"14,0-1,1 3,-1 2,2 0,2-1,-2 4,2-3,0-1,0-1,0 1,0-1,2 0,-1 0,2-3,2-2,0-1,-2 1,3-2,2-7,-5 5,-2 3,1-3,0 2,0 1,0 0,-2 8,0 0,0-1,-1 8,1-2,1-6,0-1,1 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2194 789,'23'-7,"-20"8,0 1,0 0,-1 1,-2 0,-3 2,-1 0,1-1,-1 0,0-2,0 1,0-1,-2 1,3-2,7 1,0-1,0 1,0-1,0 1,-1-1,0 1,0 0,-2 1,0 2,-2-2,1 1,-2 1,0-2,-1-1,-1-1,-2 1,1-3,-1-2,3 0,-1-1,2 1,-2-2,2 2,-2-2,2 2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2965 561,'16'16,"-12"-12,-2-1,-1 0,2 2,-1-1,0-1,0 0,1 2,-2-2,2 1,0-1,-7-3,1-2,0 1,-1-2,0-1,0 1,3 0,-5-4,2 2,0 1,1 1,-1-1,-1 1,2 1,2 5,5 4,-2-3,0-1,0 1,1 1,1-1,-1-1,0 0,0-2,0 1,-5-6,-6-7,5 4,1 2,0 2,0 0,0 0,1 0,-1 7,4 2,0 0,0-1,-1-1,3 1,-1-1,1-2,-1 0,-7-5,1-1,-1-5,0 0,3 6,0 0,-2-2,2 2,0-1,-1 1,2 6,1 2,0 1,0 1,2 2,0-3,1-1,-1-4,-4-13,-1 7,1 2,-4-6,4 6,-1 0,2 0,-1 0,3 6,1 0,7 9,-7-9,-1 1,2-1,0 2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2968 687,'2'0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2969 687,'-5'-2,"2"2,0 0,-1 0,1 1,-2 2,2-1,0 1,0 0,0 1,1 0,1-1,-2 1,2 0,0-1,1 0,0 0,2 0,0 0,1-1,0 1,0-1,0-1,0 2,1 0,-1 0,1 0,0-2,1-1,-2-1,4-1,2-2,-4 2,0 0,-1 1,-1-1,0 1,2-4,-4 1,1 1,-2 0,0 0,-1-2,-2-1,2 3,-1 0,0 0,-3-2,-4-1,5 5,-6-2,5 3,0 0,0 1,-8 0,10 0,-1 1,1 0,0-1,-1 1,-5-2,5-1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3643 565,'-2'35,"2"-31,0 0,0-1,4-5,1-7,-1-1,1-1,0 3,0 1,3 0,-6 3,6-7,-4 2,-2 4,1 2,-1 0,-3 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2556 1106,'34'-5,"-38"6,1-1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3718 350,'2'-4,"4"1,-21 2,12 4,2 1,2-1,3-2,0-2,-1-2,-3 0,-2 0,5-2,-11 9,5-5,0 4,6-3,-7 2,7-1,0-2,0-1,0-1,-4 6,1 0,3-2,4-1,-3-2,0 1,-2-2,-4 0,-1 3,0-1,0 1,-1 1,0 0,1 1,0 0,2 1,4-3,0-1,0 1,0 1,0 1,-1 1,-1 3,-2-2,0-1,0 4,-1-3,1-1,-2 0,-2 0,2-2,0 0,-1 0,1-1,0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668 735,'-35'19,"32"-15,0-2,1 3,0-2,0 1,0-1,0 0,0 0,-3 1,4 0,-1 1,1 3,0-4,1 1,0-2,1 2,1-1,0-1,1-1,0 1,-1 0,1-2,0 1,1 0,0-1,-1 1,0-2,2 1,0 0,-2 0,1 0,1 0,-1-1,1 1,-1-1,1-1,-2 0,1-1,0 0,1-1,-1 0,1-2,0-2,-4 4,2-4,-1-1,-1 5,1-7,0 6,-1 1,0-2,0 2,-1 0,0 0,0 0,0 0,0-1,-2 1,0-1,1-1,-2 1,1 0,-1 0,-1 0,0 1,1 0,-1 0,0 1,-1 0,-1 0,2 2,1 0,-4 1,4 1,-2-1,0 3,1-2,0 1,1-2,0 0,0-1,0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1270 251,'-14'-6,"11"8,-1-1,2 2,0 0,0 0,0 0,-2 6,2-5,-1 2,2-3,-1 3,0 2,0 0,2-2,0-3,2 7,-1-6,1 1,1-2,0 0,1-2,1 0,-2 0,2-1,-1 0,4-2,-5 2,0-2,0 1,0-1,2 0,1-1,-3 2,0-1,0 0,0 0,2-2,1-1,-2 1,-1 0,-1 0,-1-2,0 3,-1-2,-1-5,0 3,0 2,0-1,-1-1,1 4,-1-3,0 2,-2-1,0 2,-2 1,3 3,0-1,0 1,-2 3,-1 1,0 1,3-3,-1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1266 745,'-25'35,"24"-32,-2 1,0 1,2-1,0-1,0 1,0 0,1 0,-1-1,0 0,0 1,0 0,0 0,1-1,1 0,7 3,-3-4,-2-1,6 4,-1 0,-4-3,0 0,0-2,0 0,1-1,0-1,1 0,-3 2,0 0,0-1,0 0,4-1,-4 0,2 0,-1 0,1 0,-1 0,1 0,-2 0,0 1,0 0,1-1,0 0,-1 0,4-3,-5 2,-1-1,1-4,-1 4,-1 1,0-1,0 1,0 0,0 0,-1 0,0-1,0 1,-3-1,-1-1,0 2,-3-3,5 4,-5-6,4 6,-3-2,-5-2,8 5,-1 0,-8-2,10 2,-1 1,-1 1,2 0,-2 3,0 5,3-1,0-1,0-2,-1 0,-2-1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608 1845,'10'1,"-5"-1,-1 1,0 0,-1-1,2 1,-2-1,3 1,-3 0,2 0,2 0,1 0,-4-1,-1 0,1 1,1 0,0-1,0 2,0-1,0 0,0 0,-1 0,1 0,-2-1,0 1,1 0,1-1,0 0,2 0,-1 0,-1 0,0 0,2 1,-3-1,2 1,-2 0,2 1,-1-2,-2 0,2 1,-2-1,0-1,0 1,0 0,1 0,-1 0,1 0,0 0,2 0,-2 1,0 0,1 0,0-1,0-1,0 1,2-1,-3 0,-1 0,2 0,-2 0,0 1,1 0,0 0,0 0,1 0,0-1,2 1,0-1,-3 0,0 0,-1 1,5 1,-4-1,4 0,-4 0,1 1,1-1,-1 1,3-1,-4 1,1-1,3-1,-3 1,0-1,0 1,2-1,-4 0,0 1,3 0,1 0,-4 1,0-1,1 1,0 0,0 0,-1-1,0 1,0-1,0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1320 1330,'-11'47,"11"-43,0 0,0-1,0 2,1-1,0 1,-1-2,1 0,0 0,3-1,-1 0,3 1,-3-2,0 1,0-1,0-2,1 1,1-1,0 0,-2 0,4-3,-4 1,0-1,0 0,-2 1,3-1,0-3,-1 4,-1-1,2-1,-2 2,1-5,-2 4,0-1,-1 0,0-1,-1 1,0 2,0 0,-1 0,0-1,-2 0,1 1,-1 0,-1 0,2 2,-3-1,-2 0,-2 2,4 0,3 1,-3 2,3 0,1 1,0 1,-1 3,2 0,0 1,0-5,1-1,1 3,-1-3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1334 1332,'2'23,"-2"-20,0 0,-1 1,1-1,-1 1,1-1,1 2,-4-5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2740 820,'16'-3,"-12"2,-1 0,0 0,1 0,-1 0,0-1,0 1,-1 4,-4 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2766 788,'14'4,"-11"-4,0 2,-3 1,-3 7,1-3,0-2,1 0,0-2,-1 1,1 0,1-1,0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2803 785,'-4'22,"4"-17,-1-2,0 1,0 0,0-1,0 1,0-1,1 1,0 2,1-2,1 0,-1 0,1-1,1-1,0-1,0-1,3-1,-2 0,0-1,-1-1,0 1,0 0,0 1,-3-2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1125,'20'-5,"-16"3,0 1,-1 1,4-2,-2 1,-2 1,2-1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2796 778,'2'0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2793 824,'25'-5,"-21"5,0-2,-1 1,2-1,-4-1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1482 1353,'-20'-15,"17"16,0-1,-1 3,0 1,0 4,2-5,0 3,1 1,0-1,1-1,0 3,2 2,-1-6,0 3,2-2,0-4,0-1,2-3,-2-2,-1 1,2-4,-1 1,-2 4,1 0,0-2,-1 2,3-5,-3 4,1 1,0 13,-1-6,-1 0,1 0,1 3,-2-3,2 0,0 5,0-4,0-1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1536 1362,'18'-4,"-14"3,-1-1,0 2,0-1,0 0,0 1,0-1,-3 5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1534 1378,'26'-5,"-22"4,2 1,-2-1,-1 0,1 0,0 0,-1 1,-3 3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1551 1317,'23'8,"-20"-7,0 0,1 0,-1 0,3 1,-1-2,-2 2,-3 2,-1 5,-2 3,2-8,-1-1,-1 3,2-3,-1 0,-1 3,1-1,0 1,1-2,0-1,1-8,0 2,0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1630 1332,'3'12,"-4"-8,1 0,0 1,0 0,-1-1,0 0,0 0,0 2,0-2,2 5,-1-2,2 0,-1-3,2-2,1-2,-1-1,3-3,0 1,-2 1,1 0,0 0,-2 1,2-1,-2 2,1-2,-1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1631 1317,'29'-1,"-26"1,0 0,0-1,0 0,0 1,0 0,-2 5,-5-2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1639 1369,'2'0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1281 1491,'-8'23,"8"-20,-1 7,0-4,1-3,1 5,-1-3,0-2,1 3,-1-3,1 2,1 0,1 0,0-2,2 0,-2-2,8 2,-5-2,-3-1,2 0,-1-1,0-2,0 0,0-1,-2 1,0 0,-1-1,1 1,1-3,2-1,-2 1,1 0,-1 0,-2 2,-1 0,-1-5,1 5,-2-2,-1 1,-1-1,1 4,-1-2,-1-1,2 4,0-1,-1 0,1 1,0 1,-1 0,1 0,-1 1,-1 2,0 0,2 0,-3 0,4 1,-1 0,1 0,6-3,1-3,-2 1,2 0,0 1,-1-1,-1 1,1 1,-1 1,-4 3,-1 2,-1 1,1-4,-2 2,2-3,-1 0,2 0,0 0,2 0,2-2,0-1,0 0,0-1,2-2,-2 2,0 0,3-2,1 0,-3 2,1 0,0 0,-1 0,7-6,-9 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3306 1149,'0'18,"-1"-13,0 0,-2 8,2-7,0-2,-1 0,0 0,1-1,-1 1,1-1,5-10,1-5,-2-2,0 5,-2 5,1 0,-1 1,1-2,1 0,1-1,-2 3,-1 0,1 0,0 0,1-2,-2 2,4-3,-3 9,-1 3,-1-1,1 4,-2 0,1-6,-1 7,-2 10,1-8,0-2,1-7,0 0,-1-14,1 7,0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1638 1356,'14'1,"-11"-2,0-1,1 1,-1 1,2 0,-2 1,-4 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2794 770,'14'1,"-10"-1,1-1,-1 0,-1 0,1 0,-1 0,-4 4,-1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1539 1325,'27'11,"-23"-9,1 1,0 0,0 0,4 5,-4-4,0 0,0-1,9 6,-1 1,-1 2,-6-7,4 2,-5-3,4 1,-5-4,-1 1,2-1,-2 0,-7-3,-1-4,-7-8,6 7,-3-3,5 5,0 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1558 1320,'81'8,"-77"-7,0-1,-1 1,0 0,0 0,2 1,-2 1,-2 0,0 5,-1-4,0-1,-2 0,-3 2,-1-3,2-2,-4 0,0-2,-2 1,-2-3,1 2,-3-3,9 3,0 1,-5-2,5 2,-6-2,7 2,1 1,0 0,7 3,8 5,-1-3,0 0,-1-1,-1 1,-1-2,1 0,3-1,-8-1,0-1,-1 0,-10-1,0 0,2 0,-1 1,1 0,1-1,0 1,0 0,0 0,-3 1,-1 0,2 0,2-1,-1 1,8-4,0 2,11-1,-9 2,-1 1,1-1,4 2,2 1,-5-1,0-1,6 3,-7-2,3-1,-5-2,-1-4,-2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1759 1295,'-5'44,"4"-38,1-1,0 11,0-12,-1 0,1 0,-1-8,0-8,1 5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1740 1307,'2'39,"2"-40,-1 0,1-3,1 1,-2 1,3-3,-1 2,-1 1,2-1,-3 2,-6 3,-22 16,22-14,-3 6,3-7,-1 1,0 0,0 0,1-1,-7 7,8-7,0 1,0-1,1 0,-1 3,1-2,2-1,2-2,0-1,0 0,2 0,-1 0,-1-1,0 1,0 0,2-1,3-4,-6 1,1 1,0 0,0-1,-1 0,1 1,0-1,0 1,2-2,0 0,-1 1,-1 1,-2 7,-2 3,0 0,0 2,0-4,2-2,0 0,-1-8,-1-6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1815 1319,'28'-9,"-24"8,2 0,-3 1,1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1844 1279,'-5'42,"6"-39,0 5,-1-3,1 1,-1 0,0 1,0-1,0-1,1-1,-1 0,0-1,-1 0,1 1,-3-2,0-1,-4-3,4-1,-2 0,3 0,2 0,2-2,2 1,1-1,0 2,0-1,-2 2,0-1,0 0,4-5,-2 3,-1 0,0 2,-4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1873 1311,'31'-25,"-30"29,-3 3,-1 1,-2-3,0 1,0-1,2-2,-1 1,1 0,0 3,2-4,-1 3,2-2,1-1,2-4,1-2,3-3,-4 3,2-1,3-1,-5 2,0 1,-1-2,-1 1,0 0,-2-2,0-1,0 1,-4-11,1 11,1 1,0 2,1-1,1 6,2 1,0 4,3 6,-1-2,3 1,-3-3,-1-5,0 2,1 5,0-3,-2-5,2 5,-1-4,2 12,-3-12,0 3,1-5,-2-12,1 0,-1 0,0 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1932 1304,'-30'70,"28"-66,0 0,-5 5,3-7,2-5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3376 1163,'-3'14,"7"-16,0-4,-3 3,0 0,-3 6,0 0,0 0,1 0,1 0,0 0,3-4,0 0,0-2,-2 0,0 0,-1 0,0 0,-1-1,-3 9,3-1,-1 0,1 1,1-1,-1-1,4-5,0-3,-2 0,0 1,-1 1,0 0,-3 7,1-1,0 1,2-1,0 0,2-7,0-1,0 0,-1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1920 1224,'2'0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3256 875,'-22'25,"22"-22,0 1,1 0,0-1,0 2,0-1,1-1,2 3,0-2,-1-2,0 0,0 0,2 3,2 0,-1-1,-3-2,-1 1,1-2,5 3,-4-3,1 1,0 0,-1 0,0-1,0-1,-1 2,1 0,2 0,1 0,0-1,3 0,2-3,-9 1,4-3,-3 2,-1-1,6-6,-6 6,0 1,0-1,1 0,-1 1,1-3,-1 4,0-3,-1 0,-1 1,0-1,0-3,0-5,-1 5,-1 0,1 4,0-4,-2-4,-3-7,3 14,1 0,-2 1,-3-2,2 2,1 0,-4-2,0-1,-2 0,3 3,-16-5,15 5,-28-4,29 7,-1-1,2 1,0 2,0 0,1 3,0 0,1 0,-1 0,0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2733 862,'17'12,"-14"-9,0 0,0-1,2 1,-2 0,2 0,-2-1,-1 1,-1 1,2 3,-2-1,2-1,-2-1,1 2,0-3,0 1,0 0,0-1,-1 0,1 0,1 1,1 0,-2-1,2 4,-2-4,1 4,-1-3,0-1,0 0,1 1,0 1,-1-2,1-1,2 2,-1 0,-1-1,0 0,0 1,0-1,1-1,0 1,0-1,-1 1,1-1,-1 0,0-1,1 1,5 1,-4-3,-1 1,-1 0,0 0,1 0,-1-1,1 1,-1 0,0-1,1 1,0 0,0-1,0 1,0-1,1-1,-2 2,0-1,1 0,1 0,-2 0,10 0,-6 0,-1 0,-3 0,1-1,2 1,-3-1,1 1,0 0,-1 0,2-1,-2 1,1 0,1-1,0 0,-1-1,-1 1,2 1,-2-2,1 2,3-2,-1 0,3-1,-2 0,3-4,-6 4,2-1,-3 2,7-3,1 1,-8 3,6-2,-6 3,0-2,5-2,-5 3,0 0,0-1,0 1,0 0,5-1,-3 1,-1 0,-1 0,0 0,0 1,0-1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3197 952,'13'0,"-8"0,-2 0,1 0,0 0,-1 0,1 0,5 1,-6 1,-2 1,-3 1,0 0,-1 1,0-1,0 0,-2 2,-1 0,2-3,1-1,0 1,-2 0,1 0,-1 1,-1 0,1 0,0 0,-6-5,4-5,4 3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2813 791,'-27'50,"27"-46,1 0,0-1,2-1,0-2,0-1,1-3,-1 0,0 0,0 0,0-8,-3 9,-2-5,-1 2,2 3,-1 0,-1-1,-1 1,0 2,-2 0,-1 2,4 0,0 0,-2 3,1 1,-1 3,3-3,2 0,1-2,1 1,1-2,2-1,3-2,-3 0,0-1,4-4,-6 4,1-3,2-2,-2 0,-3 1,-2 2,-2-1,0 4,-1-2,0 1,1 2,0-1,-3 1,3 1,0 3,1 0,2-1,-1 1,2 6,-1-5,1-1,1 6,-1-3,3-3,-1-1,2-4,2-2,0 0,-1-2,-1 0,-3 2,1-6,-2 3,0 2,-1-2,0 3,-1-1,-2 2,-2-1,2 3,-4 0,3 1,1 0,-7 7,8-5,0 0,1 2,-1-2,2 2,0 0,0-1,0-1,-1 0,3 4,2-1,-1-4,0-2,0 0,1-2,0 1,-1-1,1 0,4-2,-5 1,0-2,-1-1,-2 3,-1-1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2356 838,'32'5,"-29"-2,0 0,1 2,-2-1,0 1,2 2,-2-3,-2-1,2 1,0 3,-2-4,2 2,-1 1,0-2,1 10,-1-9,0-1,0 6,1 0,-2-7,1 5,-1-4,1 4,0 3,0-5,0-1,2 2,0-2,-2-2,-1 0,1 1,0 0,0 1,1 6,-1-8,-1 2,1-2,0 0,1 6,-1-4,-1 0,1-1,-1 0,1 1,1 1,-2-2,1 0,0-1,0 0,0 0,0 1,3 4,-2-4,0-1,0 1,0-1,0 1,0-1,2 1,0-1,8 1,-3-2,-5-1,0-1,-1 1,0-1,1 0,1 1,3 1,-3-2,-1 1,-1-1,0 1,0-1,0 1,0-1,2 0,-2 1,2 0,-1-1,1 1,-1 0,-1-1,0 0,0 1,0-1,1 0,-1 1,1-1,-1 1,5 0,-5-1,0 1,2 0,0-1,-2 1,0-1,0 1,1-1,-1 1,0-1,1 1,-1-1,0 1,2 0,-2 1,0-1,5 2,-5-2,0 1,1 0,0-1,0 0,5 0,-4 0,-1-1,3 0,-3-1,0 0,-1 0,4 0,-4 1,9-2,-8 2,0-1,0 1,-1 0,0 0,0-1,1 2,0-1,-1 0,0 0,0 0,1 1,0-1,0 0,4-1,-3 1,-1-1,0 0,1 0,-2 1,0-1,1 0,-1-1,1 1,-1 1,1-1,7-1,-7 2,0-1,0 1,3-1,0 0,-4 1,0 0,0 0,1 0,0 0,1 0,0 0,3 0,-3 0,-1 0,1 0,-2-1,0 0,1 1,0-1,-1 0,2 0,-1 0,12-2,-12 1,0 1,0 0,0 0,0 0,5 0,-6 0,5 1,-4-1,0 0,3 2,-3-2,-1 0,0 1,2-1,0 0,-1 1,1-1,-1 0,2 1,-1-1,-1 1,5-1,-5 0,-1 0,1 0,-1 1,1 0,-1-1,1 1,1 0,0-1,1 0,-1 0,3 1,-2-1,-2-1,1 0,3 0,-4 0,1 0,0 1,0-1,8-2,-10 3,0 0,2-1,-1 0,-1 1,2 0,0-1,-1 2,0-1,-1 1,1-1,0 0,-1 1,1-1,0-1,0 1,-1 0,1-1,0 0,-1-1,3-3,-4 3,1-1,4-6,-5 7,0 0,0 0,0 0,1-1,0 0,-1 1,0 0,4-6,-4 6,2-4,-3 4,2-2,0 2,-2 0,2 1,-1-1,-1 0,1 0,-1 0,-5 5,0 1,1 0,0 0,0 1,0 0,1-1,0 0,0 0,-2 2,1-3,0 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3344 989,'-1'21,"1"-18,0 0,-1 0,1 1,-1 0,0 1,0-1,0-1,0 1,1-1,-1 0,1 0,-1-16,0 5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3332 1002,'-15'9,"12"-7,0 0,-3 5,0 0,-1-1,1-1,3-4,1-4,2 0,0-4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3330 1115,'-1'31,"2"-27,1-1,1 0,0-1,0-1,1 1,0-2,-1-1,1 1,-1-1,1-1,1-4,-3-1,-1 4,-1 0,0-1,1 0,-2 1,1 0,0-3,-1 0,1 1,-1 1,-1-2,1 3,-3-2,-5 4,5 1,1 1,0-1,-3 3,1 0,-2 2,4-4,-1-1,0-2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3300 1098,'47'-34,"-44"34,1-1,-1 1,0 1,0-1,0 1,0 2,-2 0,-1 0,0 0,0 0,-1 4,0-4,0 1,-5 1,0-1,2-2,-6 3,7-4,0 1,-2 1,2 0,-1 1,0 2,2-2,-1 2,2-3,4-5,5-4,-5 4,2-1,-1 0,-1 2,6-1,3 1,-9 1,3 0,0 1,-2 1,-1 0,-1 1,-1 3,-2-2,0-1,-1 0,-2 1,2-1,-3 1,2-2,0 0,-1 0,-15 6,12-4,-2 3,-4 4,3-6,6-3,-4 2,4-3,1-1,4-5,0-4,3-7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858 157,'37'21,"-39"-17,-1 1,1 0,-1 1,2-3,0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1103,'-7'32,"7"-29,0 0,0 2,-2 0,2 1,-1-2,1 0,-1 5,0 3,0-7,1 1,-2 3,1-5,0-1,0 2,0 0,2-1,-1-1,1 1,-1-1,1 0,-1-6,0-1,3-5,-2 4,0 1,2-6,-2 4,2-9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3164 853,'-11'-14,"8"13,0 1,-1 1,1 1,0-1,-1 3,3-1,-2 5,1 1,0 1,2-7,-1 21,2-21,3-4,0 1,1-3,1-1,-4 1,0 0,3-4,-2 0,-1 2,-1 1,0 1,0 6,-1 2,1 5,-1-7,1 4,0-4,-1 0,1 0,0 6,0-6,0 2,1-2,1-2,-4-5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3368 818,'18'-13,"-14"10,1 1,2 0,-4 1,0 0,1 0,0 1,-1 0,0-1,0-1,0 2,2-1,-2 0,0 0,4 0,-1 0,-1 0,1 1,-2-1,0 1,-1-1,1 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3471 760,'16'0,"-11"1,4 1,2-1,-7 0,0-1,-1 1,-2 2,-6 1,2-2,-4 5,0-2,4-2,-1-2,-3-9,5 4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3378 719,'-31'21,"32"-17,2-1,0-2,0-2,3-5,-2 1,-2 2,1 0,-1-2,0 1,0 1,1 0,-1-1,-1 11,-2-4,1 0,-1 1,1-1,0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3409 726,'-4'17,"2"-13,0-1,-1-9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3428 685,'12'33,"-12"-30,4-4,1 2,2-1,-2 1,-2-1,1 2,-4 2,-2-1,-4 1,4-1,-4 1,4-1,-1 2,1-2,0 1,-1-2,3-8,0 2,0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3500 658,'-1'35,"1"-32,-1-7,1 1,-1-2,1 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3494 675,'8'12,"-5"-14,0 1,1 0,-1 1,-7 1,-1 1,2 0,0 1,0 0,0 1,0-1,1 3,0-1,-1 2,2-2,1-2,4 0,-1-4,0-1,0 0,5-4,-4 3,0-1,0 0,-1 1,1 0,-1 6,-3 0,1 2,-1-1,-1-1,1 0,-1 0,-2-3,0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3476 668,'1'15,"2"-11,0-1,0 0,0-2,0-3,1-1,0 0,0-1,0 1,1 0,-3 0,1 3,1 0,-3 3,-3 1,0 0,2-1,-1 0,-4-3,1-2,1 1,0-1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3382 692,'-15'2,"12"-1,-2-1,1 2,1-2,-2 3,1-1,-1 2,0 1,1-1,2 0,0 0,1-1,1 2,0-1,3 3,0-3,2-2,-2-3,2-2,4-4,-5 5,1-3,-3 2,1 0,-1-1,1 0,-2 0,0 0,0-2,-1 3,-2 11,1 0,1-5,-1 1,1 1,-1-2,1 4,2-3,0-1,3-3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3445 1109,'0'31,"0"-27,0 3,0 2,1-5,-1-1,-1 5,1 7,-2-3,1-6,-1 0,1-3,-1 1,-1-4,0-4,-2-7,4 8,0-1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3422 677,'16'-8,"-13"8,-1 3,0 1,1 1,-2-2,-1 0,-2 1,-1 1,2-2,-1 2,0-1,-2 3,2-4,-1-1,7-7,2-12,-3 8,-3 6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3527 689,'25'-6,"-21"6,-8-3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3545 662,'3'16,"-3"-13,1 0,-1 1,0 2,0 8,0-8,-1 3,1-6,0 0,0 0,-1 1,0-1,1 0,-1 0,-2-4,-3-4,2 1,-1-2,4 3,1 0,2-2,1 1,1 0,-3 1,2 0,1 0,-1 0,1 1,0-1,1 0,0-1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3565 668,'22'0,"-19"0,-2 3,-5 0,1-1,-1-1,-2 3,1-3,-1 4,3-1,0 2,3-2,0 3,0-3,3-2,0-3,3-1,2-1,-5 0,3-2,-3 2,0 0,-4-4,-1 2,-1 0,1 1,0 1,0-1,0-1,1 2,0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3571 639,'3'17,"0"-7,-1-6,-1 0,0 0,2 7,0 1,1 2,-2-5,2 1,-1-1,-2-4,0 0,0-1,0-1,0 0,1 0,1-3,2-22,-4 17,-1 2,0-8,-1 6,1 1,-1 0,1 0,-1 1,-2 2,-1 2,-2 3,0 3,3-3,0-2,1 1,-1 0,0 0,0-1,0 0,4-5,1-6,0-3,-2 4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3593 624,'7'27,"-6"-22,0 0,0 0,-1 0,-1-1,0 1,0-1,-3 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3545 775,'-30'23,"28"-19,-4 5,4-6,0 1,2 0,-1-1,1 0,0 2,1-2,0 0,1 0,1-1,1 2,0-2,-1 1,1 0,0 0,-2 0,0 0,1-1,0 0,3-2,-3-1,0-2,0 1,0 0,4-2,3-1,-7 4,3-3,-2 0,1 0,-2 0,-1 0,-1 0,1-3,-1-2,0 6,-1 0,0 0,0 0,0 0,-1-1,1 1,-1 0,-1-1,-3-1,2 1,-1 1,-2 0,-2 0,-3 1,4 1,1 1,3 1,-2 3,-3 3,-1 3,1-5,5-3,-1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3559 787,'-14'13,"9"-2,4-8,-1 0,1 0,-3 2,1-3,0-1,9-2,-3 0,2 0,0 2,-1-3,0 2,2-2,0 0,-3 2,0 0,-3-5,-2-1,-1-1,0 2,0 1,0-1,0 2,0 0,-1 3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3574 869,'1'23,"0"-20,-1 1,0 0,1-1,-1 2,1-1,-1 0,1 0,-1 4,0-5,0 2,0-2,1 3,-1-3,1 0,-1 0,0 0,0 0,-2-7,1 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3550 941,'16'42,"-15"-37,0-2,1 0,1-3,0 0,0-2,-1-1,2-4,-2 1,-1 3,2-5,-3 5,3-3,0 2,-1 0,1 2,1 0,0 0,0 1,0-1,-1 2,0 1,-10 3,2-2,1 0,0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3399 1144,'15'-4,"-11"3,0 0,-1 0,0-1,0 1,0-1,2-1,-2 2,0 1,1-1,0 2,-1 0,-4 2,-3 0,1-2,-7 1,3-5,4 1,0 0,0-1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3631 870,'-22'-12,"19"13,-1 2,3 0,-1 3,0 0,1-3,0 2,0 1,1-3,0 0,1 0,0 0,2-1,3-4,-4-1,1 1,1-3,-1 0,5-6,-5 9,-1 8,-2-2,0 2,1-2,1 1,1-4,1-3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3647 851,'16'-4,"-13"4,0-1,0 1,-4 4,-5-2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3653 874,'25'-7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3661 826,'22'6,"-19"-5,0 0,0 0,-3 2,-1 2,-2-1,1 1,0 0,2 0,-3 3,2-4,-2 6,2-4,-4 1,9-15,-3 4,1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3706 829,'0'25,"-3"1,3-21,-1-2,0 1,1 0,0-1,1 0,-1 0,3-4,0 1,0-1,0-1,2 0,-2 1,0 0,0 0,0 0,-6-4,0 2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3705 812,'2'0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3709 842,'2'0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3717 798,'-14'5,"12"-2,0 0,-1-1,2 1,3-6,1 0,4-2,-2 2,3 0,-5 2,2 0,2 0,-4 0,0 1,0 0,-6 0,-2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3706 846,'32'-8,"-27"7,-1-1,0 0,-7 4,-1-1,0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3550 1024,'-7'15,"5"-12,2 1,-1 0,0-1,1 0,0 2,2 3,-2-5,2 5,-1-4,0-1,1 4,0-1,1 0,-2-3,3 1,1 1,1-1,3 1,-6-3,1 2,0-3,1 1,-1-2,0 0,1-3,-1 0,1-1,-2 2,2-1,-2 1,2-1,0-1,0-1,0-2,-2 4,-2-1,1-3,-2 0,1-2,-1 3,-1 0,1 0,-1 0,1 2,-2-3,-2-1,3 4,-3-4,-2 4,-2-1,4 4,0 0,-1 0,0 0,2 0,-5 1,-4 1,8 0,-1 0,0 1,-1 1,1-1,1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3416 1155,'13'-7,"-16"6,0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3584 1035,'-15'14,"9"-11,1 0,2 0,0-1,1 1,0 1,2-1,4-1,0-2,-1 0,1 0,-1 0,0-1,2 1,0-1,-2 1,1-1,-1 2,0-1,-2-3,-1-2,-1 1,0 0,0 1,-1 0,0-1,-3-3,2 3,-1 1,0 0,1 2,-2 0,2 0,0-3,1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3533 1179,'-24'45,"25"-42,2-1,0-1,1 1,0-2,1 1,-2-2,0 0,0 0,1 0,-1-2,0 2,0-2,2-1,-2 0,-1 0,0-1,-1 1,-2-3,-1 0,-2-3,1 4,0 2,-1 1,2 0,-1 2,0-1,0 1,-2 1,1 4,-3 1,1-3,3-2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3602 1222,'14'-1,"-11"1,0 0,0 0,1 0,-1 0,0-1,0 0,0 1,1-1,-1 2,0-1,0 0,0 0,0 0,-6-1,0 0,0 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3649 1196,'24'30,"-27"-25,1-1,0 4,0-5,0 1,1-1,-1 0,-1-1,0-3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3615 1153,'-6'13,"6"-10,-1 1,0 1,1-1,1-1,2-1,0 0,0-2,0-1,0 0,1 1,-1-1,0 0,1 1,-1 0,0 0,0-2,-6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3616 1135,'14'-7,"-11"6,1 1,-1-1,0 1,0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3616 1157,'17'0,"-14"-1,0 1,1-1,-1 1,0 0,0 0,-6 3,-10 1,5-2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2038 384,'-17'15,"11"-10,3-2,-1 0,0 0,-1 0,1 1,1 0,-3 4,4-5,-2 1,1 0,2-1,4-3,6-1,0 0,-5 0,-1 0,4 1,-4-1,4 0,-2 0,1 1,-3-1,5 1,-2 0,-2 0,0 0,-8-8,-4-4,5 7,-3-4,1 3,2 1,0 1,0-3,2 4,0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3703 1161,'2'-6,"14"11,-12-4,3-10,-10 18,8-7,-2 0,-3 2,-2 0,-3 7,0 0,3-7,-2 3,0 0,3-3,-3 6,3-4,0-2,-2 6,1-7,5-1,1-2,-1-1,2 1,2 0,-2 0,0 2,-1 3,-2-1,-1 0,0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3595 1285,'1'50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1206,'26'-4,"-21"3,0 0,5 0,-6 1,1-1,0 0,1 1,-1 0,1-1,13-1,-13 1,0-1,4-2,-4 2,1 0,0 0,10-2,-12 3,12-1,-10 2,-1 2,-1-1,-2 0,0 2,-2 0,-1-6,-9-3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3580 1327,'11'9,"-10"-5,-1 0,1 0,-1-1,1 2,1-2,0 0,0 0,-1 0,4 0,2-5,-1 1,-2-1,-1 0,0 1,0 0,1-2,2-4,-2 2,-2 2,2 1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3585 1397,'-6'14,"3"-10,-1-1,-1 0,1-1,0 0,1 0,-1 0,0 1,-1 1,1 3,2 0,2-3,-1 3,1-1,0-1,0-1,1-1,1 1,-1 0,2-1,1 1,0-2,0 1,5 2,-4-3,1 2,1 0,-2-1,-1-1,2-1,-1-2,-2 1,7-5,-6 3,5-2,-5 2,5-3,-4 1,-2 2,1 0,-1-1,0 1,-1-1,-2 0,0-1,-1-3,0-2,0 4,-3-7,0 5,2 4,-1-1,0 0,-1 1,-2 0,-7-2,5 3,5 0,-3 2,2 0,-1 2,0 2,2-1,0-2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3595 1433,'-18'18,"17"-15,-2-1,1 1,-2 1,2 0,1-1,5-4,0 1,1 0,-2-1,0 0,3 0,-3 1,1 0,2 0,0 0,-2 0,-1 0,0 1,-6-2,0-1,0-1,1-1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3602 1432,'-2'15,"1"-10,1-1,0-1,0 1,-1-1,4-1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3598 1425,'4'-4,"16"65,-24-62,1 0,0-2,0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3512 1566,'28'2,"-25"1,-4 0,-1 0,1 0,-1 0,0 2,-1-3,-1 1,0 0,-1 0,0 1,1-3,0 2,1-1,1 1,7-3,-1 0,7 0,-6 0,-1-1,-1 2,1-1,-1 2,1 0,0 5,-2-3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3569 1560,'17'15,"-15"-10,1 0,-1-1,1 0,-1 0,1 4,-1 0,-1-4,0 1,1 0,-2-1,0-1,-4-3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3585 1586,'-12'21,"10"-16,0 7,1-7,0 0,0-1,0 0,0-1,0 0,0 1,-3-2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3608 1588,'14'16,"-17"-15,0 2,-1-1,1 0,6-3,2-1,3-1,-4 2,1-1,1 0,0 0,-3 1,0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3635 1543,'5'19,"-4"-14,-1-1,1 0,-1 0,1 0,0 0,-1 7,1-1,-1-3,1-1,0 0,-1-1,0-2,0 1,0-1,0 3,0-3,-3-2,0-1,0 0,0-1,0 0,2-2,5 0,0-1,-2 1,0 0,-1-5,0 3,-1-1,1 1,-1 1,1-2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3341 1276,'-2'15,"1"-11,0 0,1-1,-1 0,0 0,0 0,0 1,0 0,0-1,0 4,1-4,-1 1,1-1,0 1,0-1,0 2,-1-1,2-1,2-3,2 0,-2 0,1-1,1 2,0-1,-2-1,0 1,3 1,-1-2,-1 3,2-1,-2 0,-7-7,-1-8,2 6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3660 1577,'2'-4,"12"4,-11 0,1-1,-1 0,2-1,-1 1,-1 0,0 1,-9 8,1-2,1-3,-4 0,1 1,2 0,2-1,2 0,8-3,-3 1,4-1,-4 0,0 0,3-2,-4 2,18-12,-39 23,22-12,-2-2,-3-6,-3 0,2 4,2 0,-1 0,0 1,0 1,0-2,-2 2,2 0,1 6,0 12,3 0,-2-10,0 5,0-6,0 8,1 3,-1-10,0 0,0 0,0 3,0-5,1 5,-2-1,0-3,1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3721 1581,'-54'73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3709 1523,'13'14,"-11"-11,3 0,-3 0,-8-11,16 13,-24-15,11 5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2935 1573,'3'18,"-4"-14,1 1,0-2,-1 3,1-3,0 1,-1-1,1 1,-1 3,0-4,1 0,0 0,4-2,-2 2,1-2,0-2,3 0,-3 0,1 0,0 0,2 0,-3 0,9 1,-9 1,0 0,-7-3,-2 0,1-1,0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2939 1561,'40'14,"-43"-15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2940 1607,'26'-1,"-23"0,0 1,1-1,-1 1,0 0,0 0,-6 0,-8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2907 1378,'-13'-1,"10"1,-1 2,1 5,3-2,-1 3,1-3,0 9,0-10,3-3,2-5,-1-1,-2-1,-1 3,0 0,0 0,0-2,0 1,0 1,2 3,0 3,-1 1,-1-1,0 0,-1 0,1 0,0 2,0-1,-1-1,3 0,0-2,-4-5,0-3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2934 1333,'9'17,"-9"-14,-4 4,1-3,0 0,0-3,0 1,-1-1,1 0,7-2,2 0,1-1,1-1,0 0,-4 1,-1 2,0-1,0 1,0 1,-9-1,1-1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2944 1370,'2'18,"-3"-15,1 0,0 2,-1-2,1 2,0-2,0 0,0-9,0-7,1 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2962 1364,'-6'32,"6"-28,-1-1,0 1,0 1,0-2,-2-5,1-2,-1 0,2 0,-1 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3351 1274,'18'-3,"-14"2,0-1,0 1,-1 1,1-1,-1 2,0-1,-5 3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2932 1384,'22'-1,"-19"1,0 0,0 0,0 0,-4 3,-8 6,6-6,-2 4,0-3,-1 3,3-5,10-7,-3 2,3-2,-2 3,-2 1,0 1,0 0,1 4,-4 0,-2 2,-1-2,-1 0,0 1,1-2,0 0,-1-1,1-2,0-3,1 0,2-1,0 0,0-1,1 2,1 0,4 1,0 5,-2 3,-2-3,-1 0,0 2,1-9,-2-1,2-9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2984 1367,'2'0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2985 1367,'21'-17,"-21"20,0 1,0 1,-1 1,0-1,-1-2,-3 28,4-27,0 4,-1-2,0-1,2-1,-3-5,1-2,1 0,-1-2,0 2,1-3,-1 1,1-1,0 3,1 0,2 0,2-1,3 0,-3 2,0 0,0 1,0-1,0 1,-1 1,0 0,0 0,0 1,0 1,-2 1,-1 2,0-2,0 0,0 1,0-1,-1 1,-1 1,0-1,-2 1,1-3,0-1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3005 1393,'2'10,"-1"-7,2-3,0 2,-3 1,-1 2,0-2,-1 0,-1 0,-1-1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2926 1453,'1'14,"-2"-10,1-1,-1 5,0-4,0 0,0-1,1 0,7-2,2-3,-5 0,0 1,0-1,0 2,0-1,0 0,-9-4,2 2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2931 1459,'22'-8,"-19"7,-11 10,5-6,0-1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2919 1476,'39'0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2955 1486,'0'20,"0"-16,0 2,0-3,0 0,0 1,-1 0,0 1,1-2,-3-6,0 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2943 1515,'2'17,"-1"-13,-1-1,2 0,1-1,1-5,0-1,0 0,2 2,-2 1,-1-1,1 1,-1 1,2 0,-2-1,3 1,-11 0,-9-2,7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2887 1357,'-14'6,"11"-4,-6 7,6-6,0 3,-1 3,3-4,-1 11,1-13,0 6,1-5,2 1,0-2,1 0,0 0,0 0,1 0,5 7,-6-7,0 1,0-1,1-1,-1-1,2 0,-2-1,3 1,-1 0,-2-1,2 1,0 0,-2-1,1 0,-1 0,1 0,1-1,-2 0,0-1,0 1,0 0,1 0,0 0,-1 0,1 0,-1 0,0 1,1-2,0 0,-1 1,2 0,-1-2,-1 2,0-1,0 1,1-1,-1-1,0 1,0-1,0 1,1 0,0 0,0-1,-1-1,-1 1,1-1,-2 1,1 0,-1 0,0-1,-1 1,2-2,-2 0,1 1,-1-1,0 2,1 0,-1 0,-1 0,-1-1,1 1,0 0,-1 0,1 0,0 0,-2-2,1 1,-1 0,0 1,-1-1,0 1,1 0,0 1,-1-2,1 2,-3-2,2 3,-2 1,2 0,-1 0,0 0,-4 1,4-1,1 0,-5 2,4 0,0-1,-12 1,11 0,0 0,-1-1,-5 2,8-1,-2-1,-1 1,-12 6,10-1,1-2,-3-1,7-4,0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3355 1304,'18'3,"-15"-4,2 0,-2 2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2503 1609,'23'-2,"-23"5,0 0,-1 0,0 1,-1 0,-1-1,1 0,-1 0,0-1,0 0,0 0,6-3,1 0,-1 1,0-1,1 2,-1 1,-3 1,-1 1,0-1,0 1,-2 1,1-2,-1 1,0-3,0-2,0-3,0 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2498 1587,'-11'-3,"6"-1,-1-2,4 2,0 1,0-1,1 1,-1-3,1 3,0 0,-1 0,3 7,0 0,1 1,-2 1,1 0,0 1,1 0,0 0,-1-3,-1-1,2 0,-1 0,-5-16,2 10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2471 1548,'16'1,"-11"-2,-2 2,0 1,-1 1,-3 0,-4 6,3-6,-1 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2490 1588,'25'30,"-23"-27,3 8,-2-6,-1-2,0 1,1-1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2540 1584,'-41'67,"35"-63,3-2,-2 1,1-1,1 0,1-5,2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2614 1713,'1'14,"-2"-7,1-3,-1-1,0 2,-1-2,1 0,-1-6,2-1,0-3,1 1,-1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2628 1696,'3'53,"-3"-49,1-1,-1 0,5-2,2-3,-4 2,2-1,-2-1,3 0,-3 2,-7-6,1 4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2631 1698,'26'0,"-23"1,-5 2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2631 1725,'26'-3,"-22"1,0 0,0-1,0 0,-1 3,1-1,0-2,-1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2574 1595,'15'-4,"-12"4,0 0,0 0,0 2,0-2,1 2,-1 0,-1 1,-2 0,-1 0,-1 0,2 0,-2 3,-2-2,2 0,-1 0,-1 0,1-3,0 2,-1-2,1 1,-3 0,10-2,-1 0,0 0,1 0,0 0,3 0,-3 0,-1 0,0 0,0 2,0-1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3430 1266,'-8'63,"7"-60,1 1,-1-1,1 0,-1 1,0 5,0-6,0 5,1-5,0 0,5-9,-2-7,-1 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1253 1330,'-4'16,"3"-10,1 0,0-1,-1 4,1-5,0 1,0 1,-1 9,1-6,-1-2,1-1,-1 1,0 0,0 2,0-1,-2 7,2-8,-2 5,0 5,2-9,0 0,-1 0,0-1,1 1,0 1,-1 9,0-3,0-1,1-6,0 9,0-11,-3 24,3-8,1-5,-1-11,2 1,-1-1,-1 3,1-2,0-4,0 3,0 2,0-5,0 0,0 0,0 1,1 1,-1 0,0 0,1 0,-2-1,1-1,0 0,0 2,0-1,0 0,0 0,0 1,0-2,0 0,0 0,2 0,1 0,0 0,1 0,0 0,1 0,-2-2,3 1,1 0,-1 0,-1-2,3 1,-4-1,1 1,0 0,4 0,-2 1,-1-1,1 0,-2 0,2 2,-4-3,5 2,-5-1,1-1,-1 1,0 0,1-1,-1 1,0 0,2-3,-1-3,-3 2,-1-1,1 1,-1-2,0-1,-2-15,1 15,0 0,0-1,0-1,0-1,0 0,0-8,1 8,0-1,1 0,-1 0,1 1,0 0,2-12,-2 11,0 0,2-9,-3 8,1-1,0 0,0 0,0 0,0-4,0-15,1-15,-1 31,0 2,-1 0,0 2,1 0,-1 1,1-1,-1 1,0 2,0 2,1 0,-1 2,1-1,-1-5,0 5,0 1,0 0,0-1,0 1,-1 1,1 10,-2 2,-1-2,1-2,-2-1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1204 1763,'18'-1,"-13"0,-1 0,6 1,-5 0,0-1,0 1,3-1,0 0,-4 0,4 1,-3-1,-1 1,0-1,0 0,1 1,-1 0,-1 0,-4 3,-4 5,1-7,0 0,-5 1,5-2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1258 1809,'-1'32,"1"-29,0 1,0-1,0 0,0 2,1-2,2-2,0-2,3-4,-2-1,-3 2,1-5,-2 3,-1-1,0 2,-1 2,-1-2,-2 1,1 1,1 1,-6-5,5 4,1 2,6 4,1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1240 1658,'28'22,"-29"-18,-2 0,0 1,0-1,-1 0,-1-1,0 1,1-1,1 1,1-1,0 0,5 0,8-4,-8 1,0 0,0 1,1-1,0 0,6 3,-7-2,0 0,0 2,-7 0,0-7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1433 1343,'-6'47,"6"-44,0 0,0 1,0 5,0-5,0 0,0 1,0-1,0 0,1 6,1-4,-1 0,0 2,-1-1,1-1,-1-1,1 0,0 13,0-10,-1 1,0-2,0-1,1 14,-1-12,0 0,0 0,-1 4,0 0,0 1,0 2,1-9,0-1,-2 11,2-10,-1 2,0 6,0-9,1 0,0 0,-1-1,1 0,0 18,0-16,0 0,1 2,-1-4,0 1,0-1,0 12,0-10,0 4,0-1,-1-6,1 1,0 2,-1-3,1 0,0 4,-1-1,0 0,1 1,-1-3,1-1,0 0,0 0,0 1,0 0,-1 1,1 0,-1-2,1 1,-1 0,1-1,1 0,1 0,1-1,0 0,0-1,1 0,-1-1,0 0,0 0,0 0,2-1,1 1,-3-1,2 2,-2-2,3 1,-2-1,-1 1,0 1,2-2,-2 1,2 0,0 0,0 1,2 0,-4-1,0-1,1 2,0-1,-1 0,0 0,0-1,0 1,1-5,-3-2,-1 3,0 0,1 1,-1 0,2-2,-1 0,0 0,0 2,0-3,-1 2,1-14,-1 13,0 0,0-5,0 5,0-1,0-2,0 1,0 0,-1-7,1 7,-1 0,1-1,0 0,-2-8,2 9,-2-6,2 5,-3-26,2 27,-1-9,2 8,-2-10,-2-18,3 27,0 1,0 1,1 0,-1-1,1 0,-1-10,1 11,0 0,0 1,0-2,-1-1,0-17,1 18,0 0,-1-2,1 0,-1-5,1 9,0 0,0 1,-1-22,1 21,0 1,0 0,-1 1,1-1,-1 1,1 1,-1 0,1 0,0 0,0 0,1 0,-1 0,2 13,-2-6,-2 0,0-1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1430 1792,'17'-5,"-12"4,0 1,-2 0,0-1,0 1,0 0,2 0,4 0,-6 0,2-2,3 0,-3 1,1-1,-1 2,0-1,-2 1,-4 3,-4 2,0-2,-1 0,2-1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1462 1814,'0'21,"-1"-16,0-1,0-1,0 1,1 0,-1 0,0 0,0-1,0 0,0 1,1-1,-1 7,1-7,0 1,0-1,1 0,2-4,0-7,-2 5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1474 1812,'6'13,"-6"-6,0-4,0 4,1-4,-1 1,0-1,0 3,0-3,1 2,-1-1,1 2,-1 5,1-4,-1-3,1 2,-2-1,0-2,-2-5,1-3,0 0,1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1426 1822,'20'1,"-17"-1,2 0,-2 0,6-1,-1 0,-5 1,0 0,0 0,-3 3,-3 0,1 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1433 1858,'53'-8,"-50"10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3446 1272,'7'29,"-7"-25,0 0,1 0,-2 3,1 0,0-4,0 1,-1-1,0 2,1-2,-1 3,1-1,-2-8,1-2,-1-4,-1 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1457 1684,'0'22,"0"-17,0-2,-1 0,2 1,-1 1,-1-1,1 0,0 4,0-5,-1 1,1 0,0-1,4-5,-1 0,2-1,-1 0,-1 3,0-1,0 0,0 0,2 1,-1 0,-1 0,-7-5,2 1,0-1,-1 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1457 1683,'26'-5,"-23"5,-2 3,-4 1,1-1,-2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1463 1710,'26'-10,"-22"10,-1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1620 1292,'2'67,"-2"-63,-1 5,0-5,1 0,-1 2,1 0,0 0,-1 9,1-3,0-7,0 1,0 1,0 1,0 0,0 12,1-15,0 9,0 2,0 0,1-3,0 6,-2-3,1-10,-2 7,1-5,-1 8,0-3,-2 2,2-4,-1 1,1 1,0 0,0-5,0-1,1 4,-1 4,1-10,1 7,-1-8,0 1,0 1,0 0,1 0,-2 4,1-2,1-2,-1 0,1 1,-1 1,1 0,0 1,-2-3,2 0,-2-3,1 1,0 0,0-1,-1 2,1-2,0 1,0 0,0 0,0 0,-1 0,1-1,4-1,-1-2,0 0,1 0,-1 1,0-1,2 0,-2 1,0-1,1 0,-1 0,0 1,1-2,0 2,1-1,0 1,-2-1,0-1,6 3,-6-2,0 1,0-1,1 1,-1-1,0 0,1 0,-1 0,0 0,0 0,0-1,0 2,0-1,0 0,-2-5,0 1,0-1,-2-1,1 0,1 0,-2-3,1-1,-1 6,2-15,-2 5,1 8,2-4,-2 4,1 0,0 0,0-9,1 3,-1 8,1-7,-1 5,0-2,-1 0,0 0,1 1,-1 1,0-2,1 0,-1-1,0 0,0 0,0 1,0-5,0 3,0 1,1 1,-1 1,0 0,1 0,-1 0,1-11,0 10,-1 1,1 0,-1-1,0 0,1-1,-1-1,0 0,0 0,-1 0,1-2,0 0,-1 1,0-1,0 0,0-2,0 1,0 2,0 0,0-1,0 1,0 2,0 1,1 2,-1 1,1 1,0 0,0 1,1 0,-1 0,0 0,0-1,1 1,-1 6,1 1,-2 6,0-4,-1-1,-4 6,3-3,-1 0,0 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1623 1794,'30'7,"-27"-7,0 0,1 0,1-1,0 0,1 1,1-2,-3 1,0 1,-1 0,0 0,0 1,-7 2,-1-3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1645 1813,'2'0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1661 1799,'5'43,"-5"-38,0 2,0-4,0 4,0-2,0 4,0-4,0-2,-1 1,0 0,-1-7,0-2,-1 0,1 2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1633 1823,'25'1,"-22"-2,7-3,-7 4,0-1,1 1,-1 1,-3 2,-3-2,-3 0,2-1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1651 1821,'26'5,"-20"-7,-3 2,0-1,0 0,0 0,0 1,-1 3,-6 6,1-6,0-2,-2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1648 1855,'37'-1,"-31"0,-3 1,0 0,0-2,-3-1,0-1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948 133,'-13'76,"13"-73,-1 0,0 2,1-2,-1 0,1 0,3-1,1 0,1-1,0 0,0-1,0 0,-2 0,2 0,-2 0,0 0,0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3408 1292,'24'1,"-21"-3,0 1,3-3,0 2,-3 1,0 0,0 1,0-1,1 0,0 1,-1 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1683 1799,'5'38,"-5"-34,0 3,0-4,0 0,0 0,0 5,0-5,-1 2,1-1,0 2,0-2,0 0,0 0,0 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1664 1558,'2'31,"1"-32,-1-2,-2 0,-1-1,-2-3,0 4,0 0,1 6,0 2,2 1,0-3,2 0,1 0,0 0,0-3,-1-3,-3-3,-1 1,-1 3,2 5,0 0,2 0,2-1,0-3,-1-2,-3 0,0 0,-2 0,0 3,3 3,0 0,3 0,0-3,0-3,-5 0,-1 1,0 4,3 1,0 0,2 0,-1 0,2-2,-1-4,-1-3,-1 0,0 3,-1-6,0 6,0-1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1673 1575,'13'15,"-13"-12,0 0,-1 0,-2 0,0 0,-2-1,3 1,-2 0,1 1,1 1,-1 2,2-3,0-1,1-6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1708,'6'33,"-6"-30,-1 0,1 3,-1-3,1 2,0-1,-1 0,1-1,-1 2,1-2,0 0,-1 0,1 0,0-12,0 6,1-6,0 5,0 0,3 1,1 0,-2 2,1 0,-1 0,0 1,0 0,0 1,-1 3,-1 3,-2-1,0-1,-1-1,-2-1,1 0,-2 0,-5-2,7-1,-2-1,1 0,1 1,0-1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1625 1688,'21'4,"-17"-4,1 0,-2 0,0-1,4 1,5-3,-4 3,-4-1,-1 0,0 1,1-1,-1 0,0 0,0 1,3-2,2 2,-5 0,0 0,0 1,1-1,0 1,-1-1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1323 1718,'22'-6,"-18"4,0 1,0 0,-1 0,0 1,0-1,0 2,0-1,0 1,0 0,3 1,-2-1,-1 0,1-1,0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1650 1548,'-12'48,"12"-45,0 6,0-5,0 0,1 0,-1-1,0 0,0 0,0 1,0-1,1 0,1 0,1 1,1-1,-1 0,-2 0,2 0,0-4,0 0,1 0,1 0,-1 1,2-2,-2 0,2-1,-3 1,-1-1,0-1,2-5,-2 6,-2 0,2-3,-1 3,-1-1,0 1,1-1,0-1,0-1,0 2,-1 0,0 0,0-7,-1 0,1 7,-1-1,0-1,-2-1,1 2,0 1,0-1,0 1,-1 1,0 1,0 1,-3 0,1 1,1 1,1 1,0-1,0 2,0 0,-2 2,1 0,2-1,-1 0,-1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658 642,'-17'7,"14"-4,1 2,0-1,-2 3,3-3,-1 0,1 1,1-1,-1 1,1 0,1-2,-1 1,1 1,3 4,1-6,-2-2,3 1,2 0,-3-1,5 1,-3-2,0 0,-4-1,1 0,0 0,1 0,0-2,-2 3,0-2,1 1,-1-1,2-2,-2 0,1-3,-2 2,-1 0,1 1,0 0,-1-1,1-1,-2 3,1 0,0-1,-2-2,1-2,-1 4,1-1,-2-1,1 3,-2 0,1-1,0 0,-1 2,-1-1,-4-2,4 4,1 0,-2-1,2 2,-3 0,0 2,0 0,0 2,0 0,3-2,0 0,-6 4,1-2,5-4,-1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1261 248,'2'0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1250 283,'-6'20,"6"-17,0 1,1-1,0 1,1 2,-1 0,0-3,0 1,-1-1,2 0,1 0,-1 0,1-3,4 1,-4 0,0 0,2-1,1 0,1-1,-1-1,-1-1,0-2,3-5,-5 4,-1 3,1-2,2-1,-2 3,-1 0,0 0,0 0,-1-2,-1 1,0 1,-1-1,0 1,-1-3,1 3,1 0,-2-3,0 2,1 1,-2-2,1 1,-3 0,2 4,-3-1,-2 3,-1 0,0 3,4-3,1 2,1-1,-1 1,0-3,0 3,-6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3414 1319,'26'5,"-23"-6,0 0,2 0,-2 1,1 0,-1-1,0 1,2-1,-2 0,0 1,0-1,-6 4,-11 3,9-5,1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1268 646,'-10'62,"11"-58,1-1,2 2,-2-2,2 0,-1 0,0-1,3-1,-2-1,2-1,0 0,0 1,-3-1,1-1,0 1,0 1,-1-1,0 0,4 0,-4-2,-1 0,0-3,-1 3,-1-4,0 4,0 0,0 0,0 0,0-1,-1 0,1 1,-1 0,-1-1,1 1,0 0,-4-5,2 2,2 3,-1 0,-1-2,-2-2,-1 2,0 1,1 3,-2 1,3 2,0 0,0 1,0 0,-5-3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1916 1531,'-14'1,"11"0,6-1,0 0,1-2,0 1,-2-2,1 2,0-1,0 1,1 0,0 0,-1 0,1-1,0 1,1 0,-2-1,0 1,0-1,0 1,0 0,0 1,0-1,0 0,-4-3,-1 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1903 1555,'19'-6,"-16"5,4-3,-3 3,-1 0,2 0,-1 0,-1 0,0-1,0 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1934 1470,'29'4,"-25"-4,0 0,-1 0,1 0,1 1,-1 0,-2 2,-1 1,-1-1,-1 0,0 1,0 1,-2 7,2-6,-1-1,-3 9,3-10,1 0,-1-1,0 4,0-4,1 1,-1-12,2-2,0 5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2014 1278,'-4'81,"2"-76,1 0,1-1,-1 0,-1 2,2 1,-1-1,-3 20,3-20,0 0,1 0,0 1,-1 1,0 1,1 8,0-5,1 12,-1-17,1 10,-1-4,0 2,1-3,-1-1,0-5,1 0,-1 2,0 0,0-1,1-1,-2 9,1-10,0-1,-1 3,1-1,-1 5,0 2,0-10,1 4,0-1,1 4,-1-3,1-1,-1-3,1 3,0-2,0-1,-1 0,1 0,-1 0,0 0,1 1,-1-1,0 0,0 0,0 3,0-3,1 0,-1 2,0-2,3-2,0 1,0-2,1 1,1-1,0 0,-1 0,0 1,-1-1,5 0,0 1,-1-1,-1 1,-3-2,1 1,0 0,-1 0,1 1,0 0,1-1,3 2,-5-2,0 0,0 1,1-1,0 0,-1 1,0-1,0 0,0-1,-2-3,0 0,-1 0,1-9,-1 2,0 6,0-1,1 1,0-2,-1-1,0-1,1 1,-1 1,0 0,1-16,0 13,-2 1,1 1,1 0,-2-1,1-3,-1 2,1 0,-1 1,1-2,0-1,-1 0,-2-22,2 9,0 14,0 0,0 1,0-3,0 1,0 2,0 0,0-2,1-1,-1 2,1 1,0 0,0-3,0 1,0 2,0 0,1 1,0-2,-1 1,1-7,-2 10,1 2,1 0,0-3,0 4,-1 1,0 0,0 0,-2 6,-1 3,1-1,0-2,-1 5,2-4,0 0,-2 0,0 0,0 1,0 0,0-1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2018 1682,'15'3,"-12"-4,0 0,8-1,-6 1,0 0,5-4,-7 4,0 0,2 0,2 0,-3 1,0 1,1 3,-3-1,0 1,-9-1,3-4,1 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2043 1735,'-8'29,"8"-26,1 0,0 0,5 2,-2-1,3-4,-4 0,1-2,0 0,-1-1,0 0,-1-2,0 0,-2 1,0 0,-1 0,-1-1,1-2,-2 1,-1-1,2 4,0 0,-3-1,1 1,0 1,0 0,1 1,0 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2028 1587,'19'6,"-16"-6,0 1,0-1,0 1,0-1,-1 3,-5 2,1-1,-1-1,-2 3,3-3,1 0,-1 0,-1-1,1 1,0 0,5-3,2 1,1 0,-3-1,0 1,1 0,1-1,-2 0,0 0,0-3,-4-1,0 0,0 1,0-1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2171 1239,'0'14,"0"-10,0-1,-1 3,0 0,1 3,1 5,-1-1,0-7,0 0,1 8,-1 5,0-12,0 0,0 0,0 0,0 0,0 2,1-1,-1-1,0-1,0 0,0 0,2 6,-2-4,0 0,1 5,-1-7,1 0,-1-1,1 2,-1 1,0 1,1-1,-1 5,1 1,-1 2,-1 5,1-15,0 10,0-10,0 0,0 0,0 3,0 8,1-2,0-6,-1-4,0 0,0-1,0-1,0 0,0 0,0 0,1 0,-2 6,2-1,-2-1,1 5,-1-9,1 4,-1-3,1-1,0 0,0 2,0 1,0-3,0 4,0-2,1 0,-2-1,1-1,0 0,0 0,0 1,1-1,0 0,-1 0,3-2,1-1,0 1,-1 0,1 0,0 0,0-1,2 1,0-1,-3 0,0 1,1-1,-1 0,2 0,0 0,-2 1,0 0,0 0,0 0,0 0,1 0,-1-1,0-2,0 1,0-1,-3-1,1 0,2 0,-1 0,0 0,0-1,-2 1,1-1,-2-2,1 2,-2-15,1 15,0-5,0 5,0-1,1-12,-1 10,1 0,0 2,-1 1,1 0,-1-4,-1-11,1 8,0 5,1 0,-2 0,1-1,-1-8,0 2,0 1,1 4,0 0,-2-17,2 15,-1 1,1-1,0-2,0-2,0 4,0 1,0-1,1 0,0 0,-1-2,0 2,0 2,1-1,0-4,-1 1,1 4,0 1,0-1,0 3,0-1,0-1,0-8,0 8,-1-19,1 19,0-1,-1 1,1 1,0 1,0 1,-1-1,1 0,-1 1,1-2,-1-8,0 11,0-2,0 2,-2 1,2 8,0 0,1 8,0-7,0-2,0 1,0-1,-1 1,0 0,-3 10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1949 1843,'5'-17,"-2"16,0 0,1 0,-1 0,0 0,1 1,-1-1,0 0,-3 5,-2 0,-1 1,-3 3,1-2,0-2,-3 1,5-3,0 0,-4 2,11-4,-1-1,1-1,1 1,-1 0,-1 1,1-1,0 1,-1 0,0 0,-7-12,1 2,1 5,-1 3,3 6,0 1,1 4,1-2,-1 2,1-2,-1 2,0 3,0-5,-1-1,1-1,-1 6,0-6,-2 4,1-6,-4-8,3 2,-2-1,1 1,0 1,0-1,-1 2,1-1,0 1,7-2,2 1,1-1,3-8,-7 7,-1 0,0-1,-1 1,0 0,2-5,-1 5,1-3,-1 2,-1 0,1-1,-1 1,1 1,-1 1,2-3,-9 16,4-4,0-1,0 3,0-5,1 0,5-2,-1-1,1 0,-1 0,2-1,-2 1,0 0,-2 3,-4 0,-1 1,1-1,0-1,0 0,-1-1,1 0,3-4,3 1,1 1,-1 1,0 0,0 0,-4 3,0 1,0 2,1-3,3-1,2-1,-2-1,0 1,0 4,-1-2,-2 0,0 4,-1-4,0 1,0 0,-2 0,0-2,0 0,0-3,-4-5,4 2,2 1,0 0,4 4,0-1,0 2,0-1,0 0,0-1,0 1,0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2135 1631,'79'31,"-77"-35,-1 0,2-3,-2 4,1-5,-1 2,-2 3,0 0,-2 1,-1-1,1 2,-1-1,-4-2,3 2,1 1,-1-1,-4 0,5 1,-2 0,2 1,0 0,-2 1,-1 1,5 1,-1-2,2 2,0 4,2-4,-1 0,4-2,1-5,2-1,-2 2,0 1,-2 2,0 0,1 0,0 1,-1 0,-2 2,-2 1,-5 5,-1-4,2-2,-1 1,3-2,9-2,5-4,-6 2,-1 1,2 0,-2 2,-2 4,-1-2,-1 1,-1 1,0-1,0-1,-1 1,-2 6,2-7,0 0,-1 1,-2-2,1-2,-1-2,1-4,3 1,-1 0,0 0,1-3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2025 1864,'26'0,"-27"3,-1 0,-2 1,-4 5,6-5,0-1,-1 0,-1 2,3-1,5-5,0 0,-1 0,1 0,-1 1,0-1,0 1,0 0,0 1,0-1,-3-4,-1 0,-1 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2034 1842,'4'20,"-3"-17,0 0,-1 0,2 0,-1 0,0 2,1 7,0-2,0-2,0-3,-1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2055 1824,'9'54,"-9"-50,0 2,-1 4,1-7,-1 2,-1-2,1-7,1-1,0-1,-1 2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2025 1864,'10'46,"-8"-40,-2-3,3 2,-3-1,4-1,-1-3,1 0,1-1,0-1,-2 1,0 0,1-2,2-3,-3 3,0 1,-2-1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2108 1886,'0'19,"3"-18,0-2,0-1,0-3,-2 1,-1 0,0 1,-1-1,-5 1,2 4,1 3,3 0,0 0,3-1,0-4,0-1,0-1,-2-1,-4 3,0 5,3-1,2 0,-4-9,0 2,5 4,0 1,0 2,-2 0,-2 1,1 1,-3 3,1-5,-1 2,1-2,1 0,-2 0,-1 2,3-2,0 1,0-1,-1 3,-1-3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2144 1945,'-4'22,"4"-18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2154 1865,'14'39,"-10"-39,-1 0,0-1,1 0,-1 1,0 0,-3 3,-4 4,2-3,-1-1,0 1,0-1,1 0,5-3,3 0,-3-1,0 0,0-1,-5-1,-1 0,0 1,3 7,0 1,0 2,0 3,1-5,-1 0,2-3,1-5,-2-1,1 0,-1-4,0 1,0 0,0 2,0 0,1 0,1-1,0 3,-2 5,-1 1,0 0,1 1,-1 0,0 0,0-1,0-1,0 0,0 2,1 0,1-2,2-8,-3 1,2-14,-1 10,-2 3,0 1,1 0,0 0,-1-2,2 1,0-5,-2 15,1 5,-1-7,1 0,-1 0,1 1,0-1,-1 0,1 3,0-2,0 1,0 1,1 9,-1-8,-1-4,1 3,0-2,-1 0,-2 0,-5-3,2-3,1 0,-1-1,-3-3,4 2,1 2,0-2,0-1,1 1,0 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2165 1868,'23'-2,"-20"1,-4 4,-2-3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2184 1867,'-5'21,"4"-18,-1 2,-2 1,0-3,1-1,6-2,2-1,-2 1,0-2,1 1,0-2,-2-3,0 3,-1-1,1 0,-2 1,2 12,-2-6,0 2,2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2273 1873,'-5'27,"6"-24,-1 2,0 1,1 0,0-3,2 2,0-4,2 1,-2-1,0 0,1 2,-2 1,0 1,-2-2,0 0,0 0,-1 1,-1-1,0 0,-2 0,-1-3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2136 1617,'-6'59,"7"-54,2-2,-1 1,1-2,0 0,0-1,1 2,0-2,5 1,-4 0,2 0,-3-1,-1-1,1 2,-1-2,0 0,0 0,0-1,0 0,6-5,-2 0,-4 0,-1 2,0-1,-1 0,1-5,-1 6,0 0,-1-4,1 2,0-1,-1-1,-1 0,0 3,-1 0,-2 1,-1 2,2 1,0 1,-3 1,-1-1,4 0,-2 1,2 0,0 0,0 0,0 0,-12 5,18-9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2278 1904,'24'-7,"-20"5,-1-2,-1 0,-1 1,-5-3,1 3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1746,'0'26,"0"-22,0 0,0 5,1-6,1 7,0-4,-1-3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2233 1729,'10'39,"-8"-29,-2-4,1-1,-1 3,0-5,1 1,-1-1,-1 0,-2-4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2196 1750,'42'-4,"-39"4,0 1,0-2,-7 1,1 1,0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1776,'17'4,"-13"-3,-1-1,0-2,0 1,1 0,0-2,0 2,-1-1,1 0,-1 1,0-1,-5-4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2188 1693,'15'1,"-11"-2,5 0,-6 1,0-1,0 1,3-1,-3 1,0-1,0 1,1 0,2 0,-2 1,-3 2,-7-1,2-2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2198 1617,'5'11,"-4"-5,-2-3,1 0,0 0,0 1,-1 3,1-4,1 1,-1-1,5 0,-2-2,0-2,1 1,0-1,-1 1,0-1,0 1,0-1,0 0,1 0,-5-2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2199 1612,'13'-5,"-9"5,1 0,0 0,-1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2206 1637,'33'-2,"-32"6,-6-3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1577,'2'0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2261 1652,'42'-7,"-34"6,-4 0,-1 1,1-1,0 1,-1 0,1-1,-1 1,2-1,0 1,-2 0,1-1,-1 1,0 1,0-1,-6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2194 1577,'-5'-8,"5"11,3-2,1 0,-1-1,2 0,1 0,2-1,-3 1,-2-1,0 1,0 0,0 0,-10-3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2220 1526,'-14'2,"12"1,2 0,2 0,1 0,0-3,0 0,-3-3,-6-3,3 3,0 1,3 6,0-1,3-2,0 0,2-1,-1-2,-4-1,-3 2,0-1,0 2,0 0,3 4,1-1,2-2,1 1,-1-3,-3-2,-3 1,0 1,0 1,3 3,5-2,-2-1,-2-4,-3 1,0 0,-1 2,-1 2,3 2,2 0,2-2,0 1,0-1,-4-4,0 0,-2 1,6 2,0 2,0 1,-2 0,-2 0,0 2,0 1,-1-2,1-1,0 0,-1 2,0-1,0-1,-3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2314 1221,'2'19,"-2"-9,0-7,0 0,0 1,0 0,0 0,1 0,0 15,-1-11,1 6,0-3,0 5,0 0,-1 5,0-6,1 1,-1-3,1-7,-1 0,1 1,-1 1,2 0,2 24,-3-26,0 3,1-1,-2-1,1 4,0-1,0 0,1 9,-1-8,1 2,-2-3,2 2,-1-6,-1-1,0 5,1-6,0 7,-1-7,1 5,-1-3,0 0,0-1,0-1,0 1,0-2,2 10,-2-8,1-2,0 0,-1 1,1 9,0-9,0 5,-1-4,1-2,-1 1,0 0,1-1,-1 1,0 1,0-1,0 0,0-1,0 0,0 0,0 0,0 1,0-1,0 0,0 0,0 3,0 0,0 1,0-1,0 0,-1-1,1-2,-1 2,2-2,-1 0,0 0,1 0,2-3,2 1,-2-1,0-1,0 1,2 0,-1 0,0-1,-1 1,0-1,0 1,0 0,0 0,1 0,-1 0,0 0,1-1,-1 1,0 0,0 0,1-1,-1 1,0-1,0 1,0 0,0-1,1 0,-1 1,0-1,-2-3,-1-1,0-7,-1 8,1-5,0 6,0 0,0-1,0 1,0 0,0-12,-1 10,1-2,0-2,-1 5,1 0,0-1,0 1,0 0,-1-24,1 23,0 1,0 1,0 0,-1 0,2-2,-1 1,0 1,0-1,0-2,-1 0,1-8,-1 9,1 1,-1-4,1 4,0-1,0-1,-1-8,0 7,0 1,0-1,0-7,0 6,-3-20,3 22,0-1,0-9,0 8,0-1,1 2,-1 1,0 1,1-1,-1-11,1 9,-2-8,2 10,-1 1,0-12,1 9,-1 0,0 1,1 0,-1 0,0-1,0-2,1 0,-1 3,1 1,0-1,-1 2,1-2,-1 0,1-3,0 2,0 3,-1 0,1 0,0 1,1-1,-1 0,0-18,0 16,0 3,-9 33,4-12,3-13,1 2,0 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1740,'13'0,"-8"-1,-1 0,0 1,4-4,0 2,-1 1,-4-1,1 3,-1 2,1 1,-2-1,2-1,-8-2,0-2,1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2387 1756,'2'20,"-2"-16,0 0,0 1,0 2,0-4,0 0,1 2,-1-2,1 3,-1 1,1-2,1-8,-2 0,1-1,-1 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2397 1756,'7'24,"-7"-20,0-1,1 1,-1-1,0 0,2 4,-2-4,0 1,0 0,1-1,-1 1,1 0,-1-1,0 1,0-1,-5-10,3 4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2363 1771,'30'-1,"-26"1,-1-2,0 2,2-1,-1 1,-4 3,-3-1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2372 1804,'38'-3,"-35"3,0-1,-2-6,-2 4,0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2370 1634,'6'28,"-5"-25,0 2,0-1,-1-1,1 3,-1-3,0 0,-2-9,4-1,1-1,0 4,0 3,1 0,1 2,-2 1,-2 1,0 1,-2 0,0 1,-1-2,-2 0,1-1,-1 0,1-2,0 2,-1-1,-1 1,1-3,0-4,3 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2341 1580,'97'0,"-100"0,0 1,-3-1,1 1,0-1,-1 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1609,'28'13,"-24"-11,0 1,1-1,-2 1,-3 0,0 0,0 0,-3 5,1-5,-3 3,0 2,1 1,2-6,0 0,0 0,0 0,0 0,1-6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1989 1577,'45'-7,"-42"6,1-1,-1 2,1-1,2 1,-3 0,1 2,0-2,1 1,-2 0,2-1,0 1,-1-1,-1 0,0 0,0 0,0 0,0 4,-3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2144 1967,'27'10,"-24"-9,0 0,0 0,0-1,0 1,1-1,-1 1,1-1,-1 0,0 0,1-1,-1 0,1-1,-1 1,3-1,-2 2,0 0,0 0,-1 0,1-1,-1 1,0 0,1-1,0 1,0 0,1-1,-2 1,1 0,-1 0,1 0,-1 0,0-2,0 2,0 0,0 0,0-1,0 0,0 1,0-1,0 1,0 0,0 0,0 0,0-1,0 1,1-1,-1 2,-19-5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2035 1449,'0'48,"3"-46,1 0,2-1,-3 0,3 1,0 4,-4-2,1 0,-6 0,0-2,0-1,-2 0,-1 1,0-3,3 0,1-4,1 2,0-5,0-3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2036 1447,'24'9,"-18"-12,-3 1,1 0,-1 1,0 0,1 0,1 1,-2 0,1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2038 1443,'-2'10,"2"-4,0-2,0 0,0 3,-1-1,1 3,0 0,0-4,0-1,0-1,5 4,-2-5,0-2,0 0,0-1,1-3,-1 3,0-1,0 1,0 1,0-1,0 0,0 2,0 1,-3 2,0 4,-1-4,-1 0,-1 0,1-1,-2 0,-1 1,0-1,1-2,1 0,0 0,0 0,0 0,0-1,0 0,0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1003,'-17'5,"14"-3,0 1,0 0,-1 1,3-1,-1 0,-1 2,-1 2,1-3,0 2,0-1,1-1,2-1,1 0,1 1,0 0,0 0,0-1,1 1,0-1,1-1,0 0,0-1,0-1,1 1,0-2,-1 2,3-1,-3 0,-1 0,1 1,1-1,-2 0,3 0,-3-1,2 0,-2-2,2-1,0-4,-3 5,0-1,0-1,2-1,-3 2,0-1,0 0,-1 2,0-1,-1-3,-1 4,-1-2,1 2,-1-1,-5-4,0 2,0-1,2 1,0 1,3 2,0 1,-1 1,1 1,0 2,0 4,0 0,-1-5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2294 1622,'37'19,"-34"-17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2312 1615,'13'13,"-10"-11,0 0,0 0,0-1,1 2,-5 0,-1 0,-1-2,-3 3,3-3,0 0,-1 1,1-1,-1 1,0-3,1-2,2-1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746 994,'10'16,"-9"-13,-1 1,1 1,0 0,-1 3,1-4,0-1,-1 1,1 2,-1-3,1 0,1-12,-1 3,1 2,0-1,1 0,2-3,-1 3,-2 2,3 0,-3 7,-2 0,-1 0,1 1,-1 0,0-1,-1 1,-3 2,3-4,-1 0,0-1,0-1,-1-1,-3-2,3 0,-1-1,0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1058 997,'-6'13,"5"-8,1 2,0-4,0 1,0-1,-1 4,1-3,1 1,-1-1,1-1,0 2,2 1,0 0,0 1,3 3,-4-6,2-1,-1 1,1-2,-1 1,2-1,-1-1,-1 0,0-1,0 1,0-1,1 0,0 0,4-2,-1 0,7-3,-8 3,-2 0,0 0,-1 0,-1-1,0-1,0-8,-3 4,0 2,-2-5,0 3,1-1,0 2,0-5,-2 3,1 2,-1 1,1 3,0-1,-2-2,-1 0,-1 0,3 4,-8 6,8-1,0 1,0-1,0 0,0 0,-4 4,5-5,-7 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2432 1631,'-4'14,"0"-10,1 1,0-1,0 0,2-1,0 1,0-1,-1 5,1-5,1 1,3-3,14-7,-12 3,3-2,-3 1,-2 3,1-2,2 2,-3 0,0 2,-4-4,0-1,-1 0,0 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2462 1573,'41'-21,"-38"20,0 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2480 1579,'2'0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2494 1519,'34'23,"-34"-20,-1 2,-1-1,1 2,-4 10,4-12,0-1,-1 1,0-1,1 0,-1 1,-1 3,0-6,1-5,-2 2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2474 1589,'15'-4,"-10"2,-1 0,1-1,-3 0,1 2,0-1,-4 9,-2 2,2-5,-1-1,0 0,0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2498 1610,'0'73,"0"-69,0 1,0-1,1-1,-1 1,0 0,0 1,0-1,0 2,0 1,0-1,0-2,1 5,0-1,-1-4,1 11,-1-9,1-1,-2 3,2 1,-2 0,0-6,1 3,-1-2,1 2,0 1,0-2,0-2,0 0,0 0,0 3,0 0,0-3,0 1,0-1,0 4,0 2,1-6,-1 0,0 1,0 0,1-1,0 1,-1-1,0 0,1 0,-1 0,2 0,1 2,-2 0,1 4,-1-6,0 1,2-2,-2 1,2-1,0 1,1 0,-1-2,0 0,0 0,0-1,1 1,-1-1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2570 1947,'-6'23,"6"-19,-1-1,1 0,0 0,3-1,0 0,1-1,0 1,-2 3,-4 1,1-3,-1 1,-1 1,0-3,0 1,-1 0,1-3,0-2,0-1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2561 1966,'32'-5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2618 1986,'0'17,"-1"-11,0-3,1 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2638 1932,'4'45,"-4"-42,0 0,-1 0,0 3,1-3,0-7,0 0,1 1,2 0,3-1,-1 3,-2 0,0 1,0 0,-2 3,0 0,-1 0,0 1,0-1,0 0,-1 0,0 0,-1 0,-1 0,-1-2,1 0,-1-3,0-2,1-5,2 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2695 1969,'17'-1,"-14"0,0 1,2-2,-1 0,-1 1,1 0,-1 0,1 0,-1 0,2 1,-1-1,-1 3,0-2,-5-5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1634,'-1'58,"1"-55,-1 0,0 1,0-1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2814 1923,'-14'1,"11"2,0 0,2 0,-1 0,2 0,0 1,0 2,1-3,1 0,1-1,1 0,0 0,0-1,-1 1,0 0,-1 1,-3 0,-1 1,-1-2,-1 2,1-1,0-3,0-1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2838 1949,'-4'14,"2"-10,0-1,0 0,1 0,-1 0,1 0,0 0,4-2,0 0,0-1,1 1,-1-1,1-1,0 1,0-1,-1 1,2-1,-1-1,-1 2,1-1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2847 1949,'2'20,"-2"-16,0-1,0 2,0-1,1 0,-1 1,-1 0,2 2,-2-2,1-2,-3-12,2 3,1-1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1597,'28'10,"-25"-9,0 1,0 1,-2 1,-1-1,-2 1,0 0,-1 0,-2 2,-2-1,2-2,1-1,1-1,-1 1,1-2,0 1,7 1,1-2,3 1,-2-1,-3 0,10 0,-7-1,-2 2,1 0,0-1,-2 3,-6-4,-4-5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2621 1469,'-1'13,"1"-9,-1-1,1 0,0 0,1 1,-1-1,1 1,0 0,0-1,0 0,1 0,1 0,0-1,0 0,2 0,-2-1,0 0,0 1,-2 1,0 0,-3 1,-1-1,-3 0,2-2,1 0,0 0,-1-1,0 0,0 0,0 0,0-2,3-1,-1-1,2-1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2615 1487,'17'-3,"-13"4,2-1,-3 0,0 0,1 0,1-1,-2 1,0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1354,'-11'23,"8"-19,-1 2,1-2,0 4,1-3,-1 0,2-2,5-1,1-2,0 0,-2 0,2 1,-1-1,-1 0,1 1,-1-1,0 0,2 0,0 0,-1 1,-1 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1361,'-2'22,"2"-18,-2 5,2-4,-1 0,1 1,-1-2,1 0,0-1,-2 4,2-4,0 2,0-2,1-7,-1 0,-1 0,1-6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3019 1583,'1'17,"-2"-13,1-1,0 2,-1-2,1 0,0 2,0-2,-2 2,2-2,-1 0,5 0,-1-2,3-1,-2 0,1-1,1 2,-3-1,0 0,0 1,0 0,0 1,-7-3,-1-1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3020 1579,'28'4,"-29"-1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2409 1643,'-10'68,"11"-63,1 2,0-3,1 0,1-1,0-1,9-1,-9-2,0 0,0-1,0 1,0-1,-1 0,-1-1,1 1,0 0,0 0,1-2,1 0,-2 0,2-2,-2-2,-2 3,-2-9,1 9,-1 1,0-3,0 4,-1-1,0 0,-1 1,0 2,0 0,-1-1,1 1,0 0,-1 1,-3-1,2 1,-1 0,-7 1,8-1,-5 2,1-2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3020 1601,'26'3,"-23"-3,0 0,-6-3,-6-1,4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3012 1477,'6'13,"-4"-16,-2 0,-2 0,-2 3,1 3,1 0,2 0,3-5,-1-1,-1 0,-1 0,-3 5,2 1,0 3,2-3,1-6,1-2,-2 2,-4 1,0 4,7-2,-1 1,0 1,-2 1,-4 6,1-4,0-1,0 1,-7 10,5-11,1 0,-6-2,6-4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1325,'1'46,"-1"-43,0 0,0 0,0 0,0 0,0 1,0 0,-1 1,1 0,1-2,-1 0,-1 2,0-2,2-7,-1 0,0-1,1 1,0 0,0-2,0 2,0 1,1 0,1 2,0 0,0 1,0 1,0 2,-2 0,1 0,-2 0,0 0,-1 1,-1 4,1-5,0 0,-1 0,-1-2,0-1,-5-1,3-1,0-1,3-1,0-1,-1-1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2209 806,'17'8,"-14"-9,1 0,-1 1,1 1,-1 0,-1 2,-2 2,-1-1,-1-1,0 0,0 0,-1 0,-1 1,0 0,1-2,-2 2,0 1,1-1,1-1,-1 1,0-2,6-5,1 0,6-2,-2 1,-1 3,-1-1,-1 0,0 1,-1 0,4 0,-1 1,-2 0,0 1,1 0,-1 0,-1-1,0 1,0-1,-6-1,-2 0,2 1,0-1,0 1,0-1,0 1,0 0,0 0,0 0,0 0,0 0,-1 0,0 0,0 1,0-1,0 0,1 0,0 0,0 0,0 0,0 1,0 0,0-1,0 0,6 2,0 1,1-2,-1 0,0-1,1 0,-1 0,0 0,0 0,-7-2,1 1,0-1,0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848,'43'-6,"-40"5,-6 1,0 1,0-1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677,'-8'27,"7"-24,0 0,1 0,0 1,1 0,2-2,2 0,2 0,-3-1,-1-1,0 1,0 1,-2 2,-2-1,-2 4,1-3,-1 3,-1-4,2 0,-2-1,1 0,0 1,-1-5,2-4,0-7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2204 691,'30'-4,"-27"3,0 0,0 0,0 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2200 553,'2'0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2201 553,'3'5,"-4"-2,-2 2,1-1,0 0,-1 2,1-1,1-2,-1 1,1 0,0-1,3 0,0 0,5-5,-4 2,6-2,-6 2,4-1,-2 1,4-1,-5 1,1 1,-2 1,-7-3,1-1,-1-3,1 1,1 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2219 556,'4'34,"-4"-31,-1 7,1-7,0 0,0 2,-1-2,1 1,0 0,-2-7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1585,'5'46,"-5"-51,1 2,-1-1,1 0,-1 0,2-4,-1 5,1 0,-1 0,1 0,1 1,-1-1,0 0,1-3,3-2,-4 4,0 1,1 9,-1 0,0 5,-2-7,0-1,1 0,-1 3,0-2,1 0,2-6,2-18,-3-5,-1 18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763,'-3'28,"2"-24,0 0,0 1,0 0,0-1,0 4,0-5,0 0,0 0,-1 2,1-1,0-1,0 0,5-2,0-2,0 1,0-1,-1 1,1-1,1 0,-2 1,0-1,1 1,-1 0,1 0,0-1,0 1,0-1,-1 1,0 0,1-1,-1 1,1 0,2 0,-3 0,-6-2,-1 0,1-1,-3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780,'27'3,"-22"-3,-2-1,0 0,0 0,0 1,0-1,1 0,-1 0,1-1,-10 3,2-2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2616 801,'38'4,"-35"-4,0-1,0 1,-6-1,0 2,-2 0,0 0,1 0,-2-1,1 0,2 1,-2 1,1-1,1 0,0 0,0 0,7 0,-1-1,0-1,7 0,-6 1,2 0,-3 0,4 0,-2 1,-2-1,1-1,-1-1,-4-2,-5 0,0 0,1 2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706,'-6'1,"4"2,5-1,1 0,-1-4,-3-1,1 0,-2 0,0 0,-3 6,-1 0,2-1,0 1,2 1,4-2,0-2,0 1,0 1,0-2,-2-3,-3 0,1 0,1 6,0 0,-1 2,-1-2,0 1,-1-1,-1 0,1-2,-1-1,-2-1,1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2591 551,'5'62,"-4"-59,0 0,-4-4,3-2,0 0,2 0,1 1,0 1,3-1,-3 1,0-1,0 1,0 2,-3 2,0 1,-2-1,-1 2,0-3,-1 0,-3 1,2-3,2 1,-1-1,1 0,0 0,-1-1,1 0,1-2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788,'-6'23,"7"-20,3-1,-1-1,1-1,0-1,-1 1,0 0,2-1,1-1,-2 0,-2-1,0 0,-1 0,-4-2,-3 0,-1 2,-7 0,6 3,3-1,-1 1,-1 1,3 2,1 0,2 1,1-1,1 1,-1-1,2 2,-1-1,0 0,2-1,-1 1,0-1,1-1,2 0,-2-2,9-2,-8 1,0-1,5-6,-5 1,0-5,-2 5,-1 2,-2-2,-1 2,-1 2,-3-2,0 3,2 2,-4 1,5 0,0 0,-1 2,0 0,0 5,3-2,0-3,1 0,0 1,1 0,0 3,2-4,1-1,1-2,2-1,-3-1,0 0,2-2,-2-1,0 1,0-2,-2 1,-6 3,1 2,-2 1,-1 2,2 1,2-1,1 1,2 0,0 0,1-1,1-4,1-1,-2-1,2-2,-2 2,1-2,1 0,-2-1,0 1,-2 2,1-3,-1 3,-1-2,1 0,-1 0,-1 0,1 2,-1-1,-3-3,3 3,-1 1,0-1,-1 0,0-2,0 1,-4-6,1 5,1 2,-1 4,4 0,-4 5,5-2,0 2,1 5,0-5,1 0,2 9,0-10,0 1,-1 0,3 8,-2-9,0 0,0 0,0-1,1 0,0-2,1 1,0-1,-1-1,0-1,0 1,0-1,2-1,0-2,-2-5,-2 5,-1-1,1 1,-1 0,0 1,-1-1,0 1,-1-1,-1 1,0 1,-2 2,2 0,-2 1,2 0,0 3,1 0,1 9,1-9,0 4,2-4,1-1,2-4,-2 0,0-1,3-3,-4 2,0 0,4-10,-4 8,-1 1,0 1,-2-1,0 1,0 0,-2-1,1 1,-2 0,1 2,-3 1,-3 4,4-1,3 1,-1 1,1 2,1-3,1 0,0 0,0 2,0 0,0-2,1 0,0-1,3-1,-1-3,0-3,0 1,0-1,-1-1,0 1,0 1,2-6,-3 6,-1-1,0 0,-1 1,-1 0,-1 1,-2 4,2 0,2 1,-1 0,1 1,0 0,0 2,0 0,-1 1,1-1,-2 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2255 614,'-4'16,"4"-13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564,'4'18,"-4"-7,0-6,0 0,-1 7,1-5,0-4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2310 559,'5'36,"-5"-33,1 1,-1-1,0 0,0 1,-1-1,1 1,-2 0,-1-2,-2 1,2-3,-1-1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2281 573,'41'-6,"-38"6,-8 2,1-1,1-1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947 139,'23'0,"-20"0,0 0,0 1,0-1,0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2544 1684,'4'34,"-3"-37,0 0,0-1,0 0,1 1,-1 0,0 0,0 0,0 0,2-4,2-3,-2 6,0 1,0 3,-2 3,2 11,-3-10,0 0,0 4,1-2,-2-3,1-8,1 2,-1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607,'32'-1,"-28"1,0-1,-1 1,1 0,-7 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1374 1352,'-13'69,"10"-64,0-1,1 0,1-1,5-2,4-3,0 1,-3-1,0 2,0-1,0 1,3-1,-2 1,-1 0,-1-2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1382 1358,'5'78,"-6"-73,0 0,0 0,-1 4,1-6,0 0,0 0,0 1,0-1,4-1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1420 1446,'-4'38,"2"-34,1-1,-2-1,1-5,5-6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1457 1365,'10'33,"-10"-29,0-1,-1 2,1-1,-1-1,1 0,-1 3,1-3,-1 7,0-4,0 0,1-3,-1 2,1-1,-2-1,1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1481 1357,'7'31,"-6"-28,-1 5,0-4,0 0,0 0,-1 3,1-2,-1-1,1 3,0 1,0 1,0-4,0 3,-1-3,1-2,-1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1443 1380,'42'-6,"-38"5,-1 0,-2 5,-9 2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1442 1414,'51'-14,"-47"15,-1-2,0 2,-1 2,-2 2,-4 2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1267 1579,'40'-8,"-37"6,6 0,-6 1,2 1,-2 0,0 2,0-1,0-1,-2 3,-4 1,-5 2,5-5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1267 1597,'53'-6,"-49"5,0 2,-1-1,0 0,1 3,-3 0,-4-5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2615 1668,'37'-2,"-33"1,-1 1,0 0,0 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1302 1516,'70'50,"-67"-45,-1-1,-2 0,-3 2,0 1,1-4,-2 4,2-2,-9 14,2-9,-1-1,-6 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616 1968,'32'9,"-28"-8,4 1,-5-1,3 2,-3-2,3 2,1 0,2 1,-1 0,0 0,-2-1,4 0,-5-1,2-1,3 0,-7-1,1 1,0 0,0 0,-1-1,1 1,-1 0,3 0,-2 0,-1 0,1-1,-1 1,5 0,-4-1,4 0,-1 1,-2-2,3 0,-5 0,1 0,-1 1,1-2,-1 1,0 0,9-1,-8 2,2-1,-3 0,2 0,-2 1,0-1,1-1,-1 1,0 0,0 0,0 0,2-2,1 1,0-1,-1 1,-1 1,2 0,-1 1,-1-1,-1 1,1 0,4-1,-4 1,0 0,4-1,-5 1,0-1,0 1,0-1,2 0,-2 1,0-1,2 0,-1 0,0 1,-1 0,4 0,-4 0,0 0,0 0,0 0,0 2,0-2,-1-3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1427 1532,'1'18,"-1"-14,0 1,0-1,0 0,0 0,2 10,-2-11,0 0,1 0,-1 0,0 4,0-3,0 0,-1-1,1 0,-3-8,3 2,0-2,0 0,0 2,1 0,0 0,1 0,0-1,1 1,0 1,0 1,0 2,0-1,1 2,0 1,-1 0,1 3,-3-3,0 0,-1 1,0 0,-2 0,-1 0,-1 0,-3 1,-9 1,5-3,8-2,-5 0,2-1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2367 587,'35'-12,"-32"9,0 1,-1-1,1 1,-1-1,0 0,-1 0,0 0,0-2,-1 1,1 0,-2 0,1-2,-1 3,1-2,-2-5,1 4,1 2,-1 0,3-7,-1 4,-1 4,1-2,0 2,0-1,2 0,1 1,1-1,5-1,-5 2,0 0,0-1,-3 1,0 0,4-5,-4 5,5-3,0 4,3-3,-5 3,1-1,-1 1,0-1,-1 0,0 1,-1 1,2 1,1-1,0 1,1-1,3 1,-5-1,2-1,-2 1,-2 0,2 1,9-2,-8 1,-1 1,4-2,-6 2,0-1,1 0,-1 0,5 0,1-1,1 0,1 0,-7 2,-1-1,0 1,8 0,-2 0,-3 0,2 0,0 0,-1 0,0 1,1-1,0 1,2-2,-6 1,0 0,0-1,0 1,19-7,-9 4,-9 2,3-1,0 1,-4 1,-1 0,4-1,-3 1,0 0,1 0,0 0,-1 0,1 1,-1-1,0 1,0-1,0 0,0-1,0 1,1-1,5-1,-5 2,0-1,-1 0,0 0,0 1,-1-1,8-1,-7 1,-1 1,1 0,0 0,0 1,12 1,-12-1,-1-1,1 1,-1 0,1-1,3 0,-3 1,0-1,9 0,-9 0,3-1,-3 2,1-1,-1 0,7 2,-2-1,-6 0,0 0,0-1,0 1,0 0,1 1,-1 0,0 0,0-1,4 4,-2-2,-2-2,0 1,0-1,0 0,2 3,-2 0,1 1,0 0,-1-1,-2 0,2-2,0-1,0 1,0-1,0 1,-1 1,0 1,1 5,-2-5,0-1,0 1,1-1,1 0,0-1,0 0,0 1,0 0,1 2,-3-2,2 2,0-2,0 0,0-1,-11-9,3 4,1 1,-5-6,4 3,2 2,0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2729 600,'2'0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2730 600,'77'-20,"-76"17,-1 0,-1 0,1 0,1 0,-1 0,1 0,-1 0,1 0,0-2,-1 2,1 0,0-3,-1 2,1 1,-1-4,1 4,0-5,0 5,-1 0,2-1,-1 1,-1 0,1 0,0-1,0 1,0-2,1-4,-1 3,0 2,0 1,1 0,0 0,0-1,3-3,-3 3,0 1,1 0,0 2,0-1,1 1,-1 0,1 0,2-1,0-1,1-1,-3 2,0 0,-1 1,1 0,2-1,0 1,-1 1,4-1,-3 0,0 0,-1 0,0 0,-2 0,5-1,0 1,-5 1,0 0,0 0,0 0,0 0,1 0,-1 1,1-1,-1 0,4 0,2 0,-6-1,2 2,-2-2,0 1,3 0,-3 0,2 0,-1 0,1 0,-1 1,0 0,-1-1,4 0,-4 0,1 0,-1 0,1 1,-1-1,0 0,0 0,0 0,1 1,-1 0,0 1,0 0,-2 1,3 5,-3-5,1 2,-1-2,3 4,-1-4,0 0,0-1,0-1,0 1,0 0,0 0,0 0,0 1,1 0,0 1,-1-3,-1 2,1 0,0 0,0 0,0-1,1 0,-1 2,-1-1,2 0,0-1,-1 0,0-1,-12-15,6 9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3211 457,'-3'14,"2"-10,0 4,1-5,0 2,1-1,-1 0,1-1,0 1,1 0,1-1,0-2,0 1,1 0,-1-1,1 1,0 0,2-1,0 0,-1-1,2-2,-2 0,-1-1,1-2,-1 1,-2 1,0-1,0 1,1-7,-2 5,0 1,0 0,-1 0,1-1,-2-1,0 2,-2-1,2 0,-3 0,0 0,-2 1,-2-1,3 4,-1 0,1 3,2-1,-2 2,2 1,0-2,1 1,-1 0,0 2,1-2,1 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3251 457,'-20'32,"23"-30,0-1,0-2,0 1,0-1,2 0,-1-1,0 0,0 2,-1 2,0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3262 453,'3'15,"-3"-11,0 0,0 6,0-6,0 5,-1-6,1 2,-1-2,1 1,0-13,0 2,0 0,-1-4,0 5,1-1,0 3,-1 0,1 0,-1 1,1 6,1 2,-1-2,0 5,0-2,-1-2,1 0,-2 0,-1-9,2 2,0 0,0-6,2 6,-1-5,1 2,-1 3,0 0,0 0,-2 9,1-2,0 0,-1 4,1-4,0 0,1 1,-2 1,2-1,0-2,-1 0,1 0,0 1,-2-9,0-5,2 5,-1 1,1 0,0 1,-1 0,1 0,0-2,0 1,0 1,0 0,1 0,0 10,0-2,-1 1,1 5,-1-5,0-1,0 6,0-7,0-1,-1 2,2-1,-3-16,2 7,0 0,-1-2,1 1,0-2,-1 5,1-1,0 1,0-1,0 1,1 0,2 8,-1 1,-1-1,-1 0,1 7,0-3,-1-6,2 1,-2-14,0 6,0 0,-1-1,1 1,0 1,-1-1,2 1,-1 0,1 0,2-4,-2 4,1-1,-1 7,-1 3,0 2,-1 0,1-3,0-1,0 0,1 4,0-4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462,'3'2,"-3"3,0-1,0 1,0 2,0 4,0-7,0 1,0 0,0-2,0 1,1 0,0-1,-2-6,-2 0,-2-2,4 0,0 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1702,'26'-5,"-23"5,2 0,-2-1,3 1,-3-1,0 2,0-1,-7-3,0-1,0 0,0-2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3357 451,'-16'17,"14"-14,1 0,-5 9,4-8,1 0,-1 0,-2 0,3-1,0 0,7-3,0 0,-1-1,-2 2,2-2,1 2,-1-2,-2 1,0 0,0 1,0-4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3357 461,'0'16,"-1"-11,0-2,0 1,1 0,0-1,-1 0,-1 5,-1 2,2-7,0 5,0-5,-2-10,1 2,0 1,2 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3404 517,'-3'14,"1"-4,1-7,0 0,-1 0,1 2,0-2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3451 424,'-4'81,"5"-77,-1-1,0 3,0-3,1 0,-2 1,1-1,0 0,0 0,0 0,0 0,0 0,-1 1,0-7,0-1,0 0,1-1,0 2,0 0,-1-2,2 2,0 0,0 0,2 0,-1 0,2 0,-1 2,0 0,0 2,0 1,-1 2,-2 5,-1-6,-2 2,1-2,0 0,-1-1,-3 2,3-2,-1-2,3-5,3-5,0 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3517 441,'19'4,"-16"-3,0-1,-1 3,-5 1,0 0,-1 0,-1 0,2-1,0 1,0 2,2-3,1 0,2 0,2-2,1 0,0-1,-2 0,-1 3,-2 0,-2 0,-3 0,-2 2,1-3,3 1,0 0,2 0,1 0,3-1,1 0,1-1,-2 0,1 0,-1 0,-2 2,0 0,-2 1,0-1,-2 5,-1-4,-2 1,3-3,-2 1,1-1,1-3,2-3,2 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3579 418,'4'35,"-4"-32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3605 422,'-20'36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3568 456,'0'44,"4"-58,-3 10,3-3,-1 3,0 0,1 1,-1 1,0 1,0 2,-1 2,0 0,-1 3,0-1,-1-1,0 1,-2-1,-2 3,-1-2,1-3,-2 1,3-3,-1 0,0 0,5-3,2 1,2-1,-1 0,-1 3,0-1,0 2,-6 3,0 0,-3 2,2-3,-3 2,3-2,-3 1,3 0,0 1,2-2,2 0,4-3,0-1,-1 0,5-1,-5 1,0 1,2-3,-1 2,0-1,-1 2,0-2,-3-1,-2-2,-1 0,2 2,0-1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490,'1'11,"-1"-8,1 0,-1 1,0 0,0 1,0 0,0 1,-1 8,0-9,1-1,-1 1,0-1,0 0,1-1,-1 1,1-1,3-10,-2 4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3646 458,'-2'34,"2"-30,-1-1,1 1,-1 0,1-1,-2 4,-2-15,3 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2640 1639,'29'79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3628 469,'-5'18,"4"-15,-1 4,1-4,1 0,3-3,0 0,0-1,0 0,0 0,0 1,1-2,0 1,-1-1,4 0,-4 1,0 1,-7 5,-1 0,-1-1,-1 4,4-5,1 0,-1 0,1 1,0 0,0 0,1 0,0-1,-1 2,3-2,-2 0,4-3,1 0,2-1,-1-1,2-2,-3-1,-1 1,1-1,-1 2,2-1,-2 2,-4 15,1 1,-1-10,1-1,0 0,-1 0,-2 5,-4-7,2-3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3221 610,'1'24,"-1"-17,0 0,0 0,-1-1,1 1,0 0,0 0,0 2,-1 0,1-1,-1-2,0 0,0 0,1 0,-1 0,0 9,1-8,0-2,-1 4,1-5,-1 0,1 1,-1 0,1-1,-1 4,1-4,0 1,-1-1,1-1,-1 0,1 0,-1 0,0 1,1-1,0 0,3 0,1-1,-1-2,0 1,0-1,0 0,0 0,4 1,-2-1,-2 0,0 1,0-1,0 1,4-1,-2 1,4-1,-6 0,5 0,-5 0,1 0,6 1,-6-1,1 1,-2-1,2 1,-2-1,3 1,-2 0,-1 0,0 0,3-1,-3 0,-4-6,0 1,0 0,0 0,1-1,0 0,0-2,1-17,-1 18,0-2,1-2,-1 1,0 1,0 0,1 0,0-1,-1 0,1 1,-1 0,0 2,0 2,0 0,-1 1,0 0,0 0,0 1,0-1,0-1,0 1,-1-1,2 2,-1 0,1 0,0-1,0 0,-1 1,-1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864,'-9'14,"8"-11,1 1,0-1,0 0,0 1,0-1,1 1,1 0,-1-1,0 0,3-1,-1-3,1-1,0-1,-1 0,-1-1,-2 1,0-4,-1 2,0 2,1 0,-2-6,1 6,0-1,-2-2,2 1,-1 2,-5 1,4 4,-2 1,2-2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3244 807,'17'-1,"-14"3,0 1,-2 0,-1 1,-3-1,0-2,0 1,0-1,0 0,0 0,0 0,6 1,1-1,1 0,-2-1,1 1,-1 0,1-2,-2-2,-3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3259 735,'-1'25,"1"-22,1 0,1 0,1-1,0 0,0 1,0-3,-4 3,-3 1,1-2,-2 0,1-1,1-1,-3 0,2 0,0-2,2-1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3265 734,'20'5,"-17"-6,0 1,0-1,0 1,-9-2,0 3,3-1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3220 814,'-9'42,"9"-36,0-1,-1 0,0 7,1-3,-1-3,1-2,0 4,0-2,0-1,1-2,-1 0,1 0,-2 0,2 0,-1 0,0 0,0 0,3 0,2-2,-1-1,-1 0,3 0,-3 0,5 0,-5 0,0 0,0 0,0 0,0 0,3 0,-1 0,1 0,1 1,-2-1,-1 0,-1 1,0-1,3 0,-3 1,0 0,0-1,1 1,1 0,-3-4,-1-5,-1 4,1 0,0-1,0 1,-1 0,1-1,-1 0,1 0,-1-3,1 3,-1 1,1 0,1-4,-2 2,1 0,0-6,-1 7,0 1,1-1,-1 2,-2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3225 795,'22'-1,"-19"1,0 0,2 0,-1 0,2-2,-2 1,0 1,2-1,1 2,-4 0,0 0,0 0,0 0,1 0,1 2,0 0,0 0,-1-2,-1-3,-8-8,0 7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3410 603,'3'31,"-3"-25,0 2,0-1,0-1,0 0,1 14,-1-12,0 9,-1-3,0-7,1 2,-1-1,1 0,-1 0,-1 6,2-8,-1 1,0 0,-4 23,3-22,1-3,0 7,0 8,-1-8,2-5,-1-2,1-1,-1 0,1 2,-1-2,1-1,-1 1,1-1,0 0,0 0,0 0,3-1,0-1,3 1,-1-2,-2 0,1 1,2-1,-2 0,0 1,0 0,0-1,-1 2,0-1,4 0,-4 0,1 0,2-1,1 1,-3 0,0 0,0-1,0 1,0 0,-1 0,0-1,0 1,0 0,-3-4,-1 0,0-1,1 1,0-1,1-1,0-1,-1 2,1-1,0-1,1-9,0-1,0 8,-1-1,0-1,1 2,-1 1,2-11,-1 7,-1 1,0 0,1 0,-1 0,2-22,-2 22,1-10,-1 8,1-4,-1 1,0-1,0 1,0 10,-1 1,-1 1,2 0,-1 0,-2 10,0-1,-2 7,2-10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3434 883,'1'27,"-2"-24,0 1,1-1,0 0,-1 1,0 0,0-1,1 0,1 0,-1 0,-1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2733 1645,'-6'37,"5"-34,1 0,-2 1,1 4,0-4,0 3,1-4,-1 4,1-1,0 1,0-3,0-1,3-2,0-1,1-1,-1 0,1-1,-1 1,1-2,3-1,-2 3,0-1,-1 2,-1-1,0 1,1 1,-10-7,1 2,2 0,-1 1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3455 871,'11'31,"-10"-28,-2 5,1-4,0 0,-1 0,1 1,-1-2,0 2,-1-2,0 1,-2-1,1-1,-2-4,3-1,1 0,0 0,0-1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3411 889,'40'-4,"-36"5,0-1,0 1,-1-1,-10 2,2 1,1-2,1-1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3410 907,'46'7,"-43"-7,2-4,-2 2,-1-2,-6-3,-4 2,5 3,-1-2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791,'11'21,"-8"-21,1-1,-1 0,0 1,0 0,0 2,0 0,2 1,-2-3,0 2,1-2,3 1,-3 0,0-1,-1 1,4-1,-3 0,-1 0,0 1,1-1,0 0,1 0,-1-1,-1 2,1 0,2-2,-1 0,-8-2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3400 861,'15'6,"-10"-6,-2-1,1 1,1-1,1 1,-1 1,0 0,2-1,1 1,-1 0,-2-1,0 0,-1 1,1 0,-2 0,0 0,0 1,-6-4,1-1,-1 0,-1-1,1 0,1 1,-1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3442 825,'-6'13,"4"-10,0 0,2 0,1 0,2-3,1 2,1-1,-1-1,1 1,-2-1,0 0,5-2,-10-3,-1 2,0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823,'18'4,"-15"-4,0 0,0 0,0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3441 838,'15'3,"-12"-3,1 0,1 0,-2 0,-6-1,-3-1,1 0,1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3456 741,'-8'16,"11"-16,0 0,0-5,-2 1,-2 1,1 0,-2 0,-1 1,0 1,0 3,1 1,0 5,2-2,1 0,-1-2,3-2,0-1,1-2,-1 0,-1-2,-5-6,1 5,-1 1,2 6,1 0,1 1,-1-1,3 3,0-5,0-2,-3-2,-1-1,0 0,-2 3,4-2,-4 1,4-1,2 2,0 2,-1 5,-1-2,0 1,-1-1,0 0,0-1,-1 0,-1 0,1 2,-4 3,2-4,0-2,0 0,0-4,-4-4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3432 726,'19'0,"-16"0,3 0,-2 0,-1 0,2 0,-2 0,1 0,0-1,-1 2,0-1,1 0,0 1,-1-1,2 2,-2-1,0 0,0-1,4 1,-3 0,-27-10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2722 1651,'2'0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3255 718,'30'-2,"-24"1,-2 1,1 0,-1 1,7-1,-4 0,-1 0,0 1,-3 0,0-1,0 1,8 0,-8 1,0-2,0 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3611 619,'-4'17,"3"-11,0 1,1-1,0-1,-1 0,0 0,0 0,0 5,0-2,1 5,-1-7,-1 7,-1 9,1-6,-1-3,2-6,0-1,0 2,0 1,0-1,-1-2,1 2,-3 8,2-7,0 1,1 0,-1-1,1-2,-3 8,3-6,0-2,0-1,-2 3,3-5,-2 7,1 0,0-7,0 9,1-8,-1 3,0-4,1-1,5-1,1-1,-2-1,3-1,-4 0,3 0,2-1,1 0,-5 2,11 0,-9 0,0 0,5 1,-6-1,0 0,0 0,0 0,1 0,7 1,-9 0,1-1,2 0,-4 1,0-1,0 1,0-1,0 1,0-1,1 0,-1-1,-4-3,-1-10,0-1,1 3,0-2,1-18,0 21,2-32,1 10,0 4,0-1,1-7,-4 26,1 0,0-6,-1 9,0 3,0 0,-1-2,1 3,-2 10,1-1,-1-1,1 0,0 0,-1-1,-1 0,-1 0,0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3582 904,'44'-11,"-40"10,0 1,-1 0,1 0,-1-1,0 1,1 0,-1 0,0 0,1 0,-1 1,0-1,2 0,5 1,-6-1,0 1,-1-1,1 0,-1-1,-6 3,0-2,-19 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3602 921,'1'14,"-2"-11,1 1,0 7,0-8,0 3,0 2,0 1,0-5,0-1,1-11,0-6,0 9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3643 898,'1'20,"-1"-15,0-1,0 3,-1-2,0 3,1-3,-1-1,0-1,1 1,-1-1,1 0,0 0,-1 0,-2 0,0-3,-5-1,2-1,2-2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918,'52'7,"-46"-7,-3 0,1-1,-1 1,0-2,-6 2,-3 3,2-2,0 1,0-1,0 0,0 0,0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945,'37'5,"-30"-5,-4 0,3-1,-3 0,0 0,-4-2,-5 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985,'-7'42,"9"-37,0-1,1-3,0 1,1-1,-1 1,0-1,1 0,0 0,0-1,0-1,1 1,-1-2,2-1,-2-4,-3 4,2-7,-2 5,1-3,-2 5,1-4,-1 1,-1 3,2-3,-2-1,0 4,1-1,-1-1,-1-1,-1 4,0 0,0 0,-4 0,-4 2,5 2,0 0,4 2,0 0,0-1,1 0,-1 2,1-2,0 0,5-4,-1-2,0 1,1 2,0 1,0-1,1 1,-2-1,-3 3,-1 1,-2 1,-1-1,1-1,-1 1,0-3,8 2,0-2,-1 0,1 0,0-1,0 1,-1 0,0 0,0-1,-3-3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3254 981,'2'16,"-2"-13,0 2,-1 1,0-2,1 0,-1-1,0 1,0 5,-2-6,1 0,1-8,1 2,0-3,1-2,1 3,0 2,1 0,0 1,2 1,-2 2,0 0,0 0,0 1,-3 1,-3 1,1-1,0 0,0 0,0 0,-5 4,3-4,-3 2,4-3,0-1,4-4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1003,'18'3,"-14"-3,-1 0,0-1,0 2,0-1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2728 1691,'41'-8,"-41"5,-1 0,-3 0,0 0,0 0,1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3284 1026,'28'-2,"-23"2,-2 0,-2-5,-1 2,-1-1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3313 975,'19'15,"-16"-14,0 0,0-1,0 0,-6 3,0 1,-1 3,0 4,2-7,0 0,1 0,0 0,0-1,0 0,0 0,-2 3,2-3,3-6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3370 982,'-3'25,"2"-22,0 0,1 0,-1 1,0-1,0 1,1-1,0 0,-2 1,1 0,0 0,0 0,2-1,3 0,1-1,-2-2,1 2,1-2,-2 0,-5-5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3373 982,'24'5,"-31"-1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3370 1005,'15'0,"-12"0,0 0,1-2,-1-1,-2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3437 975,'-8'27,"5"-25,0 0,8-2,0 0,-1-1,0 0,-1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3439 1004,'14'20,"-11"-17,-3 2,-1 0,-1 0,1-1,-3 2,2-1,-1-2,1 0,1-6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3487 990,'-15'31,"15"-28,3-3,0-2,0 1,1-1,-1 0,1 2,-1 0,-2 5,-2 2,-1-1,0-2,-3 3,4-4,-3 1,-1 4,1-2,2-2,-2 3,2-4,-1 0,1-7,2 0,1-1,1-1,-1 3,1 0,2 0,-1 2,0 1,1 1,0 1,-2 1,2-1,0 3,-8-7,-2-3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3443 1007,'-17'43,"15"-39,0-1,-1 3,1-2,1 0,1-1,8-19,-7 11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3540 1010,'7'20,"-6"-16,-1-1,3 2,-2-1,0-1,1 0,-1 0,0 1,1-1,-1 1,-1-1,-3-5,-1-2,3 1,0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2639 1641,'15'11,"-12"-11,0 1,2 0,-2-1,0 1,0 0,1-1,2 2,-3-1,-3 2,-2 2,-1 3,-1 0,0-2,0 0,2-3,-6 9,5-5,2-3,1-1,-3-7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3540 1039,'-9'22,"6"-19,0 2,0-1,-1 1,0 0,1 0,-1-2,1 1,-2-1,2-1,0-2,0 0,0-2,-4-9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1712 1302,'-8'19,"9"-16,-1 4,1-3,0 0,-1 14,0-13,1 5,-2-4,1 0,1 2,-1 2,0-2,1-1,-1 1,0 1,1 1,-1 0,1 20,-1-19,1 13,-1-14,0-1,0 1,0 0,-1 6,0-11,0 5,0-2,0 1,1-5,-1 4,0-1,1-2,1-1,0-1,0 0,-1 1,1 0,1-1,1-1,0 0,6-1,-5 0,-1-1,3 1,-3-1,0 1,0-1,0 0,0 0,6 0,-2 0,2 0,-5 0,1 0,4 1,-1 1,0 0,-3-1,-1 1,8 1,0 0,3 0,-7-1,-1-3,0-1,-4 1,0 0,0 0,1 0,1-1,0 1,-3-9,-2 6,0 0,0 1,0-4,0 2,-1-11,1 7,0 0,-1 0,0-2,1 0,-1-1,0 0,1 0,-1-1,0-13,1 15,0 0,-1-2,1 1,0 3,-1 0,0-13,-2-8,2 19,0-1,-3-8,2 11,0 1,1 0,-1-1,1 1,-1-2,-1 4,1 3,1 9,1-1,-1 4,-2-5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1792 1619,'-13'21,"12"-18,0 0,3 0,3-1,-1-2,0 1,0-1,-1-1,-1-2,2-6,-3 4,-1-1,0 3,0-4,0 3,0-1,-1 1,0 1,-1-1,-2-1,0 2,-1 2,2 1,-1 2,1 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1780 1532,'14'-6,"-10"4,-1 1,0 0,0 1,2 0,-2 2,-3 1,-1 1,0 1,-2 0,0-2,-2 4,1-4,-2 2,1-2,1-3,4-3,8-2,-4 4,-1 0,0 1,0 0,0 1,0-1,2 2,-2 3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1428,'-4'13,"3"-10,0 1,-1 0,1-1,0 0,2 0,4 0,-1-1,0 0,-1-1,0 0,0 0,-4 3,-2 2,-2-1,1-2,1-5,1-2,1 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1795 1436,'31'-7,"-28"5,0 1,0 1,0 0,-6 3,-1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1936 1233,'-5'42,"5"-38,0 0,0 0,0 2,1-1,-1 0,0 1,1-1,-1 0,4 46,-3-25,-1-7,0-4,0 3,0 1,0-5,0-8,1 10,-1-8,0 8,0-9,1-1,-1 0,0 1,1 0,-1-1,0 1,0-1,0-2,0 0,0 0,0-1,-1 0,1 0,-1 1,1-1,-1 4,0 1,0-4,-1 5,1-6,0 4,0-3,1 0,-1-1,1 0,1 0,-1 1,0-1,3-4,0 0,1-1,1 1,0 0,-1 1,0 0,0 0,-1-1,3 2,-3-2,1 1,2 1,0-1,0 1,-2-1,0 1,5 0,-4-1,-1 0,1 1,-1-1,1 1,-2-1,0 0,0 0,0-1,0-5,-3 3,0-1,0 0,0 1,0 0,0 0,1-1,-1-1,1-2,-1 1,1-1,0-8,1-2,-1 5,-1 2,1 1,-1-1,1-2,0-1,-1 2,1 1,-1 0,1-3,-1 2,0-12,1 10,-1 0,0-1,0-16,0 16,0-15,0 14,0 1,0-9,1 14,-1 0,-1-9,1 12,0 1,0 2,0 0,1-1,-4 8,1 0,-3 7,2-6,-1 0,1-2,1 0,-1-1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1582,'-1'26,"1"-22,-1 5,1 3,0-9,-1 3,0-3,1 1,3-6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1990 1562,'8'28,"-7"-23,-1-2,1 1,0 0,0 0,-1 0,1 1,-1 0,0-1,1-1,-2 3,1 0,-2-2,-1-2,0-3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1961 1588,'29'2,"-24"-2,-2-1,4 1,-4 0,2 1,-5 3,-9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1642,'39'2,"-44"-3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1947 1613,'2'0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1970 1483,'1'14,"-1"-10,1 0,0 4,0-4,-1 0,0 4,0-5,0 0,1 0,-1 2,0 1,-1-11,1 2,1-1,-1 0,1 1,0 0,0 0,2-4,-1 3,0 0,0 1,2 2,0 3,3 5,-5-1,-1 0,-1-1,-2-2,-2 2,1-3,-1-1,-1 1,1-1,1-1,0-2,1-4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1967 1476,'21'-1,"-17"1,-1 0,3 0,-2-1,1 0,-2 0,-2 4,-6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1972 1506,'14'-2,"-10"0,0-1,-1 3,6-2,-4 1,-2 0,0 1,0 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1980 1409,'-1'18,"4"-16,0-3,0-2,-1 0,-1 0,-2 0,-1 0,-2-2,1 3,0 3,2 2,0 1,1-1,0 0,3 0,0-3,1-3,-3-1,-1 1,-1 0,-2 2,0 0,-1 7,3-3,2 0,2-1,0-1,-1-4,-6-1,3 1,3 8,-2-1,0 0,-1 0,-1 1,0-1,1-1,-2 7,1-6,1 0,-1 0,1-1,-4-1,1-3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1730 1510,'15'13,"-12"-13,0 1,0-2,1 2,1-1,1 0,-2 0,1 0,0-1,4-1,-3 2,-3-1,0 0,1 0,0 1,-1-1,0 0,1-1,1 0,0-1,0 1,0 2,0 1,1 1,-3 0,1-1,0-2,-1 1,0 0,0-1,1 3,0 0,1 0,-1-1,0 0,-1-2,0 1,1-1,-5-4,-6-2,0 4,4 2,0 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1731 1583,'27'-1,"-22"0,0 1,7-2,-8 1,-1 0,7-2,-3-1,-4 3,-1-2,1 2,3-1,-1 1,4 0,-6 2,1-1,-1 0,0 1,0 0,3 0,1 2,-4-2,2 1,0 0,-1-1,1 1,-2-1,2 0,-1 0,0-2,-1 0,0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1955 1551,'30'-2,"-27"1,1 1,-1-1,0 1,2-1,-1 1,2 0,-2-1,-1 1,0 0,2 0,-1 0,0 1,0-1,0 0,1 0,0-1,-2 2,5-3,-4 1,0 1,-1 0,0 0,-6-1,-2-1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1937 1445,'32'2,"-27"-3,-2 0,1 1,-1 0,1 0,0 0,-1-1,0 1,0-1,0 1,0 0,0 0,2 0,-1 0,0 0,-1 0,0 0,0 0,1 1,0-1,0 1,-1-1,4 1,-1-1,0-1,-3 1,0 0,0 1,-6-3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1722 1420,'23'-2,"-20"1,1 0,0 0,1-1,1-1,-1 1,0 1,-2 1,0-1,0 0,0 1,0 0,2-1,-1 1,1-2,-2 2,1-2,0 1,0 0,-1 0,2 1,-2 1,3 1,-3-1,1 0,-1 0,0 0,1-1,0-1,1 0,-2 0,0 1,0 2,1 2,-2-1,1-1,0-3,0-1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2489 282,'13'2,"-10"-3,0 0,0 1,1 0,-1 3,-2 0,-2 0,1 0,-3 0,0-1,0 1,-2 1,0 1,3-2,-2 1,4-1,3-4,0 0,2-2,-2 3,2 2,-2-2,1 1,2-4,-2 2,-1-1,0 1,-7 0,0 2,0-1,0-1,0 0,-1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1932 1386,'47'1,"-44"-1,0-1,2 1,-2 0,1 0,1 1,0-1,2 0,-2 1,0-1,0 0,-1 2,0-1,1 0,-2 0,0-1,0 0,0 1,0-1,0 0,0 1,0 0,0 0,1 2,0 0,-1-1,0-1,-8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1984 1280,'-6'26,"5"-21,0-1,0 1,1-1,-1 0,1 2,-1-3,1 5,0 1,0-6,-1 0,1 0,-1 0,1 0,-1 2,4-4,0-1,1-1,-1 0,0 0,1 0,7-1,-6 1,1 0,-3 1,1-1,-7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1977 1284,'23'-6,"-20"6,1 0,0 1,0 0,-4 4,-1-2,0 1,-1 2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1980 1326,'16'0,"-8"1,-3-1,-1 0,0 0,0 1,-1-1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1219,'-4'15,"3"-8,1 4,0 4,0-9,0 9,0-5,0 15,0-6,0-10,0-1,0 8,-1-9,1 1,-1 16,1-18,-1 0,1 7,0-6,0 2,0 0,0-2,0-1,-1 6,1-7,0 2,0 1,0 6,-1-3,0-5,1 7,-1 4,1-5,-2-3,3 2,-2-8,1 1,-1-1,1 5,0-5,0 0,0 1,0 0,-1 0,1 0,0-1,0 2,0-2,0 3,-1-1,1-1,3-2,2-2,-2 0,0-1,0 1,3-1,0 1,3 3,0-1,-4 1,0-2,3 3,2 1,-6-4,0 0,-1 0,0-1,0-2,-2-3,1-1,0-1,-2 2,1 0,0 1,-1 0,2-7,-1 5,0-1,0-2,0 0,-1 2,1 0,0-10,0 7,0 1,0 0,0 1,0-1,0 0,-1-1,3-16,-1-1,-1 19,-1-7,0 2,-1-6,1 10,-1 1,1-1,-1 1,1-2,-1-1,0 1,1-16,-1 5,1 7,0 9,0 0,1 1,-1 1,1-3,-1 3,1 0,2 3,-3-6,0 2,-1 1,-2 1,0 4,1 1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2117 1574,'20'10,"-16"-10,0 0,1 0,-1-1,2 2,0-1,3 0,-1 0,-4 0,1 0,-1 0,0 0,-9 0,2-1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2159 1588,'-12'25,"11"-22,1 0,0 1,0 0,0-1,-1 2,-1 5,2-6,-1 3,0-4,1 0,0 0,0 0,-1 2,2-10,-1-4,1 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2170 1596,'-2'34,"2"-27,1-1,-1 0,2-1,-2-2,1 2,0 0,-1 0,0 0,0-8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2135 1606,'34'11,"-31"-11,-1 3,-6-2,-1 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2129 1644,'49'5,"-46"-4,-6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943 190,'22'-1,"-17"0,-2 1,3-1,-2 1,-1 0,0 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1709 1693,'39'19,"-36"-19,1 2,0-1,-1 1,0-2,0 1,0-1,0 1,-3-7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3159 1101,'-10'34,"11"-30,0 0,0-1,0 0,0 0,1 0,1 0,1-1,-1 0,3 0,-3-2,0 1,1 0,1 0,1 0,-3 0,0-2,0 1,0-2,3-1,-1-2,-3 2,2 0,-1-2,-1 2,-1-2,0 1,-1 1,0-1,1 1,-2 0,0 0,0-1,0 1,-1-2,-1-4,-2 1,2 3,1 1,-3-2,-2 3,3 2,1 1,-2 0,2 2,-2 1,2-2,0 2,4 0,2 0,0-1,0 0,0-2,0 1,1-1,0 1,-1-1,0 0,0 1,-4 2,-3 1,1-2,0 1,0-2,-1 2,0-2,-1 0,2-1,7 1,2 0,-3-1,0 0,1 0,-1 1,0 0,0 1,-2 1,-1 6,-2-2,1-2,0-2,-2 0,0 0,-1 0,-1-2,1 0,1-1,-2-1,2 0,-1-2,1 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3172 723,'-17'9,"13"-6,1-2,0 0,0 0,-2 2,2-2,0 2,0-2,0 2,0-1,2 2,0-1,12-3,-8-1,4 1,-1-1,-2 2,6-1,-7 1,0-1,0 0,-1-3,-4-3,1 3,0-1,-2 0,2 1,-2-1,0-1,0 2,2 0,-1-1,-1 2,0 3,-1 0,0-2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1654 1445,'-10'16,"8"-12,1 0,-2 2,2-3,-2 2,0 1,1-2,0-1,5-4,1-1,1 0,-2 1,1-1,0 1,0 0,0 1,-1-1,0 1,1 0,0-1,1 1,-8 0,-3-3,3 2,-1-3,-3-5,6 6,0 0,-2-3,-1-1,2 4,0 0,4-1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1848 1461,'7'-15,"-5"11,0 1,1-1,-1 1,0-1,1 1,0-1,-1 1,0 0,1 0,1-5,-2 4,4-4,-1 3,0-1,-3 3,4-4,-4 4,1-3,1-4,-3 4,1 0,-2 3,1 0,1 0,1 3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3284 1080,'-3'25,"2"-21,1 0,0-1,0 1,0-1,-1 0,2 1,-1 0,1-1,0 1,1-1,2-1,-1-1,2 1,-2-1,0 2,-4 0,-3 1,-1 0,-3-1,4-1,0 0,1-2,0 0,0 0,-1-3,1 0,2 0,-1-3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3281 1092,'37'1,"-43"-1,3-1,0 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1154,'-1'20,"-1"-17,1 0,-1 0,-1 1,1-1,1-6,1-6,0 4,0 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3364 1113,'-3'36,"1"-32,1 0,0 1,0-2,0 0,-1 1,2-1,0 0,3-1,2-1,-1-1,2-2,0 1,-1 0,-1-1,1 2,-2-1,-6 0,1-2,-2-2,3 2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3364 1096,'2'0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3353 1146,'34'3,"-39"-3,-1-1,0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1762 1670,'39'37,"-42"-32,1-2,-3 3,2-1,0-2,-1 1,0 0,1 0,0-1,-4 3,2 0,3-3,-1 0,1 0,-1 1,1-1,3-9,0 3,0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1763 1294,'13'-5,"-10"4,2 0,-2 1,0 0,1-1,1 2,-1 0,0 3,-2 0,-2 0,-1 0,0 0,0-1,-1 0,0 0,0 0,-1 0,0-1,0 0,-1 1,1 1,1-1,0 0,-1-2,1 2,5-1,3-1,-2 0,-1 0,0-1,0 1,7-2,-4 0,-3 1,2 1,-2 2,-3 2,-5-1,1-7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1760 1261,'-11'26,"10"-23,-1 1,1 0,0-1,-2 2,1-2,-1 3,1-3,0 1,1-1,1 1,1 0,0 4,1-3,-1-2,2 3,-1-3,0 1,1-1,0 1,0-1,0-2,0 0,0 2,0-2,0 0,0 0,0 0,0-1,0 1,2-1,3-1,-3 0,-2 1,2-1,-2 1,0-1,1 0,0-1,0 0,-1 0,0-1,0 1,0 0,0-1,0 0,-1-3,0 2,-2 1,0-2,0 1,0-2,-1 2,1 1,-2-1,-1 0,0-1,1 2,-2-4,1 1,2 3,0 0,-2-2,-1-1,1 3,1 0,-2-1,1 3,-1-2,1 1,-1 0,-1 2,0-1,2 1,0 0,-1 1,-1 1,2-1,-1 1,0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3362 1115,'16'-7,"-11"6,1-1,-1 1,-2 0,0 0,0 1,0 0,0-1,2 1,-2-1,-8 2,2-2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3439 1149,'15'-2,"-11"2,-1 0,2 0,-2 0,-9-3,3 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3420 1164,'18'2,"-11"-4,1 1,-4 1,-1 0,0 0,0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3446 1128,'26'7,"-22"-5,-1 0,0-2,0 1,2-1,-2 0,0 0,-4 11,-6-1,3-6,1-1,-1 3,-2-1,1-5,4-3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3545 1135,'-15'7,"12"-5,0 0,1 1,1 0,1 0,1 0,3-2,-1-1,0 0,1 0,0-2,-1 1,-2-2,0 0,-1-1,2 9,-2-2,-1 1,0-1,1 1,-4 0,-1 4,4-5,-1 0,-1 4,2-4,-3 2,0-1,1-3,4-6,4-11,-2 9,-2 4,0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3567 1141,'-11'21,"15"-18,2-1,-3-2,0 0,0-1,1-1,-1-3,-1 2,0-1,0-1,-1 2,-8 2,4 0,0 1,-3 0,2 0,8-1,3 1,0 1,-2-1,3 2,-1 0,-4-2,1 1,0-1,0 1,-1 0,-2 2,-4-2,0-1,0-1,0-2,0-3,2-2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3602 1114,'11'48,"-8"-50,1 0,-1-1,1 2,-1-1,-3 5,-1 0,0 2,0-2,1 0,3 0,0-3,1 0,1-1,-1-1,2 0,-3 0,-2-2,-4 2,-2-3,1 2,0 1,1 1,0 1,0 0,-1-1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3702 1114,'20'-1,"-17"1,1 0,2 1,-2 0,-1 2,0 0,-3 1,0-1,0 3,-1 2,0-3,-2-2,3 0,-5 0,3 0,-1-1,0 0,-1 2,-1 0,3-1,-2 2,1-2,2 0,0 0,-3 1,3-1,9 0,-4-2,4-1,-1 0,-3 0,4 0,-1 1,-3-1,0 1,-1 0,-7-7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1701 1806,'-12'17,"11"-14,1 0,-1 5,0-3,2-2,-2 3,2-3,1 0,2-1,1-1,-2 1,1-1,1-1,-2 0,2-1,2-1,-4 1,0-1,0 1,2-2,-4 0,0 0,-2-5,-1 2,0-2,-1 4,2 1,-2 0,0-2,0 2,0-2,-3-1,4 3,-2 0,1 1,0 3,1 3,-1 2,1 2,2-5,1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1756,'15'-1,"-11"2,0 0,0 1,0 2,-3 0,-1-1,-1 6,-2-3,-1-1,-1 0,1-3,0 0,-2 0,3 0,0 0,-1 0,1 0,0 1,6-1,1 0,1-1,-2 0,0-1,1 1,3-2,-3 1,1-1,-1 0,0-1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1796,'1'13,"-1"-10,0 0,0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1603,'14'23,"-11"-23,2-2,-2 1,2-1,3 0,-4 1,-1 1,-1 3,0 0,-4-6,0 0,-1-1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1947 1626,'2'0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1948 1626,'3'0,"1"-2,-1 0,1 0,-1 0,1 1,0 1,1-2,-2 2,2-1,-1 0,1 1,0 0,-1 1,-1 1,0-1,0 2,-1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1735 1751,'2'31,"-2"-26,-1 0,1-1,-1 0,1-1,0 1,-1 4,1-4,-1 7,1-5,0-2,-1 0,1 3,-1-3,4-18,-3 7,0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1751 1747,'13'82,"-13"-77,-1 0,1 2,-1-4,0 0,1 0,-3-2,1-6,-1-3,1 2,1 0,0 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1711 1784,'25'-10,"-22"9,1 1,0-1,-1 1,1 0,-1 1,0 1,-3 2,-2-1,-5-1,2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1710 1821,'65'-15,"-61"14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1819 1782,'45'17,"-41"-17,-1 0,1 0,-1 0,2 0,-1 0,-1 0,1 0,-1 0,3 0,3-1,-4 1,-1 0,-1 0,6 1,-5-1,4 0,-1 0,-2 0,0 0,0-1,-2 1,2-2,0 1,-1 0,0-1,1 1,2 0,-2 0,-1 0,-1 1,0-1,2-1,0-2,3 0,-2 0,-1 2,4-2,-3 1,0 0,-2 0,-1 2,2-4,-2 3,0 0,0-2,0 0,-1 0,1 0,-2 1,7-6,-5 6,0-1,1 1,0-2,-1 2,0-1,-1-1,-1 2,0 0,1-2,0 0,0 1,-1 1,1 0,-4 7,-11-4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1705 1817,'0'20,"0"-16,1-1,0 0,-1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1604 1714,'-7'-21,"7"16,-1 2,1-1,-1-13,1 5,0 9,-1-5,1 4,0 0,-1 0,1-2,0 1,1-1,-2 1,1-1,1 1,-1 1,0 0,0-1,1-1,-1 0,0-2,-1 1,1 1,0 1,0-1,0 0,0 0,0 0,-1-2,1 1,0-4,0 6,-1-4,2-1,-1-2,-1 0,1 6,0-2,0 4,-1-2,1 3,-1-6,0 2,1 1,-1 2,1-1,0 2,0 0,3-1,-3 1,2 0,0-1,0-2,-1 3,0 0,1 0,2 0,-1 1,3 0,-2 1,1 0,-2 0,5 1,-4 1,-1 0,0-1,2 2,-2-1,0-1,4-1,-3 0,2-1,0 0,-1 1,-1 0,-1 0,1 0,-10 2,3 2,-1-2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2148 1585,'-19'9,"16"-8,0-1,-1 1,0 1,0 0,0 1,-2 3,4-3,1 0,0 0,0 0,-1 3,0 0,1-2,1-1,0 3,1-3,1 1,1 0,-1-1,0 0,3 2,-1 0,-1-4,-2 3,3 0,0 0,-2-1,2 1,-2-1,1-1,0 0,0-1,0 0,2 0,-2-1,1 1,0-1,1 0,1 0,-3-1,1 1,2 0,-3 0,0-2,0 2,0-2,-1-1,1 2,0-2,-1 0,1-3,-2 3,0-4,1 2,-1 0,1 1,-1 1,0 0,2 0,-2 0,-3 0,1 0,-3-3,0 2,3 1,0 0,-6-11,3 9,2 1,-1 1,-1 0,0 1,1-1,0 2,0 1,-2-1,2 1,-1 0,1 0,-3 0,2 1,0 0,-1-1,1 0,1-1,-1 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650 592,'-17'21,"14"-17,1-1,-1 2,2-1,-2 4,-2 2,3-6,-4 8,3-6,1 0,1-3,1 3,0-1,1-2,1 5,0-4,0 0,1-1,1 0,-1-1,0 1,2 0,-2-2,3 2,0-1,1 0,1 0,-5-1,2-1,-2 0,2 0,-1-2,-1 0,1 0,1-2,0 0,-3 1,2-2,-2 2,-1-1,1 0,1 0,-1-2,2-4,0 2,-3 5,-1 0,-2-1,-3-3,2 0,2 4,-1 0,-2-2,0-1,-2 1,1 2,1 0,1 1,-2 1,-1 2,3 0,-1 2,1 3,0 1,1 3,2-6,0 0,0-1,0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752 673,'36'5,"-33"-5,0 0,0 0,3 0,2 1,-1-1,0 1,1-1,-1-1,-4 1,0 0,1 0,4-1,-3 1,4 0,-5 0,1 0,-1 0,0 0,1 0,-1 0,8 0,-8 1,6-1,-5 0,0 0,-1 1,1-2,-1 2,5-1,5 1,-2-1,-7 0,0 0,12 0,-6 0,-5 0,1 0,-1 0,-1 0,17 0,-16 0,-1 0,6 0,-5 0,0 0,-1 0,0 0,10-1,-10 2,1-2,16 1,-12 1,-5-1,1 0,5 2,1-1,-7 0,-1 0,1 1,-1-1,0 1,6 2,-5-3,0 1,0-1,-1 0,1 0,4-1,-1 0,0-1,1 1,-1-1,-3 1,-1-1,2 1,1 0,-1 0,0 1,-1-1,-2 0,1 1,2-1,0 0,2 0,-1 0,-3 0,0 0,3 1,-4 0,1 0,1 1,2 0,-4-1,0-1,0 1,0-1,0 1,0-1,0 0,0 0,0 1,0-1,1 0,-1 0,1 0,0-1,1 2,-2-2,0 1,0 1,0-1,1 1,0-1,-1 0,0 1,1-1,-1 1,1-1,-1 1,3 0,-2-1,2 2,-3-2,0-1,0 1,1 0,0-1,-1-1,0 0,0-2,2-1,-2 2,-1 0,1 0,-1 0,1 0,0 0,-1 0,0 0,-1 0,-1 0,-2-2,1 2,-2-2,0 0,-2 0,0-1,-2 0,3 3,1 1,0 0,-2 0,2 2,0-1,0 0,-2 1,0 0,-1 3,3 0,-8 12,6-10,2-1,-2 2,1-3,1 0,0 0,0-1,1 1,0 0,1 1,-1 3,2-4,1 4,0-3,1-1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1531 343,'2'0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1532 343,'9'22,"-9"-18,0 2,0-1,1-1,-1 2,0 0,1-1,-1 1,1 0,-1 2,1 0,0-1,-1 0,1 6,0-6,0 0,-1 2,0-1,1-2,-1 0,0 0,1-1,-1-1,1 1,-1 0,1 1,-1-1,1 4,1-1,-1-2,-1-3,2 1,-1 0,0-1,0 2,-1 0,1-1,-1-1,0 0,0 1,-1 0,1-1,0 0,0 0,-1 5,1-5,-1 3,1-2,-1 4,2-1,-1-4,-1 4,1-4,-2-7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1953 1809,'39'65,"-36"-64,0 1,-1 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1995 1847,'-13'60,"11"-56,-1-2,6-3,1-6,2-6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2032 1846,'8'21,"-7"-17,0 0,-1 6,0-6,0-1,0 0,0 0,-1 1,0-1,-2-5,3-2,0-6,2 3,-2 4,1-2,1 1,4-2,1 2,-3 1,0 2,-1 0,2-1,-1 2,0 0,1 3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2072 1875,'21'17,"-21"-14,-2 1,-1 0,0-2,-3 3,3-2,0-2,1 2,5-3,0 1,1 0,1-1,-2 1,2-1,-2-1,-2-2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1796,'-2'39,"2"-34,0-2,0 1,0-1,-1 0,0 0,1 0,-1 0,1-9,0 2,0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1992 1819,'16'17,"-15"-14,0 0,1 1,0 2,0-2,1 4,-1-3,-1-2,-2 0,-2-1,-29 11,29-9,-1 1,0 2,3-4,-1 2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2125 1844,'5'29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2116 1893,'2'0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925 1706,'24'25,"-19"-28,-1-1,-1 0,3-1,-2 3,-1 0,2 1,-2 1,2 0,-2 0,2 2,-2-1,2 3,-1-1,1 2,-1 0,0-2,0-1,-1-2,2-1,-1-1,0-2,0 1,1-1,2-2,-4 4,-1-1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1613,'10'-12,"-7"12,0 2,0 0,2 1,-2 1,-3-1,0 1,0 0,-3 0,0 0,1-1,0 0,-4 1,2-2,0 0,1-1,0 0,-5 2,3-2,2-1,0 2,7 0,5 0,-6-1,1-1,0 0,2 0,-1 0,-2 1,0-1,0 0,0 0,1 0,-1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2630 1473,'-6'15,"5"-12,0 0,1 0,0 0,0 0,2 4,-1-3,1-1,1 0,0 0,1 2,-4-2,-1 0,-4 2,1-4,1 1,-1-1,1-1,-1-4,3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1478,'15'2,"-11"-3,-1 1,2-2,0 2,2-1,-4 1,1 0,1-1,-1 0,0 1,-1 0,0-1,0 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1575,'-1'15,"1"-12,0 0,-1 5,1-4,-1-1,0 0,1 0,0 0,-1 1,0-1,1 0,-1 0,7-1,-2-2,1 0,2 0,-3 0,-1 0,1 2,3-1,-4-1,2 1,-15-6,6 3,0-1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1574,'36'4,"-35"-1,-4-2,0 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1601,'18'5,"-12"-6,-1 0,-1 0,-1 0,0 1,-6 1,-1-2,1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1732,'-13'28,"12"-25,0 0,-1 1,1-1,-1 2,1-1,-1 1,0-2,1 3,-1-3,-1 3,1 1,2-1,-1 1,2 0,-1-4,0 1,2 7,0-8,0 0,0 0,2 2,0-2,-1 1,1 3,-2-4,-1 0,1 2,0-1,0 0,3 4,-2-5,1 0,1 0,-1-1,2 0,0 0,2 0,1 1,-6-2,0 0,0 0,0 0,1 0,-1 0,12 1,-10-2,5 1,1-3,-7 2,-1-1,1 0,3-1,-3 1,0 0,11-1,-8 1,0 0,-3 0,1-1,-1 1,-1 0,4-1,-2 0,-2 0,4-1,-2-2,-1 0,1-6,-1 5,-1-1,0 0,-2 3,0-1,0 1,-1 1,0 0,0 0,0-1,0 0,-1-5,0 5,1 1,0 0,-2-3,0 1,0-3,0 2,0 1,0-2,1 4,0-1,-2-1,0 2,-2-1,0 2,-1-1,1 0,-2 0,2-1,1 3,-7-5,7 4,0 0,-1-1,-1 0,-4-1,1 0,4 3,-4-1,-24 9,24-1,4-3,0 1,0 0,-5 4,-7 15,11-8,4-9,0-2,-4 1,2-1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1492,'-9'2,"9"1,3-2,-1-4,-1 0,-2 0,-2 5,2 1,4-2,-1-4,0 6,-2 6,-1-4,0-2,-6 13,5-13,1 0,-1 0,-1 2,-3-1,2-6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1338,'-5'38,"4"-35,1 0,-2 2,1 1,0 0,1-3,0 0,-1 1,0-1,1 0,0 0,3 0,0-2,1 0,-1-1,2 0,-2 0,4 0,-1 0,-2 0,0 0,-13-1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2771 1493,'2'0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2677 1532,'-2'14,"1"-11,-1 2,0-2,0-8,2 2,0 0,-1-5,1 5,0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2710 1480,'3'19,"-4"-16,1 0,0 1,-1 2,-1 3,2-5,-1 0,4-3,0 0,1 0,-1-2,0 1,1-1,0 0,-1 1,0-1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1477,'-2'-20,"2"17,-1-1,0 0,0 0,-1 1,1 0,0 0,1 0,0 0,0 6,-1 5,1-4,-2 5,2-6,-1 4,0-3,-1-1,1 0,1-9,0-5,0 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1433,'19'-2,"-16"2,0 1,0 2,-6-1,2-5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1325,'-12'21,"9"-15,2-3,-2 0,2 0,-2 1,2-1,-2 1,2-1,0 1,0 0,0-1,0 2,0 1,1-3,0 1,-1 2,0-3,1 0,0 0,0 0,1 0,2-1,1 0,-1-2,1-2,-1 1,0-2,-1-1,-1 1,-1 0,-2-3,0 3,-1 0,-1 1,-1 5,1 1,1-2,1 1,-2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3373 1659,'-14'21,"10"-18,0 1,0-1,2 1,-2 1,3-2,0 1,1 0,0 1,1-2,0 2,0 0,1-2,-1 0,5 4,-2-4,-1-2,5 5,-4-4,2 3,0-1,0 1,1-1,-4-2,0-2,6 3,-5-5,3 2,-2-3,5-3,-6 4,2-1,-3 1,1-2,-1 1,0 0,-1 0,-1-1,-1-1,1-2,-2 2,0 0,-2-1,1 2,-3-5,2 6,1 0,-2-1,1 3,0 0,0 1,-4-1,-6 2,2 0,5 0,-5-1,7-1,-1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2696 1351,'-2'16,"2"-13,0 1,0 2,0-3,0 2,1-1,-1-1,1 1,0 0,0 3,0-4,0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1807,'-2'18,"2"-15,0 1,0 0,-1 4,1-5,0 0,0 4,0-4,0 1,0-1,0 0,1 0,0 0,2-1,1-1,3-1,-2-1,-2 0,3 0,1 0,-1 1,-3 0,0 1,0-1,1-1,-5-3,0 1,-1 0,-1-4,1 4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2710 1354,'4'16,"-4"-13,1 0,-1 1,1-1,0 0,0 1,-1 0,1 1,-1-1,0 2,1-3,-3 1,-1-4,-2-2,1 0,1-3,0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2678 1363,'27'-5,"-23"7,4-2,-5-1,0 0,1 0,-1 0,-4 5,-3-1,-1 0,0-3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1391,'21'-9,"-17"9,0-1,-1 0,1 0,-1 1,0 0,6-2,-4 2,-2 3,-9-2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1545,'5'18,"-5"-15,1 0,3-1,-1-1,3 1,-1 0,-1 0,0 0,0-1,0 1,-1 0,0 0,0-2,0 3,0-3,0 1,0-1,2-1,-1 0,-1 0,0 1,4-2,-2 1,-1 1,-1 0,0-1,1 1,-1 0,1-1,-1 0,1 1,0-2,1 1,1 0,0 0,-3 1,2-1,-1 0,2 0,1 0,-3 1,0-2,0 1,-1-1,0 0,0-1,-1-2,-1 0,-1 1,0 1,0 0,-1-2,1 2,0 0,0 0,0-2,1-17,-1 12,0 6,0 0,1-2,-1 2,0 1,0-1,0 1,-1 0,1-1,-1 1,1 0,-1 0,-1 0,1-1,-2 1,0 1,-1-1,0 2,1 0,-8-3,8 4,0-1,-4 1,3 0,1 0,-1 0,-4 0,5 0,0 1,0-1,0 0,-2 0,1 1,0 0,-1-1,-5 1,5 0,1-1,-1 1,-2-1,2 1,2-1,-5 1,4 0,0-1,-1 1,0-1,0 2,2-2,-1 1,1-1,0 1,-1 0,1 0,-3 2,4 0,-1 1,1 1,1-1,1 0,-1-1,1 6,0-5,1-1,0 7,0-5,0 1,1 3,-1 1,1-5,-1-1,0 1,1 0,-1-1,1-1,1-3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2835 1336,'1'23,"-1"-20,0 1,-1 2,1 0,0 0,-1 0,1-3,0 2,0-2,6-10,0 1,-2 3,-1 2,0 1,2 0,-1 1,-1 0,-16-9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2869 1468,'-14'28,"11"-29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2854 1566,'-8'62,"8"-59,0 1,0-1,1 0,4-3,0-2,-1 1,0 0,0 0,-1 0,1 0,2 0,-3 0,0 1,1 2,-1-2,-3 3,-3-3,-1-1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2849 1571,'22'-4,"-19"5,0 0,0 1,1-1,-4 2,-5 2,2-4,-5 2,4-2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2847 1605,'29'-15,"-30"12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2814 1317,'-14'84,"14"-70,0-8,0-1,0-1,-1 0,1 4,0 8,0-12,0 0,0 1,1-2,-1 1,0-1,1 0,1 5,-1-3,-1 1,1 1,-1-2,1 1,1 6,-1-7,0 0,0 2,0 0,0 0,-1-1,1 0,-1-2,1 8,0-8,0-1,-1 0,1 3,-1-3,2 10,-2-9,2 0,-2-1,2 1,-1-1,0 0,1 1,0-1,1 2,-1-1,-1 0,1-1,2 3,-2-2,0-1,0 0,1 1,1-3,0-1,0 1,1-1,-2 0,1 2,-1-2,0 1,0-2,1-3,-1 0,-1 1,5-11,-5 10,1 1,0 0,1 0,-2 0,0 0,-1 0,-1-1,0 1,-1-2,0 0,1 0,0 0,-2-11,1 13,1-1,-1-1,1 1,0 0,-1-1,1-1,0 0,0 0,-1 1,0-7,1 8,-1 0,1 0,-1-1,1 0,-1-1,0 0,0 1,0 0,-2-9,1 4,0-2,0 5,1 0,0 1,-3-9,3 10,0-1,-1-1,1 0,0 0,0 2,0 0,1 0,-1 1,1 0,-1 1,0 0,0-1,0 0,1 0,0 0,-2-2,-3-3,1 3,-2 1,3 0,-1 1,2 1,-2 0,1 0,0 2,0 0,0 1,0 1,-1-2,0 1,1-2,0 0,-1 3,1 3,0-1,0 1,1-1,-1 1,1-1,-2 1,-4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1812,'38'-5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1644,'-3'14,"5"-19,-2 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2701 1611,'2'0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1919 405,'14'-2,"-11"1,0 0,0 2,0-2,0 0,0 1,0-1,1 1,-1-1,0 1,0 0,5-2,0-1,-3 1,0 0,-1 0,0 1,1 0,-2 0,-6 3,-3-8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2039 343,'-3'82,"2"-87,0 0,1 1,0-2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2077 300,'14'-4,"-11"4,0 3,-3 4,0-4,0 0,-1 1,1 0,-1 0,-1 3,1-4,1 0,-4 8,2-7,-1-3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2074 374,'2'0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1159 211,'0'16,"-1"-11,1-2,0 2,1-1,-2-1,1 0,1 5,-1-2,0-1,0 0,-1 5,1-5,1 0,-1 1,-1 1,1 2,-1 19,1-7,-1-10,1-1,-1 1,1 0,-2 13,1-13,1-1,-1 0,0 1,-1 1,1-1,-1 10,1-8,0 0,0-1,0 0,0 1,0 0,-1-1,1-1,0 1,0 12,0-15,1-1,0 1,0-1,-1 0,1 0,-1 0,0-2,1 10,0-5,0 8,0-11,0 0,2 0,-1-5,-1 4,2 2,-1-1,0-5,-1 1,0-1,0 0,0 0,0 0,3 1,1-2,-1 0,0-1,0 1,0 0,1-1,2 2,-3-2,2 1,-2-1,7 3,-7-3,1 0,-1 0,0 0,1 1,-1-1,0 1,3 2,-2-3,0 2,0-2,0 0,1 0,0 2,0-2,0 0,5 1,-5-1,0 1,0-1,1 0,-1 0,1 0,0 0,-1-1,1 1,-2 0,1-1,0 0,4 1,1 0,-4-1,-2 1,1 0,0-1,-1 0,0 1,0-1,4 1,-4 0,-1-1,3 0,-2 1,5 1,-4-2,-2 0,1 1,2 0,-3-1,0 0,0 1,1-1,0 0,0-1,1 1,-2 1,0-1,0 0,3 0,-3 0,1-2,-2-1,-1-1,0 0,-1 0,1-1,-1-1,0-2,0 0,1-12,-1 10,1-1,-1-17,1 14,0-1,0 0,-1-1,1 0,1 0,-1 1,-1-3,6-56,-4 56,0-1,0-3,1 0,0-1,0 1,0 0,1-1,0 1,3-20,-3 18,-1 4,0 3,1-2,-1 1,-1 3,0 2,1-1,4-16,-3 18,-1 3,-3 6,1 0,-1 0,-4 10,1-2,1-1,-1 1,1 1,-1 0,-2 7,1-6,-1-1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1251 827,'-9'14,"9"-11,0 0,0 0,1 0,1 0,-1 1,1 1,1-2,0-1,0-1,0-2,0-2,0-2,-1 0,-1 0,-1 0,0 2,0-1,0 0,-1 1,-1-2,-1 1,1 1,-1 1,0 0,-1 0,-2-1,1 1,1-1,2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1237 701,'15'7,"-9"-5,-3-1,0-1,0 1,1 0,-3 3,-3 0,-2 2,-2 0,3-4,-1 1,0 0,1-2,0 2,-1 0,2 0,5 1,2-3,-2 0,0 0,4-1,-4-1,1 0,-1 1,0 0,-3 3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1259 568,'2'21,"-1"-16,-1-2,0 2,0 0,1-2,-1 2,0-2,1 0,2 0,2 2,-2-3,0 1,-3 0,-1 1,0 0,-2 0,0-1,-1 1,1-2,0 0,0-1,-1 1,-1 0,2-6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1850,'14'-6,"-11"6,3-1,1 0,-1-1,-3 1,0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1255 593,'17'7,"-14"-6,0-1,0 0,0 0,0 0,-1-4,-4-5,1 6,0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1302 438,'-21'10,"20"-7,0 0,-1 0,0 4,1-2,0-1,0 2,0 1,-1 5,0-2,0-1,1-2,1-1,1-1,-1-2,3-2,-2-4,3-2,0-1,-2 2,0 0,-1 1,0 0,0 0,-1 0,-1 0,-3-1,1 2,-2 3,1 0,-3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1146 755,'18'15,"-13"-13,-2-1,5 1,-4-1,5 2,-4-1,1 0,2 1,-5-2,0 0,0 0,3 0,3 0,-6-1,5 1,-4 0,1 0,-1 0,1 0,-2-1,2 2,-2-3,0 2,3 0,-1-2,5 0,-7 1,0 0,0 0,7-1,-6 1,0 0,1 1,-2-1,4 0,-1 1,2 1,-5-1,5 1,-5-1,2-1,2 2,-2-3,2 0,-2 1,3-1,-4 2,1-1,4 1,-5 0,-1-1,1 1,1 1,0-1,-2 0,0 1,1 0,-1-1,1 0,-2-4,-5-3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1695 195,'0'15,"0"-10,-1 0,1-1,-1 0,1 5,-1 0,-1 3,2-4,-1 0,1-1,-1 1,0-1,1 11,-1-8,0-2,0 1,0 10,0-10,0 11,0-12,0 2,1 1,-1 0,-1-2,1 0,1-1,-1 2,0 1,0 7,1-9,-1 0,0 0,1 2,-2 17,2-20,-1 2,1-1,-1 0,0-1,0 0,1-1,-1 1,0 11,1-10,-1-2,0 1,0-1,1 1,-1 10,-1-2,2-9,-2 7,1 3,0-3,0-1,0-6,1 2,-2 7,0 4,1-6,1 2,-1-5,0-2,0-2,2-2,-2 0,0 4,1-6,0 0,0 0,0 2,0-2,0 1,0 2,0-1,0-2,2 0,1-1,0-2,0 1,0 0,0-1,2 1,2-1,-2 1,-2-1,1 0,-1 0,3 0,-3 0,1 1,4 0,-2 1,-2-1,-1 0,1 0,1-1,-1 1,0 0,0-1,3 1,-4 0,4-1,-4 1,0-1,3 2,-3-2,1 2,0-1,4 1,-5-2,0 1,0 0,0 0,0-1,0 1,0 1,0-1,0-1,2 2,-1-1,-1-1,1 1,1 0,0 0,-1-1,3 1,-4-1,2 0,-2 0,0 0,1 0,0 0,1-1,1-2,-2 1,-1-1,2-1,-2 0,-2 1,1-2,1 0,-2 2,1-2,0-2,0-2,-1 5,0-13,0 12,0 0,0 0,0-1,-1 1,1 0,1-3,-1 0,0 0,0-6,0 7,0 0,0-1,0-1,3-15,-3 17,1-3,0 1,4-23,-4 20,3-16,-3 14,0 0,0-3,0 0,0 1,0 1,-1 0,1 1,1-15,-2 15,1 2,0 0,-1 1,0-1,0 3,1-8,-1 8,1-10,-2 11,1 0,0 1,0-2,-1-1,1-1,0 1,1-12,-1 9,0 0,0 1,0 0,0-3,0 2,0 3,0 2,0 2,0 1,-1 2,-1-1,-3 6,1 1,0 1,0 2,0 0,1 4,0 1,-3 7,2-10,0 0,-4 10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1653 808,'21'6,"-18"-5,1 0,0 0,1 1,-1-1,2 1,1-1,0 0,13 1,-11-2,0 2,-5-2,0 1,12 0,-4 0,-1 0,-2 0,-5-1,0 1,4-1,-4 1,0-1,0 0,0 0,0 0,-1 0,4 0,-3 0,4 0,-4 0,-3 4,-4 1,-4 1,-2-6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1723 879,'-2'16,"1"-10,1-2,1 1,-1 1,0-1,-1 1,1-2,0 0,0-1,-1 1,1 0,-1 0,1-1,-1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1755 858,'-2'34,"1"-31,1 5,0-3,1-1,-1 6,0-5,0-2,1 6,-1-4,0-2,0 0,-1 0,1 0,0 0,-1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1708 886,'42'8,"-39"-8,0 0,0 0,-11 2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1707 928,'56'-8,"-53"7,0 1,1-3,1 3,-4-3,-1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2146 229,'-3'59,"2"-51,0 2,0 1,1-1,-1 1,0 1,-1 2,1-2,0 1,-3 28,3-28,0 0,0 1,0-2,-1 1,1 1,-1 2,1-2,-1 0,0-1,0 2,0-1,-3 14,3-13,0-2,-1 11,1-13,1 0,0-1,-1 0,1-1,0 0,0 12,0-12,-2 7,1 8,1-16,-1 5,0-1,0 1,2-6,-2 15,1-17,1-1,-1 1,1 1,0-1,-1 2,1-2,-1 1,0-2,0 0,0 0,1-1,-1 0,1 0,-2 2,0 6,1-4,1 1,-1-2,0-2,1-1,1 3,0-3,2 0,0 1,0 1,0-1,0-1,2 2,-2-3,0-1,0 2,0-3,3 2,3 1,-5-2,2 1,-3-1,2 0,-2 0,3 0,-3-1,0 1,0-1,1 1,0-1,1 1,0 0,-1-1,1 1,-1-1,0 1,-1-1,0 1,1-1,-1 1,0-1,3 0,-2 0,0 0,0 0,0 0,-1-1,1 0,-1 0,1 0,3-4,-3 3,-2-1,1 0,-2-1,0 1,0 0,1-6,-2 5,0 0,0 0,1 0,-1-2,0-1,-1-2,1 1,0 0,1 1,-1-2,0-3,1 0,-1 1,1-1,0-3,2-15,1-2,-2 16,1 2,-1-1,1-1,0 3,-1 1,5-36,-5 37,-1-4,1 2,-1 1,0-1,1-4,-1 2,1 1,0-35,-1 33,-1-1,0 1,1 1,0 1,-1-3,0 1,0-1,1 3,0-20,-1 27,0 0,0 3,0 1,1 0,-3 7,0 2,1-1,0 0,-1-1,1 0,-1 0,1 0,0 0,-1 0,-2 2,1-5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1766,'-2'48,"2"-45,0 1,0 0,0-1,-2-7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2086 867,'44'19,"-41"-19,0 0,0 1,1-1,-1 0,0 0,1 1,0-2,5 1,0 0,-6 0,0 0,3 0,1 0,-3 1,0 0,-1-1,0 3,-3 0,-4-3,0 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2117 911,'4'66,"-4"-62,0 12,0-13,-1 2,1-2,-1 0,0 2,0 0,4-12,-2 3,0-1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2151 905,'-3'60,"3"-50,0 4,0-9,0-1,0-1,-3-5,1-2,0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2095 942,'55'4,"-52"-5,0 1,0 0,0-1,1 0,-1 1,0 0,-6 0,-4 2,3-1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2115 985,'57'-3,"-53"5,-5 2,-3-3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1229 485,'-28'-7,"25"6,-4-1,2 0,2 1,0 0,-2 0,2 0,-2 0,2 1,0-1,-3 0,-2-1,4 2,-4-1,0 1,-1 0,-2 2,7-1,-4 1,-2 0,6-1,-4 1,4 0,-2 0,-1 3,0-1,4-1,0 0,-1 0,0 0,-10 10,7-4,4-4,1 0,-1 2,0 0,1-1,-1 0,0 0,-4 7,-1 11,5-17,-2 5,1 0,1 3,1-2,0-2,2-5,0 0,0 1,0 0,0 9,0-10,1 6,-1-6,1 1,0 1,1 8,0-10,-1 0,1 0,0-1,0 1,3 8,-2-8,-1-1,4 4,-1 0,2 2,0 1,0 1,-3-7,4 4,0 0,0 2,4 8,-4-9,-4-6,0 1,1 1,6 7,-1-3,-5-6,7 6,1 0,-6-4,-1-2,23 14,-12-13,-9-4,0 1,0 0,0-1,9 4,1 0,-9-2,9 3,2 0,8 2,1-1,-11-2,10 2,-10-3,-9-2,9 2,-9-4,0 1,0 0,-1-1,0 0,11 2,-10-2,-1 0,17 4,-17-4,9 2,-10-1,18 4,-17-4,-1 0,8 2,-1-1,-6-1,7 2,-8-2,-1 0,0-1,1 1,-1-1,0 1,1-1,6 2,-7-1,0-1,-1 0,1 0,-1 0,1 1,0-1,0 0,0 0,0 0,-1 0,0 0,5 1,-5-2,0 1,7 1,-1-1,-6-1,0 0,-1 1,1-1,5 0,-5 0,0 0,1-1,0 0,-1 1,0-1,0-1,0 2,0-1,-1 0,1 0,0 0,1-1,-1 1,-1-1,1 0,-1 0,0 0,0-1,-1 0,4-3,-3 2,-1 1,5-3,-4 3,0 1,4-4,-2-1,0 0,-1 0,0-5,-3 8,1-1,1 0,0 2,-1-1,2 1,-1 1,-1-1,1 0,0 1,-1 0,0-1,0 0,-2 0,2 1,0-1,-1-1,0 1,-4 6,-2-1,0-2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1669 1218,'-18'10,"13"0,3-6,-1 4,1-5,0 0,-4 9,2-5,1 4,-1 1,1-2,2-3,0-1,1-2,2-1,1-2,0-1,2-2,10-10,-11 7,-3 2,1 0,-1-2,0 2,0 0,-1 0,0 0,-1-2,-1 2,-1 2,0 1,-1 0,0 3,1 3,0-2,2-1,0 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1683 1310,'2'0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1686 1316,'-2'27,"0"-21,1-1,0-2,0 0,-1 0,1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1726 1261,'1'42,"-2"-37,0 0,0 0,1-1,-3 9,3-8,-1-1,1 1,-1-2,1 0,-1 1,1-1,4-12,-1-4,-2 3,0 6,0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183,'34'0,"-30"-1,0 0,-1 1,-7-1,1-1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1841,'14'-4,"-11"2,1-1,1 1,0 1,0-1,1 1,-2 0,1-1,-4-3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1762 1232,'-3'69,"4"-63,-1 0,0-1,0 0,-1 4,1-5,-1 1,1 0,0-2,-3 8,2-7,-2-3,1-4,0-2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1704 1281,'28'1,"-25"-1,2-2,-2 1,2 1,1-2,-3 1,0 0,0 1,-6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1318,'62'3,"-58"-2,-1 0,0 0,2-2,-2-1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1820 1300,'35'1,"-32"-2,1 0,3 0,-3 1,-1 0,2-1,-2 1,4-1,0 1,0 0,-4 0,4 2,-1-2,4 1,-6-1,0 0,4 1,0-1,-1 1,-1-1,-1 0,0 1,0 1,-1-1,0 1,0 0,-2 2,-5-1,-3-3,-2-5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1973 1258,'52'19,"-48"-18,-1 0,1 2,-4 1,0 1,-4 7,2-9,-1 3,0-4,-1 3,-1-2,0 1,2-1,0-1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2077 1256,'3'65,"-2"-62,2-6,-2-1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2102 1247,'-5'64,"5"-61,-1 0,0 2,0-1,0 0,0-1,1-9,0 2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2121 1256,'5'77,"-8"-78,1-3,2 1,1-2,1-2,2 1,-1 2,0-1,0 1,1 1,-1 2,0 0,-3-2,0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1219,'-6'31,"5"-28,-2 3,1-2,1-1,-1 1,1 0,0-1,4-1,1-2,0 0,0-1,-1 1,-3 5,-3 4,0 0,1-4,0 0,0 1,1-1,2-2,3-1,0 0,-1-1,-1 3,-1 2,-2 1,-2 3,1-5,0-2,-2 0,-1 0,0-3,2 0,0 1,0-2,-2-2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2115 1275,'14'-12,"-11"10,1 1,-1 1,1-2,0 1,1-1,-2 1,0 1,0 0,-1 3,-2 0,-1 2,0-1,1 0,-2 0,1 1,-1 8,1-6,0 5,1-7,-1 6,1 1,-1 0,0-7,0-2,-2-10,-2-13,4 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1875 1799,'36'12,"-35"-9,-1 0,-1 2,0-1,-2 3,1-1,0-1,1-2,-2 0,1 0,5-3,1-5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2109 1316,'25'7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2117 1354,'45'-23,"-42"20,1 0,1-4,-3 3,0-2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2231 1213,'-13'26,"12"-21,-1-1,-1 1,2-1,-1-1,1 0,0 0,0 0,0 1,1-1,5 0,0-3,0 0,0-1,-2 0,0 1,0 2,0 1,-1 3,-1-2,0 3,-1-2,0 0,0-2,-2 4,1-4,1 1,-1-1,-2 4,1 2,-2 4,0-7,-1-3,0-1,0-2,2-1,0-2,0-2,2 2,-2-16,3 16,0-3,1 3,0-1,1 1,1 2,0 1,3 3,-1 1,0 0,-2-2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1922 1531,'-2'13,"2"-9,0-1,-1 11,1-10,0 1,0-1,0-1,-1 5,1-5,-1 1,1 0,0 0,-1 5,1-4,0-1,-1-1,1 0,0 1,0-1,0 0,4-1,0-1,1-1,1-1,-3 0,3-1,-3 2,0-1,0 0,0 0,1-1,-1 1,1-1,-1-1,-3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1916 1515,'33'-2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1920 1560,'53'-14,"-50"13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2020 1607,'2'0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2072 1503,'-1'15,"0"-12,1 2,-1-1,1 1,0-2,0 4,1 9,0-9,-1-1,0 0,0-1,0 0,-1 4,1-6,0 1,0 0,-1-1,1 2,0-2,2 0,2-3,4 0,-5 0,3-1,0-1,-2 2,3-2,-1 0,0 0,-3 0,1-1,-6-1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2026 1612,'1'18,"-1"-15,0 2,0-1,-2 2,1 0,1-3,-2 0,-2-3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2137 1539,'15'-4,"-8"3,-4 0,2 0,-1 0,-1 0,0 1,0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1934 1821,'3'18,"0"-21,-3 0,1-1,0 1,-1 0,-1 0,-1 0,-1 3,-2 4,4 0,1 0,1 1,1-2,1-5,0-2,-2 1,-1 0,-1 0,-3 0,1 1,0 4,1 1,1 4,1-1,1-1,1-1,0-1,3-8,-3 0,-1 0,0-2,-2 4,-1 0,-2 1,1 3,2 3,2 0,-1 0,1 0,2-3,-1-5,-1 1,-1 0,0-1,-1 1,-2 5,1 2,1 0,2 2,-1-1,1-2,2-1,0-6,-1 0,-1 0,0-1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2138 1569,'42'-22,"-38"21,-1 2,0 0,0-1,-6-3,1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2159 1489,'47'13,"-46"-10,-1 2,-1-1,0-1,-1 4,1-4,-2 6,1-4,0-1,2-1,-1 0,1 2,0-2,0 0,1 0,0 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2257 1479,'-5'34,"5"-30,0 0,0 0,0 0,0-1,0 1,0 3,0-2,0 0,0 1,0 6,-1-1,1-2,0 1,0 2,1-1,1-5,-1-2,2-3,0-1,0 0,8-3,-2-3,-4 1,2-2,-3 4,0 0,-1 2,2-1,-8-2,-2 2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2254 1493,'43'-1,"-40"1,0 0,-1 3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2260 1551,'2'0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1711 748,'2'14,"-3"-11,0 1,-2 5,2-6,0 1,-1 4,2-4,0 0,0-1,1 0,2-1,0-1,2-1,1 1,0-2,0 0,-1 1,-1-1,0 2,0 0,-1-1,-7-9,2 5,0 1,0-2,-2 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1716 726,'36'-2,"-32"1,-1 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1712 766,'25'-7,"-22"5,0 1,1-2,-1-2,-2 1,-1 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1761 654,'-3'15,"1"-11,0-1,0 0,-1-1,0 1,-4 2,2 1,2-2,8-11,-3 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1779 493,'-3'15,"2"-12,0 0,1 0,-1 0,0 1,0 1,0-1,0 2,-1 3,1-5,0-1,0 1,0 0,0-1,0 0,0 2,0-2,1 0,0 0,3 0,1 0,2 0,0-2,2 2,-5-2,2-1,0 0,-1 0,-1 0,-2-3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1967 1792,'-2'15,"2"-12,-1 2,1 0,0-2,-1 4,1-3,-1 0,1 4,-1-3,0-1,1-1,0 0,0 0,4 0,2-1,-3-1,0 0,0-1,3-1,-1-2,0 1,-1 0,-1 0,0 1,0 0,0 0,-5-3,1 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616,'26'-2,"-23"1,5 0,-5 0,2 1,-1-1,0 1,-1 0,0 0,0 0,0-1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2444 625,'42'-6,"-38"7,-1-1,1 0,-1 0,0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2474 555,'14'8,"-11"-7,3 0,-3-1,0 1,2 0,1 0,3 0,-6 0,0-1,2 1,-2 0,0-1,0 0,1 1,0-1,-1 2,0 2,-3 1,-1-2,0 0,-2 1,1 1,-2-2,-4 5,-5 3,6 0,-3 11,7-16,-2 3,-2-3,-5-2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2683 304,'-5'33,"5"-28,-1 6,1-5,-1 10,0-8,1-1,-1 1,1 1,0 2,-2 10,2-3,-1-7,1 1,-1-1,0 1,1 0,-2 15,1-14,1-1,-1 1,0 1,0-1,0-2,0 3,0 13,0-15,0 2,1 0,-1-2,0 0,-3 16,2-15,0-1,0-1,0 3,0-2,1-2,-1 0,0 1,1 18,0-13,1 0,0 8,0-10,0-7,0 17,0-11,0-8,0 0,0 0,0-1,-1 5,2-5,-1 0,0 0,-1 0,1 1,-1-1,2 0,-2-1,1 1,0 0,0-1,0 0,2 0,2-1,-1-1,0 0,0 0,0 0,1 0,6 1,-7-1,1 1,-1-1,0 1,6 1,0 0,6 1,-2-1,-5 0,5 0,-8-2,1 0,7 1,-5 0,-4-1,-1-1,1 1,1 0,-1 0,0 0,11 1,-11-1,5 1,-6-2,0 1,0 0,5-1,-5 1,2-2,-1 1,-1 0,0 0,2-1,-2 0,1 0,-1 0,2-2,-1 0,-2-1,0-2,0 2,-1-1,0-2,0 0,0 1,0 0,0-7,-1 5,1 0,0-12,-1 10,1 1,1-17,-2 14,1-1,0-18,0 16,0 0,0-2,0 1,1-15,1-17,-2 32,-1 0,1 1,0-1,0 2,-1 0,1-3,0 1,-1 3,1-1,0-3,0 3,1 1,-1-2,1-2,-1 3,1 1,-1-1,1 0,0 2,-1 3,0-1,1-1,0 1,-1 2,0 1,0 0,0 1,0 2,0-4,-1 5,1 0,-1 0,0-1,0 1,-3 2,-1 3,1 1,-1 1,-11 3,10-6,0 1,1 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2663 907,'28'4,"-24"-4,0 1,1-1,6-1,-4 1,4 0,-3 0,2 1,-5-2,10 2,-8-1,0 1,-3-1,4 4,-1 0,-3-1,-4 0,-3 0,-3-1,3-1,0-2,-3 0,3-1,0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2720 998,'-2'20,"2"-17,0 6,0-6,0 0,0 0,0 0,1 4,0-3,3 0,1-5,0-1,-2-1,1 0,-1-2,-1 2,-1 0,0-1,0 0,0-1,0 1,-1 0,0-4,-1 3,0 2,0 0,-1-2,-2-3,3 5,-3-2,-4-5,6 6,-1 2,0 0,-5 0,-1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1372 517,'2'0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1373 517,'57'3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1474 522,'52'19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1537 542,'2'0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1792,'16'2,"-13"-3,1 1,-1 0,1-1,2 0,-3 0,0 0,-6 0,0 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1636 553,'25'3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1711 552,'21'9,"-18"-9,1 0,1-1,-2 1,0 0,1-1,0 0,-3-2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1384 660,'38'2,"-35"-3,2-1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1477 665,'39'5,"-35"-5,0 0,2-1,-2 1,0-1,1 0,2 1,-4 0,1 1,0-1,-1 0,0 1,0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1623 662,'25'10,"-18"-11,-3 0,0 1,1-1,0 1,0 0,1 1,0-1,-1 0,-2 1,1-1,0 1,0-2,-1 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1389 738,'22'9,"-18"-7,0 0,0-1,-1-1,2 0,1-4,-2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1490 749,'40'16,"-35"-16,-2-1,0 0,0 0,0 0,2-2,-1 2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1590 753,'2'0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1639 780,'2'0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3086 375,'-14'35,"12"-28,1 1,0 0,-2 7,2-7,1 1,-1 1,-1 1,1 0,0-1,-1 2,0 14,0-2,2-9,-1 20,1-19,-1-3,1-1,-1 1,1 2,-1 9,0-12,-1 16,0-6,1-10,-4 21,4-24,0 1,-1 1,-1 11,1-13,1 0,-1 1,1 1,0-1,-1-2,1 0,-1 10,1-9,-2 11,0-3,0 11,2-20,0 0,-1 6,1 2,-2 2,2-10,0-3,0 2,1-2,0-1,-1 0,1-1,0 2,0-2,0 1,0 0,0 0,0 0,1 0,0-1,0 0,2-2,0 0,1 0,0 0,2-1,-1 0,2 1,-1-1,0 0,5 1,1 1,-1-1,-5 0,6 1,-6-1,5 3,8 3,-4-2,-10-3,1 0,-1 0,0-1,-1 0,2 0,0 0,0 0,14 2,-16-3,0 1,0-1,4 0,0 0,-5-1,1 1,-1 0,0-1,0 1,2-2,-1 1,1-2,1-4,-5 4,1-1,-1 1,2-9,-2 9,0-1,-1 0,1-1,0-1,-1-12,0 10,0 1,0-38,0 33,0-20,1 18,0-2,-1-2,2 2,-1 1,3-33,-2 34,-1-4,0 3,1 0,-1 0,1-3,-1-1,0-1,0 1,0 0,1-2,-1 4,0 1,1-19,-1 22,-1 1,1-1,-1 1,0 2,0 1,0-9,0 9,-1 3,0-6,1 8,-4-4,3 5,-2-1,-1 1,3 0,-3-3,2 1,0 1,0 1,-4 8,3-1,0-1,-1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1964 1843,'23'-9,"-20"9,1 0,-1 0,0 1,2-1,-2 1,2-2,-2 0,-3-5,-3 3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3031 995,'24'-2,"-20"3,-1 0,1-1,-1 0,0 1,4-1,-4 0,1 0,0 1,2 0,0 0,1-1,0 1,1-1,8 2,-11-1,9 0,-10 0,3 1,-3-2,5 2,-1-1,-3 0,3 0,-1 1,-3-1,3 1,-4-1,1 1,0-2,0 2,-8 0,-8-2,7-2,1-1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3086 1058,'-11'62,"10"-58,1 1,-1 0,1-1,0-1,-1 0,1 0,-1 1,0-1,1-6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3115 1053,'4'17,"-4"-10,1-1,-1 0,1 3,-1 0,0-1,-1-3,2 10,-2-7,1-4,-1-1,1 0,-3-5,-2-13,3 8,0 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3062 1060,'23'0,"-18"0,-1-1,0 1,1 1,-2-1,0 0,2 0,0 0,0 2,-1-1,3 1,-4-1,-6 2,0-2,0-1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3063 1104,'50'-2,"-46"2,1 0,-1-1,0 2,4-1,-4 0,2 1,-3-1,0 1,-6-3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1914 1670,'11'17,"-5"-17,-3-1,0 2,1-2,1 0,1 1,-2-1,0 1,0-2,-1 3,2-3,0 1,0-1,-2 1,1 1,4-1,3-1,-5 0,-1 2,-2 0,8 0,-3 1,-4-1,3 2,0 0,-1 0,1-3,-3 2,-1-2,0 0,0-1,0-1,0 1,1 0,-1 0,3 1,-3 0,2 1,-2 0,3 2,-3 0,0 1,0-3,-13-13,4 10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1920 1741,'4'38,"-2"-27,-2-8,0 1,0-1,1 0,-1 0,2 5,-2-5,1 4,-1-4,-2-7,1 1,0-1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1899 1759,'11'12,"-8"-14,0-1,4-2,-2 1,-1 3,-1-1,0 0,0 2,-6 3,-2 0,1 0,0 1,1-3,-1 4,2-1,-1 5,1-5,0 0,1 0,0-1,0 1,-1 1,2-1,-1-1,1 0,1 4,-1 0,1 0,-1-4,1 3,1 1,-1-3,2-3,1-1,-1-1,2-4,2-3,-3-1,1-1,-2 6,4-7,-5 8,1-1,0 1,0 0,-3 6,1 2,0 4,-1-6,1 1,0 7,-1-7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1965 1763,'18'-1,"-13"-1,-2 1,1 0,0 0,2 1,-2-1,-1 0,0 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1987 1705,'21'84,"-19"-78,-1-1,0 5,0-5,0-2,-1 1,0-1,0 3,-3-9,-6-7,4 6,1 1,-2-1,3 2,0-1,1 0,7 1,-1 0,0 0,0 1,4-3,-5 3,4-2,-4 2,3-2,-2 1,-1-1,-2 0,-1-2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1849 1652,'1'25,"2"-26,-2-2,0 0,-1-1,0 1,-1-1,0 1,-2 1,-1 4,1 1,3 0,0 1,1-1,1 1,1-3,0-5,-2 0,-1 0,-1 1,-1 0,1 0,-1 0,-1 5,3 5,4 3,-1-10,-1-4,0-2,-1 3,-1-1,-4 1,1 2,0 1,2 3,-1 2,1-2,1 1,0-1,1 0,1 0,1-2,-1-4,0-1,-1 0,-1 1,-3 2,0 1,2 3,1 2,0-2,0 0,3-1,0-4,0-2,-3 0,0-1,0 1,-1 1,1 7,0 0,0 1,1-1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2027 1742,'15'-5,"-12"3,-4 8,-5 1,3-3,1-1,-3 6,4-4,-1-1,1-1,1 0,0 1,2-1,3-4,-2-1,2-2,3-3,0 0,-5 4,0 0,-1-1,-2 0,0 1,-2-2,-1-2,-1 0,1 2,-5-2,4 3,1 4,-1-1,2 4,4 9,0-3,4 2,-4-7,1-1,4 7,0 2,11 24,-16-31,3 8,-3-8,-1 0,1 2,-1-4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2082 1751,'-14'66,"13"-54,1-6,-1-1,0-1,-1 0,-1-2,2-6,1-1,1 0,-1-6,1 6,0-3,0-2,0-2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2066 1706,'5'16,"-5"-12,2 0,-1 0,1-1,1-1,-1-5,-4-3,0 2,1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1853 1944,'-9'22,"9"-19,0 0,1 0,2 0,1 2,-1-3,0 0,1-3,-1-1,-2-1,-2 0,-1 0,0 0,1 0,4 5,0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1813 1926,'29'-6,"-25"6,0 0,-1 0,0 1,0 0,-1 2,-2 2,0-2,0 1,-1 0,0-1,0 0,-1 1,1 0,-1-1,-1 1,-1-2,1-1,9 0,0 0,-3-1,1 0,0-1,2-1,1 1,-3 1,-1 0,1-1,-1 2,0-1,1 0,0 0,-1 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1909 1901,'0'19,"-1"-16,1 1,0 2,1 0,0-3,1 0,1 1,0-2,0-1,0-1,0 1,0 1,-2 1,-2 0,-1 1,0-1,-1-1,-1 0,1-4,0-1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1912 1911,'39'5,"-36"-6,3-2,-5 0,0 0,0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1981 1865,'-16'52,"15"-49,1 0,0 1,0 1,1 0,0 1,-1 0,1 0,0-1,0-1,1-1,1 4,-1-4,1-1,1-3,-1-1,-1-1,2-1,-2 0,0 0,-2-3,1 4,-3-5,1 5,-3-3,1 4,0 0,0 0,-2-2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2051 1875,'-5'42,"8"-37,-3-1,2-1,-1 0,1 2,0 1,-1-2,2 3,-2-4,2 1,-1-1,-2-9,-3 1,1-3,-5-2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2034 1898,'16'21,"-13"-22,2-1,0-1,-1 1,-1 0,-9 10,3-6,-4 2,2 0,0 1,3-2,-2 3,1 1,2-4,0 3,0-1,2 1,0-3,2-1,0-1,1 0,4-2,-5 1,0-2,0-1,0 1,0-3,-1-1,-1 3,1-5,-2 5,2-2,-1 8,1 9,-1-9,0 0,0 0,0 0,1 1,0 0,-1-1,-1-8,-1-2,1-2,-1 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1602,'1'29,"-2"-26,1 0,-1 0,0 1,0-1,1 1,-2 1,2 0,0 1,0-3,0 0,-1 0,1 2,0-2,1 0,2-2,3-2,-1 2,-1-2,0 0,0 0,0-1,-1 1,0 1,1 0,-1 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2085 1909,'21'-7,"-17"6,1-1,-2 3,0-2,1 1,-1 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2104 1864,'16'66,"-15"-61,0 1,0 1,0-3,-1 0,1 0,0-1,-1 1,1-1,-1 0,-9-12,6 6,-3-3,4 2,-3 0,1-3,1 3,0 3,3-2,3 3,1-2,3-1,-3 2,1-3,-2 3,2-3,-2-1,0-1,0-3,0 0,-2 1,-1 2,0 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2129 1874,'24'-12,"-23"15,-4 1,1-1,-2 4,1-1,0 2,-1-3,1 3,2-5,1 0,4-2,0-2,-1-1,0 0,1 0,-1 0,1-1,0-1,0 1,-2-2,-1 2,1-1,-1 1,-1-1,0-1,-3 0,1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2139 1826,'10'40,"-5"-31,-2-2,0 1,6 12,-6-14,-1 0,0 0,0 3,0-1,0 0,0-2,1 4,-1-6,-1-1,0 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2182 1877,'-22'59,"21"-55,0 0,0-1,-1 4,1-4,0-7,0-11,0 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2159 1826,'18'9,"-15"-2,-2-4,1 0,-4-12,0 2,0 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3113 833,'1'18,"-1"-11,0-3,-1 0,1 4,0-5,-1 0,0 0,-1 4,1-4,-1 4,1-4,1 1,-1-1,-1 4,1-2,1-1,3-3,0-1,1-1,2 0,-2 1,9-1,-5-1,-5 2,1-1,1 0,-2 0,0 1,-5-5,-1 1,1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3137 800,'11'14,"-8"-16,0 1,0-1,0 1,0-1,0 1,0 0,0-1,-4-1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3131 841,'21'2,"-17"-2,0-1,-1 1,0-1,0 1,0-1,-1-3,-2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3124 802,'14'8,"-9"-7,-1-2,2-8,-6 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1878 1598,'34'2,"-31"-2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2829 1035,'14'-5,"-9"3,0-1,-2 0,0 1,2 0,-1 1,0-2,-1 1,1 0,2-2,0 0,1 1,2-1,-2 2,0-1,1 1,-5 1,0 0,0-1,0 1,0-1,1 0,1-3,-2 3,-1-1,1 0,1-1,-1 2,1 0,-1 0,0 0,0 0,0 1,0 0,1-2,-1 2,1-1,0 0,0 1,2-2,-3 2,1-1,1-1,2 1,-4 0,1-1,2-2,-3 3,-1-1,1-1,-1 1,-1 0,1 0,2 1,-1 0,0 1,-6 2,-2 0,0 1,0-1,0-1,1-2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2741 774,'-8'76,"4"-80,1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2725 740,'-21'20,"18"-17,1 0,-3 2,3-2,0 0,-3 3,3-3,-1 2,1-2,-1 2,2-2,0 0,1 0,-1 6,0-5,2 1,1-1,1-1,-1 0,1-1,2 1,-2-1,6 2,-4-3,4 1,-5-1,4 0,0 0,0-1,-4 1,1-1,4 1,-4 0,-1-1,2 0,-1-1,3-3,-1-3,-4 5,3-8,-3 2,0-2,-2 3,-1 1,-1-7,-1 2,0 6,-5-15,1 9,4 7,-1 1,-11-5,4 8,6 0,-13 5,9-1,3 1,0 1,4-1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3424 450,'5'22,"-5"-7,0-8,0-1,-1 1,1 0,0 3,-1 0,0 0,1 10,-1-10,1 2,-1 1,1-2,-1 1,-1 19,1-17,-1 0,1 2,-2 17,1-17,-6 33,5-33,0-2,0 4,0-2,0-1,-2 16,2-17,0-2,1 0,1 2,-1-1,-1 7,-2 8,4-18,0-1,-2 6,1-7,1 1,-2 8,2-10,1-1,-1-1,0 0,-1 6,1-6,1 0,-1 0,1 0,0-1,-1 0,1 0,-1-1,4-1,2-1,-2 0,1 0,-1 0,3 1,0 0,-3-1,1 0,4 1,-2-1,0-1,9 1,-3 0,-5-1,0 0,1 0,0 1,1 0,6 0,0 1,3 3,-3-1,4 4,-13-6,12 2,-9-2,-6-2,1-1,-1 1,1-2,-1-3,-2-6,0 7,-1-1,0-3,1-2,-1 3,1-2,-1-11,1 11,0-28,-1 25,0-2,1-2,-1 0,1-15,0 13,1-17,-2 17,1 0,1-4,-1 3,1 1,-1-2,1 2,2-15,-2 15,0 3,0-2,-1 3,2-12,-2 14,0 1,-1 0,1 1,-1 2,-1 2,1 0,-1-1,0 1,0 1,-3-5,2 5,-2 1,1 2,-1 0,1 2,-4 5,4-3,2 2,-1 1,0 1,-3 5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3412 1009,'1'34,"-1"-31,0 0,-1 0,0 12,1-3,0-2,-1-2,1 0,0-4,-1 0,1-1,3-3,0-5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3444 1014,'3'42,"-3"-36,-1 0,0 1,0 1,0-3,-2 5,3-6,-1 0,0 2,0-3,0 0,-1 0,1 1,0-1,-2 5,0-8,1-6,-1-4,1 1,1 5,0-1,-1 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1039,'53'-19,"-50"19,5 1,-4 2,-1 0,0 0,0 2,-4-1,-2 0,-2 0,1-2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3403 1070,'59'-2,"-54"-3,-2 2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3417 982,'-40'57,"38"-53,0 1,0-1,0 1,-1 0,1 1,1 1,-1 0,0-1,-1 4,1-5,1-1,0 0,0 0,1 0,0-1,0 0,3 4,2 0,0-4,7 1,-3-2,-5-2,1 1,7 0,-1-1,5-2,-12 0,5-2,-4 1,0-2,1 0,-1 0,3-3,-4 3,-1 0,1-1,-1-1,3-17,-4 18,-1 0,-1 0,1 1,-1 0,0-2,-1 0,0 0,-1 2,-2-4,1 5,-4-2,-5 2,-11 4,15 1,-10 0,7 1,1-1,1 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2654 811,'-41'23,"27"-10,9-7,-10 16,0 1,11-14,-1 0,-6 8,7-11,-1 1,-1 8,3-7,-1 6,2-8,1 0,-1 5,1-4,1 0,0 0,0-1,0 0,0-1,2 5,0-4,4 25,-4-26,2 3,2 0,1 2,-1 1,-3-5,2 3,1 1,4 2,-7-6,1 0,9 9,-8-11,-1-1,1 1,-1-2,0 2,0-1,0 1,1-1,0 2,0 0,8 5,-7-6,-1 0,0 0,8 4,9 1,-15-6,0 1,8 4,-8-3,9 3,0-1,-2-1,3-1,0 0,-8-3,17 4,-7-1,-3 1,3 0,-10-3,0 0,0 0,8 1,12 2,-21-5,-1 1,2-1,0 0,-1 0,1-1,7 0,-9 0,10 0,-1-1,-8 0,6 1,-1-1,-6 1,7-1,4 1,-8 0,-3 1,-1-1,7 0,-1 0,3 0,-10 0,7-2,-6 2,-1-1,3-2,3-3,-7 4,-2-1,2 1,-1-1,0 0,1 0,3-3,-4 4,1-1,2-1,-3 2,0 0,1-3,1 1,-2 1,-1 0,0 0,0-2,1 1,-1 0,4-5,-3 6,0 0,0 0,1 0,1-2,1-2,-3 2,-1 2,-1-1,0 1,1-2,0 1,0 0,-1 1,0-1,0 0,2-1,3-2,-3 3,1 1,0 0,-1 0,0 0,-1 0,0 0,0 0,0-1,1-2,-2 3,1-1,0 1,-1-1,0 1,-1 0,-6 5,0 2,-1-1,0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1632,'14'5,"-11"-6,0 0,0 1,0-1,0 1,0-1,1 1,-1 0,-2 6,-3-3,-2-2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1366,'5'36,"-4"-31,-1 0,1 1,0-2,0-1,-1 1,0 0,1 1,0 0,-1 0,1 1,-1 4,0-2,1-3,-1 0,0-2,0 0,0 0,-3 0,0-4,-4-2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3185 1451,'7'16,"-3"-8,1-1,-4-4,4 5,-4-4,0 0,2 5,-2-4,0-2,0 1,0 0,2-2,0-3,0-2,4-4,-4 4,0 0,2-3,-2 4,6-7,-5 6,-1-1,3-2,-5 3,-4 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3074 1607,'-25'16,"24"-13,-1 1,0-1,1 0,-3 4,3-3,0 0,0-1,0 2,0 13,1-12,1-2,-1 1,2-1,4-5,-3-1,0-5,-1-2,0 5,0 0,-1 0,1 1,-1 0,1-1,2-2,-2 3,1-1,-1 1,1 1,0 0,-2 9,0 0,0-2,0-2,-1 0,2 3,1 2,-1-4,1 0,0-3,0-1,0-7,-2 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3151 1626,'-26'13,"22"-9,3-1,-1 0,-1 2,2-1,0 0,1 1,0-1,-1 6,2-3,-1-2,2-2,1-1,8-4,-8 0,0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3200 1641,'-16'0,"13"1,-2 3,1-1,1 8,3-8,0 2,0 4,1-5,1 3,0-2,3 0,-1-2,3-2,-3-2,1-3,-3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3222 1658,'29'3,"-26"-5,0-1,-2-1,-1 0,-2 0,-1 1,0 1,0 0,-2 1,1 0,-3 1,3 2,0 1,0 2,1 0,0 7,3-8,0 8,0-7,1-1,0 3,1-4,1 1,0-2,1-2,1-2,10-4,-8 0,-2-2,1-7,-3 8,-1 4,3-5,-3 4,0 0,-3 7,0 2,1 7,-1-5,1-1,0-1,-1 6,1-6,1 14,0-5,-1-1,1-5,-1-1,1-4,-2-9,0 0,0-19,1 17,-2-10,2 11,0 0,0-5,0 7,0 2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3274 1652,'24'0,"-21"2,-2 1,-2 1,0 1,1-1,-1 0,0 0,0 0,-1 3,-1-4,2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3362 1587,'-6'19,"4"-13,1 1,-2 4,0-2,2-5,-1-1,2 1,-1 0,0 1,0 0,0 13,1-14,0 0,1-1,1 1,2-1,1-4,-2 0,0 0,3-3,-2-1,-2 1,0-1,0 0,-1 0,0 1,1 0,0 0,-1-4,-4 1,0 2,-3 0,-1 0,2 3,-1 0,1 1,0 0,-3 3,-2 4,5-1,4-2,4-3,1 0,2-1,1 0,0 1,1-1,4-3,-6 1,-1-2,1 0,3-11,-10 10,-2-1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1065 342,'2'0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249 488,'3'-2,"1"1,0 0,-1 1,0 0,0-1,0 1,0 0,-6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1054 151,'-3'77,"5"-84,0 0,0 1,-1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2048 1841,'14'2,"-10"-2,-1 0,0 0,0-1,0 0,0 1,0-1,1 0,0-1,2 0,-2 1,0-1,0 1,2-1,-2 1,-1 1,0-1,0 0,0 0,1 0,-1 0,0 0,0 0,2 0,-1 1,0 0,-1 0,2 0,2 0,-4 1,0-2,4 1,-2 0,-2 0,0-1,0 1,1 0,-1 0,0 0,1 0,-1 0,5 0,-5 0,0 1,0-2,0 2,0-2,0 1,1 0,-1 0,0-1,1 1,-1 0,1 1,-1 0,2 0,0-2,-2 1,-11-6,4 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264 487,'-2'3,"2"0,1 1,-1 0,0-1,0 0,0 0,0 0,0 0,0 1,0-1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267 503,'3'-3,"0"4,-1 2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288 494,'3'-3,"1"0,-1 3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296 485,'-1'3,"2"0,-1 1,0 1,-1 0,1 0,-1 0,0-1,1-1,-3-6,0 1,0-1,3 0,1 0,2 0,0 0,0 0,0-1,0 1,0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317 472,'-3'1,"0"2,2 0,-1 0,1 0,-1 1,1-1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308 485,'-1'15,"0"-11,1-1,-1 1,1-1,0 0,-1 0,1 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318 480,'1'4,"-3"-1,-1 0,0-1,6-5,0 2,0-1,0 2,-5 3,-1 0,0 0,0 0,6-3,0-2,0 1,-4 4,-3 0,2 0,-1 0,0 0,6-4,0-1,0 1,0 0,0 0,0 0,-2-2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321 493,'-1'4,"0"-1,1 1,-1-1,0 1,1 0,0 0,0-1,3-5,0 0,-1-1,1 0,0 0,1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355 472,'-3'1,"1"2,0 0,0 0,-1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343 483,'1'5,"-1"-1,-1-1,0 2,0-2,1 0,-1 0,1 0,-1 0,0 1,3-8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1773,'9'13,"-4"-10,-2-2,0 1,0-1,3 0,-2 1,5 0,-5 1,2-1,-1 2,-2-1,-5 4,0-3,-2 4,-1 0,3-5,-3 4,0-3,2-2,-6 0,-5-4,10-1,1 0,-4-9,3 6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343 494,'2'-3,"1"1,0 1,0-1,0 2,0 1,-3 2,0 1,0 0,-1 0,0 0,0 0,1-1,-1 0,0-6,0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347 499,'3'-1,"0"0,0 0,-4 4,-2-1,0 0,0 1,0-2,6-1,1 0,-1-1,-1 4,-5-1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349 513,'-4'2,"8"-2,-1-2,0 1,1-1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371 489,'5'-2,"-2"1,-3 4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366 501,'3'-1,"0"-1,0 0,-2 5,-4 0,1 0,0 0,1 0,-1 0,2 0,3-4,0-2,-1 0,1 0,-1 6,-3 0,1 0,2-6,-1 0,0 0,1 0,0 0,1 2,0-1,0 1,0 1,0 3,-4 0,0 0,-2 0,0 0,0-6,3 0,0 0,0-1,0 1,1-1,-1 8,0 0,-1 0,0 2,0-2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407 497,'5'-2,"-2"2,0-1,0 0,0-1,-4-1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418 483,'-3'1,"3"3,0 1,0 0,-1 0,1 0,-1-1,1-1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411 497,'-1'4,"0"-1,0 0,0 0,0 0,3-6,0 0,2 0,-1 0,0 2,0-1,-1 5,-4 0,0 0,1 0,3-6,0 0,0 0,0 0,0 0,1 1,-3 5,-1 0,0 0,0 0,1 0,3-2,0-3,0 1,0 0,0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456 504,'-3'2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276 548,'-3'0,"-4"2,5 1,2 0,2 0,1-1,0-1,0 0,0 0,-1 2,-3 0,0 0,-2 0,-1 0,1-1,0-2,3-4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1722,'3'15,"-2"-10,-1-1,0 0,0 0,0-1,0 2,-1-2,1 1,0 1,0 1,-1 2,0-1,0-4,1 0,3-2,2-2,-1 1,-1 0,3-1,-3 1,2-1,0 0,3 0,-4 0,-1 1,0 0,-8-5,2 2,0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292 546,'1'8,"-2"-5,-1 2,2-2,-1 0,1 2,0-1,1-1,2-3,0-2,0-1,-2 0,-1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284 559,'3'1,"0"0,0 0,0-1,0 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309 564,'-3'-2,"0"2,0 3,3 0,0 0,1 0,2-4,0-2,-1 0,-2 6,0 0,3-2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330 569,'-1'-3,"-2"4,0 1,1 1,2 0,2 0,2-3,0-1,0-1,-1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342 556,'-1'3,"1"1,-1-1,1 0,-1 1,1-1,0 0,1-6,-1 0,0 0,1 0,0 0,2 2,0 1,0 1,-3 2,-3 0,0 0,6-1,0-2,1 0,-1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371 576,'0'4,"-1"-1,1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379 562,'3'0,"1"0,-1 0,0 0,0 0,0 0,-2-3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394 550,'-1'-3,"3"6,-2 0,0 0,0 1,0 0,0 1,0-2,0 2,0-2,0 1,0-1,0 0,-2-6,1 0,1-1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392 566,'-1'5,"0"-2,-1 0,-1 0,1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389 574,'4'-2,"1"2,-2 2,0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2088 1717,'2'0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406 563,'3'-2,"0"1,0 0,0 2,-6 2,0 0,0-1,0 1,0-1,0 0,6-2,0-2,1 0,-1 0,0-1,-2-1,-1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414 544,'-1'-3,"2"6,-1 0,1 0,0 2,-1-2,1 0,-1 0,1 1,0 0,-1-1,1 1,0-1,-1 0,2 2,-1-1,0-1,1-7,-2 1,1-1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427 580,'0'-6,"-3"4,0 4,-1 2,1-2,0 1,0-1,0 0,3-5,1-1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425 547,'5'-3,"-2"6,-3 0,1 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446 571,'3'1,"-6"0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302 618,'2'-3,"1"4,0 1,-2 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308 629,'3'-3,"0"0,-1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319 608,'0'4,"-1"0,1 0,-1 0,1 0,0 0,0-1,0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319 625,'1'-4,"1"1,1 2,0 0,0 1,0-1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332 606,'-1'3,"1"0,0 0,-1 0,0 0,1 0,-1 1,0-1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1761,'36'-14,"-33"13,2 0,1 0,-3 2,0 0,1 1,0 1,-5 0,-3-2,0-5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333 619,'9'10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342 600,'5'8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351 608,'3'-1,"0"1,0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360 598,'-1'3,"0"0,1 0,-1 0,0 0,0 0,4-5,0 1,0 0,0 2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359 619,'3'0,"-3"3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355 626,'-3'2,"1"1,0 0,5-4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355 626,'3'2,"0"1,0-2,0-2,-1-2,-5 0,0 2,6-1,0 0,0 2,0-1,0 1,-2 3,-1 0,-1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404 623,'3'1,"-6"1,-1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273 634,'6'-2,"-3"1,0 0,0-1,-2-1,-3 0,-1 0,0 1,2-1,3 0,2 1,0 1,-1 1,-2 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279 631,'0'19,"0"-15,0 1,0-1,1 1,-1-1,0 1,0-1,1-1,-1 0,1 1,2-3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2089 1707,'17'3,"-12"-2,-1-1,1-1,-1 1,-1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307 651,'1'4,"-1"-1,-1 1,0-1,0 1,1-1,-1 0,0 0,1-6,1 0,0 0,1 0,0 0,1 0,0 1,0 1,0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313 660,'-1'3,"2"0,1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328 649,'-2'3,"0"0,1 0,4-3,0-1,0 0,-6 4,1 0,0 0,5-3,0-1,0-1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322 668,'-3'2,"-1"2,1-1,1 0,-1 0,1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313 678,'3'-1,"-3"4,0 0,-1 0,1 0,0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318 681,'3'-3,"2"1,-2 0,0 1,0 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328 669,'1'3,"0"0,0 0,-1 0,-1 0,1 0,-1 1,0-1,-1-6,-1 0,2 0,4 1,0-1,0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346 656,'1'4,"-1"-1,0 0,-1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345 661,'2'-3,"1"4,0-1,-2 3,-4 0,0 0,0-1,1 1,5-2,0-3,0 1,0-1,0 2,-6 2,0 1,0 0,0 0,6-4,0 0,0 0,0 0,-1 4,-4 0,0 0,-1-1,0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372 660,'2'3,"-2"1,0-1,0 1,1-1,0-6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2049 1757,'2'17,"1"-17,0-1,0-2,-3 0,-1-2,0 2,0 0,-2-2,0 2,0 2,1 5,3 0,0-1,0 0,1 0,1 0,1-2,-1-1,0-3,-1 0,0-1,-2 0,0 0,-3 1,-3 4,3 2,2 0,0 0,2 0,3-1,-1-2,0-2,-3-1,-1-1,-3 2,0 3,1 0,1 2,1 0,2 2,3 1,-1-3,0-6,-2 0,2-2,-3 2,1 0,-1-1,1 0,0 0,-3 1,-1 2,-2 5,1 0,2-1,-1 4,2-3,0-1,2 2,0-2,0 0,2-2,1-3,2-5,-2 2,-2 2,-1 0,0-1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382 658,'3'0,"-1"3,-2 0,0 0,-1 1,0 0,0 0,-1 0,0-1,2-7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391 662,'3'-3,"0"3,0 1,-2 2,-1 0,0 0,-1 1,1-1,-1 0,-2-3,1-3,1 0,3 0,1 1,0 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414 653,'3'-2,"-6"5,0 0,2 0,1 0,3-1,0-3,0 1,-5 3,-1-1,1 1,5-1,0-2,0 1,-3 2,-2 0,-1 0,0-3,4-4,1 1,0-2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432 650,'3'-1,"-6"4,1 0,0 0,1 0,4-2,0-2,0 0,0 1,-2 3,-1 0,-1 0,-1 0,1 0,-1 0,1 0,-2-3,2-3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425 666,'3'0,"0"2,0-2,0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447 653,'5'-2,"-2"2,0 1,0 1,-5 1,-1 0,0-1,0 0,6 0,0-2,-6 3,0-2,0 1,1 1,5-3,0 0,0-1,0 1,0 1,-4 2,-2 0,0-1,0 1,0-2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473 647,'0'10,"0"-7,-1 0,1 0,-1 0,0 1,1 0,-1-1,0 0,1 0,-1 0,1 1,-1-1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477 659,'3'-1,"0"0,0 1,0-1,-6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485 650,'0'3,"-1"0,-1 0,0 0,1 0,4-3,0-1,0 0,-5 4,-1-1,0 0,1 1,5-2,0-1,0 0,-4 3,-2 0,1 0,0 0,5-1,0-2,0-1,0 1,0-1,1 1,-1 0,0-1,-3-2,-1-1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495 657,'3'-3,"0"3,0 0,-2 3,-4-1,0 1,1 0,5-3,-4 3,0 0,2 0,2-2,0-4,0 1,-1-1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2180 1740,'1'16,"2"-15,0-3,-1-1,-1 0,0-4,0 4,0-2,-1 1,0 0,-1 1,1 0,-1 0,-2 1,0 3,0 8,2-5,0 0,1 1,0-2,0 1,2-1,1-3,0 0,-1-4,-2 1,-1 0,-2 1,0 4,2 2,0-1,2 0,-2-6,0 6,2 2,0-2,2 3,-1-9,-2-3,0 2,-1 1,-1 6,2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519 652,'-2'3,"2"0,-1 0,0 0,1 0,-1 0,0 0,1 0,-1 0,1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518 667,'5'1,"-5"2,-1 0,-2-1,2-5,2 0,1 0,0 0,0 0,1 1,-3 5,3-1,0 1,-2 0,-1 0,0 0,0 1,-2 0,0-1,-1-5,1-1,1 0,2 0,1 0,1 2,0 0,1-1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550 639,'1'3,"1"0,-5 0,0 0,0-1,1 1,5-3,1 0,0-1,-1 0,0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550 657,'-2'8,"2"-5,-1 1,1-1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564 653,'0'4,"-2"-1,1 0,-1 0,-1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544 666,'6'-1,"-3"1,0-1,0 1,0 0,-6 2,0 0,0 1,1 0,5-3,0-1,0 1,-1 3,-4 0,-1-1,0 0,0 0,0-1,0 0,4-4,-1 0,1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549 675,'4'1,"-2"2,1 1,0-1,0-2,1-3,0-2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577 661,'-3'2,"1"1,1 0,0 0,3 0,-1 0,-1 0,0 0,-1 0,-1 0,2-6,2 0,1 1,1-1,-1 1,1 0,0 1,0-1,-1 1,0 0,-6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588 659,'1'3,"-1"0,0 0,-1 0,1 0,0 0,-1 0,1 0,1 0,0 0,2-1,0-2,0-1,1 0,-1-1,-8 1,1 1,-1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583 239,'-3'1,"3"2,-1 0,0 0,0 0,1 0,0 0,1 0,1 1,1-1,1 0,-1-2,1 1,-1 0,0-1,0 0,0-1,0-1,0 0,1-2,-1 1,-1-1,1 0,-2 0,1 0,-2 0,0 0,-1-1,0 0,0 1,-2-1,2 1,-2 0,0 0,-1 1,0 2,-1-1,1 2,0 0,0 0,1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1732,'6'17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600 242,'-2'3,"2"1,-1 0,2-1,0 0,2-3,0-3,-1 0,0 0,-1 0,-2 0,-1 0,-2 2,1 1,0 0,-1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551 235,'3'2,"1"-1,0-1,-1 0,0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560 229,'3'0,"0"1,1 0,0 0,-1 0,-2 2,-2 0,-1 1,0-1,0 1,0-1,2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634 249,'2'-3,"1"3,0 0,0 1,0-1,0 0,1 0,-1 1,1-1,-1 1,0-1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660 241,'3'-1,"0"2,0 0,1 0,-1 0,0 0,-3 2,-4 0,1-1,0 0,0 0,0-2,0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651 228,'1'-3,"-3"0,-1 1,0 3,0 2,1 0,2 0,1 0,2-3,0-1,0-1,0 0,0 0,-1 5,-2 0,0 0,0 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698 241,'-2'3,"1"1,0 0,1-1,0 0,1 0,1 0,0 0,1-1,0-1,1 1,-1-2,0 0,0-1,0 1,1-1,-1-1,0 1,-1-2,0 0,-1 0,0 0,-1 0,-1-1,1 1,-1-1,0 1,0 0,0 0,-2 0,0 2,0 1,-1 0,0 0,0 1,1 1,0 0,0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716 236,'4'-1,"-3"4,-3 0,-1-2,4 2,2-3,0 0,0 2,-4 1,-2-1,0-1,0-1,-1-1,0-1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818 216,'0'3,"0"0,-1 0,1 0,-1 0,0 2,1-2,-1 0,1 0,-1 0,1 0,-1 0,1 0,-1 0,1 0,0 0,-1 0,1 0,-1 1,1-1,-1 1,1 0,0-1,-1 0,1 0,0 0,0 1,0-1,-1 0,1 0,0 0,0 0,0 0,0 0,3-3,0-1,0 1,0 0,0 0,0 0,0 0,0 0,0-1,0 1,0-1,0 1,0 0,0-1,0 1,0 0,0 0,0 1,0-1,0 0,0 0,0 0,-1-3,-3 0,2 0,-1 0,0 0,1-1,0 0,0-1,0 1,-1-1,1 0,0 0,0 0,-1 2,1-1,-1 1,1-1,-1 1,1-2,-1 1,1-1,-1 1,1 0,-1 1,1 0,-1 0,0 0,0 0,0 0,1 0,-1 0,0 0,0 0,0 6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832 299,'2'3,"-3"0,1 1,-1-1,1 0,0 0,1 0,-1-6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2385 1775,'1'18,"-2"-14,1 1,-1 1,1-2,-1 0,1 1,0 0,-1 4,1-4,-2 7,1-9,0 2,0-1,1-1,0 1,4-3,0 0,2-1,-1-2,1-1,-2 1,0 1,-1 0,0 0,-4-2,-2 0,-1-1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847 293,'2'3,"-2"1,0-1,-1 0,1 1,-1-1,0 0,0 0,-1 0,-1-4,1-2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826 300,'3'1,"1"-1,-1 1,0-1,0 0,1-1,-1 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824 310,'5'-1,"-1"1,-1-1,2 1,-1 0,-1-1,0 1,0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813 280,'3'0,"0"0,0 0,0 0,0 1,0-1,0 1,0 0,0-1,0 0,0 1,0-1,0 1,0 0,1-1,-1 0,0-1,0 1,0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844 255,'-1'3,"1"0,-1 0,0 0,0 0,3-6,1 1,0 2,0 0,-1 3,-3 0,-2-2,0 0,0 0,0-1,0-1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823 246,'3'1,"0"0,1-1,0 1,0-1,0 0,0 1,0 0,-1-1,0 1,0 0,0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850 234,'2'3,"-4"0,-1-2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823 223,'3'1,"0"-1,1 1,-1-1,1 0,1 0,-1 0,-1 0,1 0,-1 0,1 0,-1 1,0 0,0-1,-6-1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848 204,'2'-3,"-4"0,-1 2,0 1,0 3,2 0,0 0,3 0,1-3,0-2,0 0,-1-1,-3 6,1 0,3 0,0-2,-2 2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822 196,'0'4,"-1"0,1 0,-1 0,-1 0,1-1,1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1113 139,'-16'75,"15"-72,0 1,1-1,5-17,-3 8,0 1,-1 0,1 2,0 0,0-2,1 1,0-1,-1 2,3-6,1 2,-3 3,4 0,-3 5,0 1,-3 2,0 2,1 4,-2-5,0 0,0 1,0-2,0-1,0 0,1-7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2376 1782,'23'-10,"-19"7,-1 2,0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924 205,'1'3,"-2"0,1 0,-1 0,0 2,0 0,0-2,0 0,0 0,0 1,1-1,-1 1,0-1,0 0,1 0,-1 0,0 0,1 0,-1 0,1 0,-1 1,0-1,1 0,-1 0,1 0,-1 0,0 2,0 0,0-1,0 0,0 0,1-1,-1 0,0 0,1 0,0 0,3-3,0-1,0 1,1 0,-1 0,1 0,-1 0,2 0,-1 0,-1-1,1 0,-1 1,0 0,0-1,0 1,0-1,0-1,-2-2,0 0,0 0,-1 1,1 0,-1 0,0 0,1-1,-1 1,1-1,-1 0,0 0,1 0,-1-1,1 1,0-1,-1 1,1-1,0 0,0 1,0-1,0 1,0 1,0-1,0 1,0-1,-1 1,0 0,-3 6,-1 1,1-1,0 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911 298,'3'0,"0"0,1 0,0 1,-1-2,1 1,-1 0,1-1,0 1,-1 0,1-1,-1 1,0 0,0 0,0 1,-6-1,-1-1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939 277,'1'-3,"-4"2,0 0,0 2,1 2,2 0,0 0,3-1,0-3,0-1,0 0,-2 5,0 0,1 0,1-2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875 208,'3'1,"-1"2,1-1,-1 1,1-1,-1 1,1 0,-1 0,0 0,0 0,1-1,0 1,0-1,-1 1,0 0,1-1,-1 1,1-1,0 1,0-2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927 245,'2'3,"-2"0,1 0,1 0,-2 0,-3-1,0-2,0 1,0-1,-1 1,0-1,1-1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881 346,'1'3,"-1"1,0-1,0 0,1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896 345,'0'3,"0"2,-1-2,0 1,-2-1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876 355,'1'3,"0"0,0 0,0 1,0 0,0-1,2-2,0-3,1-1,-1 1,0-1,0 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791 359,'-1'3,"1"0,0 1,0 1,0-1,0 0,0 0,0 1,-1 0,1-1,0 1,0 0,0-1,0 0,-1 0,1 0,0 0,-1-1,1 1,0-1,-1 2,1-1,0-1,-1 0,4-4,0 0,0 1,0-1,0 1,1 0,0 0,1 0,0 1,0-1,0 0,0 0,-1 0,0-1,-1 1,0-1,-2-2,-2-1,1-1,0 2,0 0,0-1,0 0,-1-1,1 0,0 1,0-1,0 0,0 0,-1 1,1 0,0 0,0 1,0 0,0 0,0 0,0 6,0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811 434,'3'-4,"-2"1,-4 1,0 2,0 1,1 2,1 0,1 0,1 0,2-1,0-4,0-2,-1 1,1 1,-2 5,0 0,1 1,2-2,0-1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2380 1810,'24'-5,"-21"4,0 0,-3-6,-1 3,1-2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921 369,'1'4,"-1"0,0 1,-1 0,0-2,1 0,-1 1,0-1,1 0,-1 1,0-1,1 0,-1 0,1 0,-1 0,1 0,-1 1,1-1,-1 1,1-1,-1 0,1 0,0 0,1 0,-1 0,-1 0,3 0,1-2,0-1,0 0,0 0,0 0,0 0,0 0,0 0,1 0,-1 0,0 0,0 1,0-2,0 1,1 0,-1 0,0 0,0 0,1 0,-1-1,0-1,-1-1,0 0,-1 0,0-2,-1 0,0 2,1 0,-1-1,0 0,0 0,0 0,0-1,0 0,1 1,-1-1,0 1,0 1,0 0,-1 0,1 0,-2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920 427,'3'0,"0"0,0 1,1 0,0 0,-1-1,0 0,0 0,0 0,0 0,1 0,-1 0,1-1,0 1,-1 0,1 0,-1 1,2-1,-2 1,-2 2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945 433,'0'4,"0"-1,0 0,-1 0,1 1,-1 0,0 0,1-1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958 435,'1'3,"-1"0,0 0,-1 0,1 0,-1 0,-1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941 439,'3'-1,"0"1,2 0,-1 0,0 0,0 0,-1-1,0 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940 445,'6'-2,"-1"2,-1-1,-1 0,2 0,-1 0,0 0,-1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953 403,'1'3,"-1"0,0 0,-1 0,0 0,0 0,1-6,2 0,1 1,0 0,0 2,0 2,-4 1,-2-1,0 0,0-1,0 0,0-3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965 368,'1'3,"-1"0,-2 0,-1 0,0-3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989 352,'0'3,"0"0,0 1,0 0,0-1,-1 0,1 2,0-1,0 0,1-1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924 307,'0'3,"-1"0,0 0,1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2430 1739,'-7'32,"6"-28,1-1,-1 0,1 0,0 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935 302,'1'3,"-1"0,-1 0,1 0,-1 0,1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917 311,'8'-4,"-5"4,1 0,-1 1,0-1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918 315,'6'0,"-1"0,-2-1,0 1,2 0,-1 0,-1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818 457,'-2'3,"1"0,1 0,0 0,0 0,0 0,1-6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827 455,'0'3,"0"0,-1 0,0 0,0 1,-1-1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815 463,'2'-3,"2"2,-1 1,0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812 466,'3'0,"0"-1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785 448,'2'8,"-3"-5,1 1,0 0,0 0,0-1,1 0,2-1,0-2,0 1,0-1,0 1,0-1,0 0,1-1,0 1,1 0,-1-1,-1 1,1 0,-1-1,0 1,1-1,-1-1,0 0,-3-1,0 0,0 0,0-1,-1 1,-1-1,1 1,0 0,-2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711 362,'0'3,"0"0,0 1,0 1,0-2,-1 0,1 0,0 0,0 0,0 1,0-1,0 1,-1 0,1 0,0-1,0 1,-1 0,1-1,0 1,-1-1,1 1,0-1,-1 0,1 2,0-1,0 0,0-1,0 0,1 0,-1 0,0 0,0 0,0 0,0 0,1 0,2-2,0-2,0 1,0-1,1 1,-1 0,0 0,1 0,-1 0,0 1,0-1,0 1,0-1,1 0,-1 0,0-1,-3-3,1 0,-1 0,0-1,0 0,0 2,1-3,-1 3,1 0,-1-1,1 0,-1 0,1-1,-1 1,1 0,-1-1,1 1,-1-1,1 1,0 0,-1 1,0 0,1 0,-1 0,1 0,-1-2,1 0,-1 1,0-1,0 1,1 0,-1 1,-3 3,3 3,-1 0,0 0,0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727 463,'-1'3,"1"0,2 0,-1 0,1 0,1-4,-3-2,1-1,-1 1,0 0,-2 0,-1 3,0 1,0-1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1811,'22'-5,"-19"4,1 0,0-1,1 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709 447,'1'3,"2"-1,0-2,0 0,0 1,1-1,-1 1,0-1,0 0,1 0,-1 0,1-1,0 1,0 0,-7-1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732 418,'3'0,"0"0,-2 3,-3 0,0 0,-1-1,6-1,0 0,0 1,-3 1,-3-1,0-1,-1-1,0 0,2-3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712 408,'3'1,"0"0,0-1,1 0,1 0,-2-1,2 1,-2 0,0-1,1 1,-1 0,0 1,0-1,-1 3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793 412,'3'2,"0"-2,0 0,1 0,-1-1,2 1,0-1,0 1,-1 0,0 0,-1 1,0 0,-6-2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815 513,'-1'4,"-1"-1,1 1,-1 0,1-1,-1 2,0-1,0 0,1-1,0 0,3-6,-1-1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825 511,'2'3,"-3"0,-1 2,1-1,-1 1,0-1,1-1,-1 0,-1-3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792 525,'1'3,"-1"0,0 0,0 0,0 1,-1 1,1-1,-1-1,1 0,2 0,2-4,0-1,0 0,1-1,-1 1,0 1,0-1,0 1,-1 0,0-1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852 516,'2'3,"-2"1,1 0,-1-1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864 513,'2'-3,"0"6,-2 0,0 1,-1 0,0 0,-1 0,0 0,1 0,-1-1,2-6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879 518,'3'-2,"0"2,-1 3,-1 0,-2 0,1 1,-1-1,0 0,0 1,1-1,-3-3,0-1,0 0,1-2,3 0,2 1,0 1,0-1,0 0,1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1761,'16'16,"-10"-12,-3-3,0 1,0-2,4 1,-4-1,-3 5,-1 0,0 0,0-1,-1 0,0 2,0-3,1 1,-1 0,0 3,1-4,0 0,0 1,2-7,-1-1,1 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912 509,'-2'3,"-1"0,1 0,1 0,0 0,1 0,3-2,-2 2,-4 0,0 0,1 0,5-2,0 0,-1 2,-5-1,0 0,2-5,3-1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928 510,'1'3,"-4"0,2 0,-2 1,1-1,1 0,4-2,0-1,0 0,0 2,-1 1,-1 0,-2 0,-2 0,1 0,-1-1,0 0,0-1,0-2,2-2,2 0,0 0,0 0,2 1,0 1,0 2,-2 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683 566,'-1'3,"0"0,1 0,0 2,0-1,0-1,0 2,-1-2,1 0,0 0,0 0,0 0,-1 1,1-1,0 0,-1 0,1 0,0 2,0-1,-1-1,1 0,0 0,-1 0,1 0,0 0,0 0,0 0,0 0,3-2,0 0,0-1,0 0,0 0,0 0,0 0,1 0,0 0,0 0,-1 0,0 1,0-1,0 1,0-1,-2-3,-1-1,0 1,0-1,0-1,0 1,0 1,0-2,0 1,1-1,-1 0,0-1,1 1,-1-1,1 1,-1 0,0 0,1 1,-1 1,0 0,0-1,0 1,-3 4,2 2,0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682 626,'3'-1,"0"3,0-2,0 1,1-1,0 0,-1-1,0 1,0 0,-3 3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693 640,'-1'5,"1"-2,0 0,3 0,0-3,0-2,0-2,-1 0,-3 1,0 0,-2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759 568,'-1'5,"0"-2,0 1,1 0,-1 0,1 1,-1-1,0-1,0 2,1-2,-1 0,0 0,1 0,-1 0,0 0,1 0,-1 0,0 2,1-2,-1 0,1 2,-1-1,1-1,-1 0,1 1,-1-1,1 0,0 0,0 0,0 0,0 0,3-1,0-3,0 0,0 1,0 0,0-1,0 1,1 0,1 0,-1 0,-1-1,1 1,-1 0,1-1,0 1,0-1,-1 1,0-1,0 0,-1-2,-1 0,-1 0,0 0,0 0,0 0,0 0,0-1,1 0,-1 0,0-1,0 1,0-1,0-1,0 1,0 0,0 1,0-1,0 1,0 1,0 0,0 0,0 0,-1 0,-2 4,2 2,-1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753 635,'0'3,"3"-3,0 0,0 0,0-1,1 1,-1 0,1-1,0 1,-1 0,1 0,0 0,0 0,0-1,-1 1,0 0,-6 1,-1 1,0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767 645,'1'3,"-1"0,0 1,0-1,-1 0,1 0,0 0,0 0,1-6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777 647,'3'-1,"-2"5,-1-1,0 0,0 0,0 0,-1 1,-1-1,-1-1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761 653,'3'0,"3"-1,-3 1,0 0,0-1,0 1,-4 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2546 1801,'-1'13,"1"-10,-1 2,1-1,-1 4,1-4,0 0,0-1,-1 0,1 3,-1-1,0-1,1 0,0-1,0 0,3-2,0 0,3-1,-1 0,-1 0,2-1,-3 0,1 0,0 1,-1-1,-5-3,0 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761 662,'3'-1,"2"-2,-2 3,1-1,-1 1,1-1,-1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779 593,'1'3,"-1"0,-1 1,0-1,0 2,0 0,0-1,0-1,4-1,0-3,0 0,1 0,-1 1,0-1,0 0,-3-2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779 595,'3'-1,"2"1,-2 0,1 1,-1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779 608,'6'-1,"-3"1,1-1,1 1,-1 0,-1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853 579,'0'-3,"0"7,0-1,-1 1,0 1,1-2,-1 0,1 0,-1 1,1-1,-1 1,0-1,1 1,-1-1,1 0,-1 1,1-1,-1 0,1 0,-1 2,0-2,0 2,0 0,1-1,-1-1,1 0,0 0,1 0,0 0,0 0,2-1,0-1,0-2,0 0,1 1,-1 0,1 0,0 0,1 0,-1 0,-1 0,2 0,0 0,-2 0,2 0,-2 0,2 0,-1-1,0 0,-1 0,0 0,0-1,-1-1,-2 0,0-2,1 2,-1 0,-1 0,1-1,0 0,0 0,0-1,0 0,-1 0,1 0,0 0,0 0,-1 0,1 0,0 1,-1 0,1 1,0-1,-1-1,1 2,-1 0,-2 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845 652,'3'-1,"0"-1,0 1,0 1,0-1,1 1,-1 0,2-1,0 1,0 0,-2-1,0 1,0 0,1 0,-1 0,0-1,1 1,-1 0,2 0,-2 0,0 1,-7 0,0-1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872 649,'2'5,"-2"-1,0-1,0 1,-1-1,1 1,-1-1,1 0,2-6,-1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886 648,'3'3,"-2"1,-1-1,-1 0,1 0,-1 0,-1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871 661,'4'0,"-1"1,0-1,1-1,-1 0,0 1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868 668,'4'0,"-1"0,1-1,0 0,-1 0,0 0,0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2535 1806,'2'0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881 623,'-1'3,"1"0,0 0,-1 0,1 0,-1 0,0 0,1-6,1 0,0 0,1 0,1 1,0 1,0 4,-2 0,-3 0,-1 0,0-3,0 0,1-3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890 589,'-1'3,"4"-4,-2-2,-4 4,2 2,4-2,-3 2,-2 0,-1-1,0-1,0-1,-1-1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886 582,'0'3,"3"-1,-1-5,-5 1,0 4,4 1,2-1,-2-5,-4 1,2 5,3 0,0-6,-4 0,2 6,3-2,-2-4,1 6,-3 0,-1 0,0 0,-1-1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690 589,'3'-2,"0"2,0 1,0 0,0 1,-5 1,-1-1,0 0,0-1,6-2,0 1,0 0,0 0,-3 3,-2 0,-1-1,0 0,0-2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249 488,'3'-2,"1"1,0 0,-1 1,0 0,0-1,0 1,0 0,-6 2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264 487,'-2'3,"2"0,1 1,-1 0,0-1,0 0,0 0,0 0,0 0,0 1,0-1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267 503,'3'-3,"0"4,-1 2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288 494,'3'-3,"1"0,-1 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296 485,'-1'3,"2"0,-1 1,0 1,-1 0,1 0,-1 0,0-1,1-1,-3-6,0 1,0-1,3 0,1 0,2 0,0 0,0 0,0-1,0 1,0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317 472,'-3'1,"0"2,2 0,-1 0,1 0,-1 1,1-1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2549 1826,'23'-6,"-20"5,0-1,0 0,0 0,0 1,2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308 485,'-1'15,"0"-11,1-1,-1 1,1-1,0 0,-1 0,1 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318 480,'1'4,"-3"-1,-1 0,0-1,6-5,0 2,0-1,0 2,-5 3,-1 0,0 0,0 0,6-3,0-2,0 1,-4 4,-3 0,2 0,-1 0,0 0,6-4,0-1,0 1,0 0,0 0,0 0,-2-2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321 493,'-1'4,"0"-1,1 1,-1-1,0 1,1 0,0 0,0-1,3-5,0 0,-1-1,1 0,0 0,1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355 472,'-3'1,"1"2,0 0,0 0,-1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343 483,'1'5,"-1"-1,-1-1,0 2,0-2,1 0,-1 0,1 0,-1 0,0 1,3-8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343 494,'2'-3,"1"1,0 1,0-1,0 2,0 1,-3 2,0 1,0 0,-1 0,0 0,0 0,1-1,-1 0,0-6,0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347 499,'3'-1,"0"0,0 0,-4 4,-2-1,0 0,0 1,0-2,6-1,1 0,-1-1,-1 4,-5-1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349 513,'-4'2,"8"-2,-1-2,0 1,1-1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371 489,'5'-2,"-2"1,-3 4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366 501,'3'-1,"0"-1,0 0,-2 5,-4 0,1 0,0 0,1 0,-1 0,2 0,3-4,0-2,-1 0,1 0,-1 6,-3 0,1 0,2-6,-1 0,0 0,1 0,0 0,1 2,0-1,0 1,0 1,0 3,-4 0,0 0,-2 0,0 0,0-6,3 0,0 0,0-1,0 1,1-1,-1 8,0 0,-1 0,0 2,0-2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2615 1820,'1'-11,"-4"13,1 3,2-2,0 1,2-1,1-1,0-3,-1-2,-1 0,-1-1,0 1,-1 0,-2 8,2-1,1-1,0 0,1 0,2-6,-3-2,0 1,0 0,0 1,-3 4,0 7,2-4,2-1,-1 0,3 3,0-3,0-5,0 0,-2-1,0 0,-1 0,0 0,0 0,-2 0,0 0,-1 2,0 2,2 2,1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407 497,'5'-2,"-2"2,0-1,0 0,0-1,-4-1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418 483,'-3'1,"3"3,0 1,0 0,-1 0,1 0,-1-1,1-1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411 497,'-1'4,"0"-1,0 0,0 0,0 0,3-6,0 0,2 0,-1 0,0 2,0-1,-1 5,-4 0,0 0,1 0,3-6,0 0,0 0,0 0,0 0,1 1,-3 5,-1 0,0 0,0 0,1 0,3-2,0-3,0 1,0 0,0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456 504,'-3'2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276 548,'-3'0,"-4"2,5 1,2 0,2 0,1-1,0-1,0 0,0 0,-1 2,-3 0,0 0,-2 0,-1 0,1-1,0-2,3-4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292 546,'1'8,"-2"-5,-1 2,2-2,-1 0,1 2,0-1,1-1,2-3,0-2,0-1,-2 0,-1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284 559,'3'1,"0"0,0 0,0-1,0 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309 564,'-3'-2,"0"2,0 3,3 0,0 0,1 0,2-4,0-2,-1 0,-2 6,0 0,3-2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330 569,'-1'-3,"-2"4,0 1,1 1,2 0,2 0,2-3,0-1,0-1,-1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342 556,'-1'3,"1"1,-1-1,1 0,-1 1,1-1,0 0,1-6,-1 0,0 0,1 0,0 0,2 2,0 1,0 1,-3 2,-3 0,0 0,6-1,0-2,1 0,-1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1780,'32'0,"-25"-5,-4 4,0-2,0 2,-6 1,-1-2,-2 0,1 1,-1-1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371 576,'0'4,"-1"-1,1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379 562,'3'0,"1"0,-1 0,0 0,0 0,0 0,-2-3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394 550,'-1'-3,"3"6,-2 0,0 0,0 1,0 0,0 1,0-2,0 2,0-2,0 1,0-1,0 0,-2-6,1 0,1-1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392 566,'-1'5,"0"-2,-1 0,-1 0,1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389 574,'4'-2,"1"2,-2 2,0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406 563,'3'-2,"0"1,0 0,0 2,-6 2,0 0,0-1,0 1,0-1,0 0,6-2,0-2,1 0,-1 0,0-1,-2-1,-1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414 544,'-1'-3,"2"6,-1 0,1 0,0 2,-1-2,1 0,-1 0,1 1,0 0,-1-1,1 1,0-1,-1 0,2 2,-1-1,0-1,1-7,-2 1,1-1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427 580,'0'-6,"-3"4,0 4,-1 2,1-2,0 1,0-1,0 0,3-5,1-1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425 547,'5'-3,"-2"6,-3 0,1 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446 571,'3'1,"-6"0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106,'-1'15,"1"-12,-1 0,1 1,0-1,1 3,-1-1,0 0,0 1,-1 1,1-1,0 0,0-1,-1 1,1 1,0 0,-1 11,0-2,-1-2,1 4,1-11,-2 4,2-7,0 0,-1-1,0 3,0-1,-2-9,2-5,0 2,1 3,-1 1,1-1,-1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1753,'-2'26,"1"-22,0 0,1 0,-1 3,1-4,0 3,0-3,1 0,0 0,-1 1,3 10,-2-4,1-3,0-4,-1 0,1 3,-1-3,1 0,1 2,0 2,1-2,-3-2,3 3,0-3,-1-1,4 1,-3-2,2 0,0 2,-3-2,1 0,-1 1,0-2,2 2,-1-2,1 2,-1-1,0-1,0 1,0 0,3-1,-4 1,1 0,1-1,1 1,-3-1,4 0,-3 0,-1 0,1-1,5 1,-4 0,2-1,9 0,-9 1,1 0,-3 0,-1 0,1 0,-1 0,0-1,0 1,-1 0,1 0,3-1,5 0,-3 0,-4 1,-1-1,3 0,1 1,-5 0,0 0,3-1,0 1,2-2,-4 2,-1-2,5-2,-5 1,2-2,-2-2,-3 4,2 0,0-1,-1 1,1 0,0-1,0 1,0-1,3-4,-2 0,-1 1,0 1,-1 0,0-1,-2 3,-1 0,-4 0,4 1,-3-1,2 1,-1-2,1 2,2-1,-6-9,2 8,1 3,1 1,-2 0,1-1,1 1,-1-1,1 1,0-1,0-1,-1-2,1 3,1-1,-1 0,-1 1,1-1,-1-1,1 2,-4 1,3-3,1 3,-1 0,0-1,0 2,0-1,-2 0,2 0,1 1,0 0,-4-1,-3 2,6-1,0 1,-1 0,1 1,1-1,-2 1,2-1,0-1,-2 1,2-1,-1 0,-1 1,2-1,0 0,0 0,-2 2,1-1,1 1,0-1,-1 1,1-1,-2 0,2-1,0 0,-3 0,2-1,1 0,0 1,0 0,0 0,-2 0,1 0,1 0,-2 1,1 0,-4 0,3 0,-1-1,3 0,-3 0,2 0,0-1,1 1,0 1,0-1,-2 2,2-1,-5 8,5-5,-11 17,10-14,-1-1,1-3,1-2,0 0,1-4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302 618,'2'-3,"1"4,0 1,-2 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308 629,'3'-3,"0"0,-1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319 608,'0'4,"-1"0,1 0,-1 0,1 0,0 0,0-1,0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319 625,'1'-4,"1"1,1 2,0 0,0 1,0-1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332 606,'-1'3,"1"0,0 0,-1 0,0 0,1 0,-1 1,0-1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333 619,'9'10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342 600,'5'8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351 608,'3'-1,"0"1,0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360 598,'-1'3,"0"0,1 0,-1 0,0 0,0 0,4-5,0 1,0 0,0 2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359 619,'3'0,"-3"3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880 736,'0'17,"0"-14,0 0,0 1,0-1,-1 2,1-2,0 0,-1 3,1-3,-1 2,1 0,-1-1,-1-7,2-6,0 5,1 0,0 1,1-3,2-4,-3 6,2-4,-2 5,1-1,1 1,-1 0,1 3,0 7,-2-4,0 7,-1-6,1-1,-1 0,0 1,0 0,0 0,0-1,0 0,0 1,0 2,1-2,0 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355 626,'-3'2,"1"1,0 0,5-4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355 626,'3'2,"0"1,0-2,0-2,-1-2,-5 0,0 2,6-1,0 0,0 2,0-1,0 1,-2 3,-1 0,-1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404 623,'3'1,"-6"1,-1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273 634,'6'-2,"-3"1,0 0,0-1,-2-1,-3 0,-1 0,0 1,2-1,3 0,2 1,0 1,-1 1,-2 3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279 631,'0'19,"0"-15,0 1,0-1,1 1,-1-1,0 1,0-1,1-1,-1 0,1 1,2-3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307 651,'1'4,"-1"-1,-1 1,0-1,0 1,1-1,-1 0,0 0,1-6,1 0,0 0,1 0,0 0,1 0,0 1,0 1,0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313 660,'-1'3,"2"0,1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328 649,'-2'3,"0"0,1 0,4-3,0-1,0 0,-6 4,1 0,0 0,5-3,0-1,0-1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322 668,'-3'2,"-1"2,1-1,1 0,-1 0,1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313 678,'3'-1,"-3"4,0 0,-1 0,1 0,0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945 764,'36'-1,"-32"0,-1 0,-1 5,-5-2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318 681,'3'-3,"2"1,-2 0,0 1,0 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328 669,'1'3,"0"0,0 0,-1 0,-1 0,1 0,-1 1,0-1,-1-6,-1 0,2 0,4 1,0-1,0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346 656,'1'4,"-1"-1,0 0,-1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345 661,'2'-3,"1"4,0-1,-2 3,-4 0,0 0,0-1,1 1,5-2,0-3,0 1,0-1,0 2,-6 2,0 1,0 0,0 0,6-4,0 0,0 0,0 0,-1 4,-4 0,0 0,-1-1,0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372 660,'2'3,"-2"1,0-1,0 1,1-1,0-6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382 658,'3'0,"-1"3,-2 0,0 0,-1 1,0 0,0 0,-1 0,0-1,2-7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391 662,'3'-3,"0"3,0 1,-2 2,-1 0,0 0,-1 1,1-1,-1 0,-2-3,1-3,1 0,3 0,1 1,0 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414 653,'3'-2,"-6"5,0 0,2 0,1 0,3-1,0-3,0 1,-5 3,-1-1,1 1,5-1,0-2,0 1,-3 2,-2 0,-1 0,0-3,4-4,1 1,0-2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432 650,'3'-1,"-6"4,1 0,0 0,1 0,4-2,0-2,0 0,0 1,-2 3,-1 0,-1 0,-1 0,1 0,-1 0,1 0,-2-3,2-3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425 666,'3'0,"0"2,0-2,0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967 728,'4'25,"-4"-21,0 4,0-4,-2 2,1 3,-1-5,1 0,-1-1,-1-8,2 2,0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447 653,'5'-2,"-2"2,0 1,0 1,-5 1,-1 0,0-1,0 0,6 0,0-2,-6 3,0-2,0 1,1 1,5-3,0 0,0-1,0 1,0 1,-4 2,-2 0,0-1,0 1,0-2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473 647,'0'10,"0"-7,-1 0,1 0,-1 0,0 1,1 0,-1-1,0 0,1 0,-1 0,1 1,-1-1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477 659,'3'-1,"0"0,0 1,0-1,-6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485 650,'0'3,"-1"0,-1 0,0 0,1 0,4-3,0-1,0 0,-5 4,-1-1,0 0,1 1,5-2,0-1,0 0,-4 3,-2 0,1 0,0 0,5-1,0-2,0-1,0 1,0-1,1 1,-1 0,0-1,-3-2,-1-1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495 657,'3'-3,"0"3,0 0,-2 3,-4-1,0 1,1 0,5-3,-4 3,0 0,2 0,2-2,0-4,0 1,-1-1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519 652,'-2'3,"2"0,-1 0,0 0,1 0,-1 0,0 0,1 0,-1 0,1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518 667,'5'1,"-5"2,-1 0,-2-1,2-5,2 0,1 0,0 0,0 0,1 1,-3 5,3-1,0 1,-2 0,-1 0,0 0,0 1,-2 0,0-1,-1-5,1-1,1 0,2 0,1 0,1 2,0 0,1-1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550 639,'1'3,"1"0,-5 0,0 0,0-1,1 1,5-3,1 0,0-1,-1 0,0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550 657,'-2'8,"2"-5,-1 1,1-1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564 653,'0'4,"-2"-1,1 0,-1 0,-1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1043 732,'-2'41,"1"-38,0 0,-1 0,3-10,1 3,-1-2,0 1,0 0,0 0,0 1,1-1,-1 2,1 0,1-1,0-2,-1 3,1 1,0 5,0 5,-2-5,0 1,-1 1,0-1,1 1,-2 1,1-1,0 2,-1-2,1-2,-1 0,-2-3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544 666,'6'-1,"-3"1,0-1,0 1,0 0,-6 2,0 0,0 1,1 0,5-3,0-1,0 1,-1 3,-4 0,-1-1,0 0,0 0,0-1,0 0,4-4,-1 0,1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549 675,'4'1,"-2"2,1 1,0-1,0-2,1-3,0-2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577 661,'-3'2,"1"1,1 0,0 0,3 0,-1 0,-1 0,0 0,-1 0,-1 0,2-6,2 0,1 1,1-1,-1 1,1 0,0 1,0-1,-1 1,0 0,-6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588 659,'1'3,"-1"0,0 0,-1 0,1 0,0 0,-1 0,1 0,1 0,0 0,2-1,0-2,0-1,1 0,-1-1,-8 1,1 1,-1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579 214,'-3'-1,"2"4,1 0,0 0,0 1,0 1,0-2,0 0,0 1,-1-1,1 1,-1-1,1 1,-1-1,1 1,-1-1,1 1,-1-1,1 1,-1-1,1 1,0-1,-1 1,1-1,-1 0,1 0,-1 1,1-1,-1 2,1-2,-1 2,0-1,1-1,0 1,-1 0,1 0,0-1,0 0,-1 0,1 0,0 0,0 0,0 0,3-4,0 0,0 0,0 1,0-1,1 1,0-1,-1 0,0 1,0-1,0 1,1-1,-1 1,1 0,-1 0,1 0,0 0,0-1,-1 0,1 0,0 0,-1 0,0 0,-1-2,-2 0,1-1,-1 0,0 1,0-2,0 2,1-1,-1 1,0-1,0 0,0-1,0 0,0 0,0 0,0 0,0 0,-1 0,1 0,0-1,0 1,0-1,0 0,0 1,0-1,0 1,0 1,0-4,0 5,0-1,-1 1,-1 7,1 0,0 1,0-1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569 327,'3'-1,"0"0,0 1,0 0,1-1,0 0,-1 1,0-1,0 0,0 1,1 0,0-1,0 1,-1 0,0 0,0 0,0 0,0 1,0-1,-6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595 331,'-3'3,"2"1,1 0,3-2,0-2,0-2,0-2,-1 0,-1 1,-2 0,-2 1,0 2,0 0,0 1,0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679 217,'-2'3,"2"0,0 0,0 0,0 0,-1 1,1 0,-1 0,1-1,-1 0,1 0,-1 0,1 1,-1-1,1 1,-1 0,0 0,0 3,0-2,1-1,-1-1,1 1,0-1,0 1,-1 0,1-1,0 0,0 0,0 0,0 0,0 0,0 0,0 0,-1 0,1 0,0 0,2 0,1-3,0-2,0 1,0 0,0 1,0 0,0 0,1 0,0 0,0 0,0 0,0 0,0-1,-1 0,1 0,-1 0,0-1,0 0,-2-1,-1 0,0 0,0 0,0-1,0-1,0 2,0-1,1 1,-1-1,0 0,0 0,0-1,0 1,0-1,1 0,-1 1,0-1,0 1,0 0,1 0,-1 0,0 1,0 0,0 0,1-2,-1 1,-1 1,1 0,-1 0,1 0,0 0,-2 6,1 1,-1-1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668 307,'1'3,"2"-1,0-3,0 1,0 0,0-1,0 1,0-2,0 1,0 0,1 0,-1 1,0-1,0 1,0 0,0 0,0 1,0 0,-6-2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687 316,'0'3,"0"0,0 0,0 0,0 0,0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707,'-6'32,"6"-27,0-1,0 1,-2 8,2-10,0 0,-1 0,-1 1,2-1,-1 0,5-9,-3 2,1-9,-1 6,-1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701 314,'1'3,"-2"0,1 0,-1 0,0 0,0 0,-2-1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678 322,'8'-1,"-4"0,-1 1,1-1,-1 1,0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682 328,'4'0,"3"-1,-3-1,-1 1,0 1,0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781 217,'0'4,"0"-1,-1 0,1 0,0 0,0 0,-1 1,1-1,-1 2,1-2,-1 0,1 0,0 0,-1 0,1 0,-1 0,0 2,1-1,0-1,-1 1,1-1,-1 2,1-1,-1 0,0 0,0-1,1 0,0 0,0 0,0 0,0 0,1 0,-1 0,1 0,0 0,2-3,0 0,0 0,0 0,0 0,0 1,0-1,0 0,1 0,0 0,0 0,0 1,0 0,0-1,0-1,-1 0,0-1,-3-1,0-1,0 1,-1-1,1 1,0 0,1 0,-1-1,0 0,0 0,0 0,1 0,-1 0,0 1,1-1,-1 0,1 0,-1 0,1 0,-1 0,1 0,0 0,-1 0,1 0,-1 1,1-1,-1 1,1 0,-1 0,1-3,-1 3,-2 6,1 0,0 0,0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774 308,'3'-1,"0"2,1-1,0 0,1-1,-2 1,2-1,2 0,-3 1,-1 1,0 0,-3 2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792 311,'0'4,"0"-1,0 0,-1 1,1-1,0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802 309,'3'3,"-3"1,0-1,-1 0,1 0,-1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786 315,'7'1,"-3"-1,-1 0,0 0,0 0,0 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784 327,'9'-3,"2"2,-8 0,0 1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571 376,'3'0,"-1"3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1181 684,'-2'48,"2"-44,0 0,0 1,-1 1,1 0,0-1,-3 7,3-9,-1 3,0-3,0 0,-1-6,1-1,0-1,0 0,0 1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573 386,'3'-2,"0"0,-1-1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583 371,'-1'3,"0"0,1 0,0 1,0-1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584 374,'3'-1,"0"0,0 1,0 0,0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593 365,'-2'5,"1"-2,1 0,-1 0,1 0,0 0,-1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592 381,'3'-3,"0"4,-1 2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601 361,'3'1,"-1"2,1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675 356,'1'-3,"-3"6,1 0,-1 0,0 0,0 0,1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674 361,'7'-2,"-6"5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671 369,'4'-1,"0"0,-1 1,0 1,-2 2,-2 0,-1 0,0 0,-1-2,2-4,1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677 366,'-1'4,"-1"0,1-1,-1 0,1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1118 724,'58'-6,"-55"5,0 1,0 1,-2 2,-8-1,4-2,0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693 361,'3'0,"0"0,0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699 354,'0'6,"1"-3,-1 0,0 1,0 0,0 0,-1-1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699 363,'-3'5,"2"-2,0 0,-1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696 367,'4'0,"-1"1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715 357,'0'-3,"-3"5,1 1,0 0,2 0,0 0,1 0,1 0,-3 0,-1 0,1-6,3 0,1 0,0 1,0 0,0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717 365,'0'3,"0"5,0-5,-1 0,1 1,-2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622 366,'3'-2,"0"3,0-1,-1-3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629 357,'-3'4,"3"0,-1-1,-1 1,1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625 369,'5'-2,"-2"4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628 374,'2'3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1117 753,'51'-15,"-48"15,2 0,-2 0,1 0,-1 1,1-1,1 2,-1-2,-1 0,0 0,-2-3,-10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619 382,'-2'3,"1"0,1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623 381,'2'5,"0"-2,1-2,0-2,-3-2,-1 0,-2 2,6-1,0 1,0 1,0 1,0-1,-2 3,-1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793 350,'-1'6,"0"1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793 339,'1'3,"0"0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803 348,'0'3,"0"0,-2 0,2 0,1-6,1 0,0 0,1 1,-2 5,-1 0,-1 0,1 0,3-6,-2 0,0 0,1 0,-1 6,0 0,-1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818 347,'0'3,"0"1,0-1,-1 0,1 1,-1 0,1 0,0-1,-1 0,1 0,1-6,-1 0,0 0,0-1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817 351,'3'-3,"0"4,0 0,-1 2,-3 0,-2 0,5-6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829 352,'2'3,"-2"0,3-2,-1-4,-1 0,1-1,-1 7,-1 0,0 0,0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850 340,'1'3,"-1"0,1 0,-1 0,0 1,0-1,1 0,2-1,-1-5,-1 0,-1 0,-1 0,-2 0,-1 1,1 1,0 1,0 0,6 1,0-1,1 0,0 0,0-1,0 1,0-1,-1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818 223,'-1'-3,"-2"0,0 2,0 2,0 2,2 0,1 0,0 0,3-2,0-2,0-2,-1 0,-1 6,-1 0,1 0,-1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829 764,'2'15,"1"-14,-1-4,-2-1,-1 0,0 1,-2 1,0 0,1-1,0 6,1 0,0 2,1-1,0 0,2-1,1-4,0 0,1-4,-2 1,-4 0,0 0,-1 2,-1 6,1 1,2-1,0-1,3 0,-2 0,3-2,0 0,0-3,1-5,-4 4,0 0,-1-1,-2 3,0 0,0 3,0 1,1 1,2-1,0 0,1 0,3-1,-1-2,0-4,-3 1,2 6,-1-6,-1 0,-1 0,-2 2,0 2,4 2,2-3,-1-3,-4-1,0 1,1 6,0 0,1 0,3-3,-4 3,0 0,4-3,-2-3,0 0,-2 6,2 1,-1-7,-3 1,0 1,3 4,-1 0,0 0,2 0,2-4,-2-2,0 0,-1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809 247,'2'3,"-3"0,-1 0,-1-2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800 269,'1'3,"0"0,-1 0,0 0,-1 1,1-1,0 0,-1-6,2 0,-1 0,3 0,0 2,0 3,-2 1,-3 0,-1 0,-1-1,1-2,-1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741 403,'1'3,"-1"0,1 1,-1 0,1 0,-1 0,1-1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755 402,'-1'9,"1"-5,-1 0,0 0,1-1,-1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732 419,'0'3,"3"3,-2-3,0 1,0 1,-1-2,1 0,0 0,2-2,0-1,0-2,1 0,0-2,0 1,0-1,0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786 407,'3'-1,"0"0,0 1,0-1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785 420,'4'-1,"-1"0,0-1,0 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798 411,'-3'5,"2"-2,1 0,1 0,-1 0,0 0,-1 0,1 0,-3-3,0-2,0 1,0 0,5-2,1 2,1-1,-1 0,0 0,0-1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815 401,'-3'1,"0"3,1-1,5-2,0-3,0 1,-1 4,-4 0,-1 0,0 0,0 0,1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806 415,'3'0,"0"1,0-1,0 0,-3 3,-3 0,0-1,1 1,5-4,0 0,0 1,-1 3,-5-1,0 1,0 0,0-1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152,'-6'79,"5"-75,2-10,-1 0,1 0,-1 1,1 0,0 1,-1 1,1 0,1 0,1-2,0 0,1 0,2 0,-1 0,-2 4,0 0,-1 4,1 3,-2-3,1 5,-2-5,1 1,0 1,-1-2,0 1,0 5,-1-4,0 1,0-2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1777 270,'0'17,"0"-12,-1-1,1 1,-1-1,1 0,0-1,-5-9,3 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812 427,'3'0,"0"2,-1 1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838 410,'4'-1,"-1"1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833 419,'3'0,"0"-1,0 1,0-1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840 401,'1'4,"0"0,-1-1,0 1,0-1,-1 0,1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849 402,'1'7,"-2"-4,0 3,-1-3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830 415,'0'9,"0"-5,0 0,0-1,3-1,0-2,1 0,0-2,-1 1,0 0,0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597 461,'0'5,"-1"1,0-3,1 1,0 0,-1-1,1 1,0-1,0 1,0 0,0 0,0 1,0 0,0-1,-1-1,1 0,0 2,0-2,-1 2,1-2,0 2,0-2,-1 2,1-1,0 1,0-1,-1-1,1 0,0 0,0 0,-1 0,1 1,0-1,-1 0,1 0,0 0,0 0,0 0,0 0,0 0,0 0,0 0,1 0,2-4,0 0,0 1,0 0,1-1,-1 1,0 0,1 1,0-1,0 0,1 1,-1-1,0 0,-1 0,1 0,-1-1,0 1,0 0,0-1,-4-2,1 0,-1-1,1 0,0-1,0 2,0 0,0 0,0 0,1 0,-1-1,0 0,0-1,1 1,-1-1,1 0,-1 0,1-1,0 0,0 1,-1-1,1 0,0 0,0 0,-1 1,1 0,-1 0,0 0,0 1,0 0,0 1,0 0,0-1,-1 1,0 0,-2 4,3 2,0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596 583,'3'1,"0"0,0-1,0 0,0 0,1-1,1 0,0 0,-1 1,0 0,-1 0,0 0,0 1,0-1,-6 2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615 599,'-1'3,"1"0,0 0,2 0,1-1,0 0,-1-5,-1 0,0 0,-1-1,-1 1,0 0,-1 0,-1 2,0 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617 547,'4'0,"-1"0,0 2,-3 1,-2 0,0 0,-1-1,0-1,0 0,6-2,0 1,0 0,0 1,-1 2,-2 0,-1 0,-2-2,0 0,0 0,-1-1,1-1,0-1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2488 271,'12'-9,"-9"10,1-3,0 3,1 0,-1 1,-2 1,0 2,-3-2,0 0,-2 0,0 0,-6 3,5-4,-3 1,4-2,-1 0,0-1,7 1,3-2,-3 1,1 0,0-1,-1 1,1-1,1 2,-2-1,1 0,-1 0,-7-3,0 1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567 557,'4'1,"-1"-1,0 0,0 0,0 0,0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581 552,'3'0,"0"0,0 1,0 0,0-1,0 1,-2 2,-3 0,-2-2,0 1,1-2,0 0,0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520 534,'-3'-2,"0"5,1 0,1 0,0 0,1 1,0-1,0 0,1 0,2-2,0-3,-1-1,1 0,-2 0,-1 6,0 0,1 0,-1 0,0-6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518 543,'-1'-3,"4"4,0 0,0 0,0-1,0 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536 543,'-3'2,"1"1,3 0,2-1,0-3,-1-2,-1 0,-2 0,-2 1,0 1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543 537,'3'0,"0"0,0 0,0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552 538,'-1'6,"1"-3,0 0,0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562 543,'-1'3,"2"0,1 0,1-4,0-1,0-1,-3 0,-2 0,-3 1,2 1,0 2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533 499,'-3'-3,"1"6,2 0,-1 0,1 0,0 2,1-1,0 0,2-1,1-3,-1-1,1-1,-1-1,0-1,0 1,-2-1,0 1,-1 0,-1 0,-3 0,1 2,0 0,0 2,0 0,0 0,1 2,0 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540 498,'1'3,"-2"4,1-3,0 0,0-1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2481 562,'25'19,"-30"-16,-1 2,2-2,0 0,-2 1,3-2,0 1,2 0,7-3,0-1,1 1,-4-1,0 1,2-1,-2 1,1 2,-4 1,0 0,-2 0,0 0,-2 1,-1 0,0-2,0-3,3-2,0 0,1-1,-1 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707 469,'-1'3,"0"0,1 1,0-1,-1 3,0-3,1 0,-1 1,1 0,-1 0,1 0,-1-1,0 1,1 0,-1-1,1 1,-1-1,1 1,0-1,-1 0,1 1,-1-1,1 0,0 0,-1 0,0 2,1 0,-1-1,0 0,1 0,0 0,-1-1,1 1,0-1,0 1,0-1,0 0,0 0,0 0,0 0,-1 0,1 0,1 0,2-1,0-2,0-1,1 1,0 0,-1 0,0 1,1-1,0 0,0 0,-1 0,1-1,0 1,0 0,0 0,-1 0,0 0,0 0,0-1,0-2,-2 0,-1-1,0-1,0 0,0 2,0 0,0 0,0 0,0-1,0 0,0-1,1 1,-1-1,1-1,0 1,-1-1,1 0,1-5,-1 5,-1 0,1 1,0 0,-1 0,1 1,-1 0,1 0,-1 0,1 1,-1 0,1-1,-1 1,1 0,-3 6,0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699 587,'3'2,"0"-2,0 0,0 0,1 0,0 0,-1 0,2 0,-1 0,0 0,0 0,0 0,0 0,-1 0,1 0,-1 1,0 0,-4-4,-3 4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721 597,'-1'6,"0"-2,0-1,1 0,-1 0,1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730 596,'2'6,"-2"-3,0 0,0 0,0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714 602,'4'0,"0"1,-1 0,0-1,0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711 609,'3'0,"1"1,-1-1,1 0,-1-1,0-1,-1-1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729 563,'-2'-3,"0"0,-1 3,0 3,2 0,0 0,1 0,0 0,2 0,1-3,0-2,0-1,-1 0,0 0,-2 6,0 0,1 0,2 0,0-2,0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836 480,'0'3,"0"1,-1-1,0 1,1-1,-2 2,2-2,-1 0,1 0,-1 1,0-1,1 0,-1 1,1-1,-1 0,1 0,-1 1,1-1,0 1,-1 0,1-1,0 0,-1 1,1-1,0 0,0 0,-1 0,1 0,0 0,0 0,0 0,0 2,-1-1,1-1,0 1,0-1,-1 1,1-1,-1 0,0 0,1 0,-1 0,1 0,0 0,0 0,3-2,0-1,0 0,0 0,0 0,0 0,0-1,0 1,0 0,1 0,-1 0,0 0,0 0,0 0,0 1,0-1,0 0,1 0,-1 0,0 0,0 0,0 0,0 0,0-1,0 1,0-1,0-1,0 1,-2-2,-1 0,0 0,1-2,-1 0,0 2,1-1,-1 1,0-1,0-1,1 1,-1-6,0 5,1 0,-1-1,0 1,1-1,-1 1,0 0,0 0,1 0,-1 1,0 0,0 0,-1 1,1 0,0 0,0-2,0 2,1 0,-1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825 601,'4'-2,"-1"1,0 1,0 0,0 0,0 0,1 0,0-1,-1 1,2-1,-2 1,0 0,0 0,0 0,0 0,0 0,0 0,0 0,0 0,2 0,0 0,-2 0,0 1,-6-2,0 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852 606,'1'3,"-1"0,0 0,-1 0,1 0,0 0,-1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559,'-27'31,"22"-23,3-4,-2 2,2-3,5-2,6-2,0 1,-2-2,-1 2,2-2,-4 3,-1-1,2-1,0 3,-1-2,2 0,-9-4,-3-8,5 8,-1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864 605,'4'-3,"-3"6,-1 0,0 0,0 1,-1 0,1-1,-1 0,0 0,-2-3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845 613,'3'-1,"0"1,0 0,1 0,-1 1,0-1,0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846 622,'5'0,"-1"-1,0 0,0-1,-1 1,0-1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870 512,'-3'1,"3"2,3-2,-2-4,-1 0,-1 6,2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866 536,'-1'4,"1"0,-1-1,0 0,1 1,-1 0,-1 0,1 1,0-1,0 0,0 0,1-1,3-6,-2 0,0 0,-1 0,1 0,-2 0,4 4,0 1,0 0,-2 1,0 0,-2 1,0-1,-2-1,0-1,0-1,0 0,0-1,0-3,1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871 514,'-1'3,"4"-4,-4-2,0 6,3 0,-3 0,-2-1,0 0,-1 0,0-1,1 0,-1-1,1-1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861 487,'3'0,"-6"-1,-1 1,0 1,1 0,-1 0,0 0,0 1,1-2,-1 2,1-1,-2 0,1 1,1-1,0 0,-2 1,0 0,1 0,0 0,0 0,0 1,1-1,0 0,0 0,0 0,0 0,0 1,0-1,0 0,0 0,0 0,0 1,0-1,2 1,-2 0,3-6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749 530,'0'3,"-2"0,1 0,-1 0,1 0,-1 0,2 0,1 0,2-3,0 0,1-1,0 0,-1 0,0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687 515,'-3'2,"2"2,1-1,0 1,1-1,1 0,2-1,0-1,-1-1,0 0,0-1,0 0,0 0,0-1,0-1,-2 0,0-1,-1 1,-1 0,0 0,-2 0,1 0,-1 1,0 1,-1 0,1 2,0 0,0 0,0 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691 512,'4'-1,"-1"1,-2 3,-2 0,-1 0,-1 0,2 0,4-4,0 1,0-1,0 1,0-1,0 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567,'-4'30,"4"-27,0 1,-1-1,0 2,1-2,0 0,0 3,-1-3,1 0,-4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738 487,'2'3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730 499,'4'-1,"-1"0,0 0,0 0,0 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738 498,'0'4,"-1"-1,0 0,0 0,0 0,4-6,-1 0,0 0,0 0,1 2,-1 4,-3 0,-1 0,1 0,2-6,1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756 490,'3'-4,"-5"7,0 0,0 1,1-1,4-1,0-3,0 1,-3 3,-2 0,-1 0,0 0,0-3,2-3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750 506,'2'-3,"1"4,0 0,1 1,-1 0,0 0,0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867 457,'0'-4,"0"7,-1 0,1 0,-1 1,0 0,0-1,3-6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868 457,'2'-3,"1"2,0 0,-2 4,-2 0,1 0,-1 1,0 0,0-1,0 0,-2-4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860 466,'-3'-2,"6"0,0 2,1 0,-1-1,1 1,-1 0,1-1,-1 1,0 0,0 1,0-1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885 452,'0'3,"0"0,-1 0,0 0,-1 1,1-1,4-6,-3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886 456,'3'-3,"-1"6,-2 0,-1 0,0 1,1-1,-1 0,4-6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1790 557,'-1'16,"1"-13,0 1,0 0,1-1,1 2,1-3,1-1,-1 1,1 0,-2 1,-1 0,-2 1,-2 1,-1-2,1-2,0 1,-1-1,-1 0,0 1,2-2,0 0,0-1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897 459,'1'3,"-1"0,0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906 455,'3'-3,"-1"6,-2 0,-1 2,0 0,0-1,0 0,1-1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934 468,'3'-3,"-5"0,-1 2,0 2,0 0,0 2,1 1,2 0,3-3,0-1,0-1,0-2,0 1,-2 6,-1-1,1 0,-1 0,-1 0,-2-2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789 492,'0'-3,"-3"1,0 3,0 2,1 0,2 0,3-1,0-3,0-2,0 0,0 5,-2 1,1 0,1-2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249 488,'3'-2,"1"1,0 0,-1 1,0 0,0-1,0 1,0 0,-6 2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264 487,'-2'3,"2"0,1 1,-1 0,0-1,0 0,0 0,0 0,0 0,0 1,0-1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267 503,'3'-3,"0"4,-1 2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288 494,'3'-3,"1"0,-1 3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296 485,'-1'3,"2"0,-1 1,0 1,-1 0,1 0,-1 0,0-1,1-1,-3-6,0 1,0-1,3 0,1 0,2 0,0 0,0 0,0-1,0 1,0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317 472,'-3'1,"0"2,2 0,-1 0,1 0,-1 1,1-1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1796 568,'16'-4,"-13"4,0 1,-4 2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308 485,'-1'15,"0"-11,1-1,-1 1,1-1,0 0,-1 0,1 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318 480,'1'4,"-3"-1,-1 0,0-1,6-5,0 2,0-1,0 2,-5 3,-1 0,0 0,0 0,6-3,0-2,0 1,-4 4,-3 0,2 0,-1 0,0 0,6-4,0-1,0 1,0 0,0 0,0 0,-2-2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321 493,'-1'4,"0"-1,1 1,-1-1,0 1,1 0,0 0,0-1,3-5,0 0,-1-1,1 0,0 0,1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355 472,'-3'1,"1"2,0 0,0 0,-1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343 483,'1'5,"-1"-1,-1-1,0 2,0-2,1 0,-1 0,1 0,-1 0,0 1,3-8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343 494,'2'-3,"1"1,0 1,0-1,0 2,0 1,-3 2,0 1,0 0,-1 0,0 0,0 0,1-1,-1 0,0-6,0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347 499,'3'-1,"0"0,0 0,-4 4,-2-1,0 0,0 1,0-2,6-1,1 0,-1-1,-1 4,-5-1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349 513,'-4'2,"8"-2,-1-2,0 1,1-1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371 489,'5'-2,"-2"1,-3 4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366 501,'3'-1,"0"-1,0 0,-2 5,-4 0,1 0,0 0,1 0,-1 0,2 0,3-4,0-2,-1 0,1 0,-1 6,-3 0,1 0,2-6,-1 0,0 0,1 0,0 0,1 2,0-1,0 1,0 1,0 3,-4 0,0 0,-2 0,0 0,0-6,3 0,0 0,0-1,0 1,1-1,-1 8,0 0,-1 0,0 2,0-2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895,'-10'21,"8"-15,1-3,-1 2,1-2,-2 3,2 2,1-5,1 0,-1 0,1 0,-1 0,1 0,0 0,2-1,1-4,0-1,2-3,-2 3,-2 0,1-1,-2 1,0-1,-1 1,-3 1,-2 0,0 3,0 0,1 3,1-1,1 0,0 1,-2-1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407 497,'5'-2,"-2"2,0-1,0 0,0-1,-4-1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418 483,'-3'1,"3"3,0 1,0 0,-1 0,1 0,-1-1,1-1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411 497,'-1'4,"0"-1,0 0,0 0,0 0,3-6,0 0,2 0,-1 0,0 2,0-1,-1 5,-4 0,0 0,1 0,3-6,0 0,0 0,0 0,0 0,1 1,-3 5,-1 0,0 0,0 0,1 0,3-2,0-3,0 1,0 0,0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456 504,'-3'2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276 548,'-3'0,"-4"2,5 1,2 0,2 0,1-1,0-1,0 0,0 0,-1 2,-3 0,0 0,-2 0,-1 0,1-1,0-2,3-4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292 546,'1'8,"-2"-5,-1 2,2-2,-1 0,1 2,0-1,1-1,2-3,0-2,0-1,-2 0,-1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284 559,'3'1,"0"0,0 0,0-1,0 1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309 564,'-3'-2,"0"2,0 3,3 0,0 0,1 0,2-4,0-2,-1 0,-2 6,0 0,3-2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330 569,'-1'-3,"-2"4,0 1,1 1,2 0,2 0,2-3,0-1,0-1,-1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342 556,'-1'3,"1"1,-1-1,1 0,-1 1,1-1,0 0,1-6,-1 0,0 0,1 0,0 0,2 2,0 1,0 1,-3 2,-3 0,0 0,6-1,0-2,1 0,-1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2467 905,'21'-2,"-18"1,0 1,1-1,-3 4,-5 11,2-9,-2 3,3-5,-5 4,5-4,-3 3,2-1,1-2,1 0,-1 5,2-15,-1 3,0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371 576,'0'4,"-1"-1,1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379 562,'3'0,"1"0,-1 0,0 0,0 0,0 0,-2-3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394 550,'-1'-3,"3"6,-2 0,0 0,0 1,0 0,0 1,0-2,0 2,0-2,0 1,0-1,0 0,-2-6,1 0,1-1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392 566,'-1'5,"0"-2,-1 0,-1 0,1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389 574,'4'-2,"1"2,-2 2,0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406 563,'3'-2,"0"1,0 0,0 2,-6 2,0 0,0-1,0 1,0-1,0 0,6-2,0-2,1 0,-1 0,0-1,-2-1,-1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414 544,'-1'-3,"2"6,-1 0,1 0,0 2,-1-2,1 0,-1 0,1 1,0 0,-1-1,1 1,0-1,-1 0,2 2,-1-1,0-1,1-7,-2 1,1-1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427 580,'0'-6,"-3"4,0 4,-1 2,1-2,0 1,0-1,0 0,3-5,1-1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425 547,'5'-3,"-2"6,-3 0,1 1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446 571,'3'1,"-6"0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905,'-9'16,"6"-12,1 0,0 0,1-1,1 0,3-1,2 1,2 0,-3-2,-1 0,0 1,-3 1,0 5,-3-3,0-3,-1 0,1-1,0-1,-2 0,2-1,0 0,2-2,1 0,1-2,2 2,1-3,1 3,0-1,-2 2,0 1,2-2,-1 0,-2-1,0 1,-1-1,-1-3,-1 1,-1 3,0 0,-2 0,0 2,-2 1,3 0,-1 2,-4 1,1 2,2-3,-1-1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302 618,'2'-3,"1"4,0 1,-2 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308 629,'3'-3,"0"0,-1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319 608,'0'4,"-1"0,1 0,-1 0,1 0,0 0,0-1,0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319 625,'1'-4,"1"1,1 2,0 0,0 1,0-1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332 606,'-1'3,"1"0,0 0,-1 0,0 0,1 0,-1 1,0-1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333 619,'9'10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342 600,'5'8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351 608,'3'-1,"0"1,0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360 598,'-1'3,"0"0,1 0,-1 0,0 0,0 0,4-5,0 1,0 0,0 2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359 619,'3'0,"-3"3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449 763,'75'-39,"-71"38,-1 0,0 0,1 0,-1 1,0-1,2 0,-1-1,0 1,0-2,0 2,-7 4,0-2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489 638,'16'65,"-11"-67,-2 1,0-1,0-1,0 1,0-2,1-1,-2 2,0 0,1 0,1-1,-3 0,1 0,-1-1,-1 2,1-1,-1 1,0 0,-1 0,1 0,-2 0,-2 0,-1 0,2 1,-1 0,0 1,-1 1,1-1,1 3,0 2,-3 3,4-2,0-1,0-1,1 0,0 1,0-1,1 0,-1 1,1 0,0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823 846,'-2'23,"3"-16,-1-4,-1 3,1-3,0 1,0-1,0 0,0 3,0 1,0-4,0 0,-1 0,1-7,-1-4,1-2,0 3,0 4,-1 0,2 0,-1 0,0-1,0 1,0-5,0-6,0 11,1 10,0 6,0-2,-1-7,1 6,-2-5,1 0,0-2,0 0,0-6,0-2,-1 2,1 0,0 0,0 0,0 0,0-3,0 3,0-1,0 0,1 1,-1-2,0 1,0 11,-1-1,0 0,0-1,0 5,0 1,0-5,1 7,-1-3,2-1,0-3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355 626,'-3'2,"1"1,0 0,5-4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355 626,'3'2,"0"1,0-2,0-2,-1-2,-5 0,0 2,6-1,0 0,0 2,0-1,0 1,-2 3,-1 0,-1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404 623,'3'1,"-6"1,-1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273 634,'6'-2,"-3"1,0 0,0-1,-2-1,-3 0,-1 0,0 1,2-1,3 0,2 1,0 1,-1 1,-2 3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279 631,'0'19,"0"-15,0 1,0-1,1 1,-1-1,0 1,0-1,1-1,-1 0,1 1,2-3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307 651,'1'4,"-1"-1,-1 1,0-1,0 1,1-1,-1 0,0 0,1-6,1 0,0 0,1 0,0 0,1 0,0 1,0 1,0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313 660,'-1'3,"2"0,1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328 649,'-2'3,"0"0,1 0,4-3,0-1,0 0,-6 4,1 0,0 0,5-3,0-1,0-1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322 668,'-3'2,"-1"2,1-1,1 0,-1 0,1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313 678,'3'-1,"-3"4,0 0,-1 0,1 0,0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1006,'49'18,"-54"-15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318 681,'3'-3,"2"1,-2 0,0 1,0 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328 669,'1'3,"0"0,0 0,-1 0,-1 0,1 0,-1 1,0-1,-1-6,-1 0,2 0,4 1,0-1,0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346 656,'1'4,"-1"-1,0 0,-1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345 661,'2'-3,"1"4,0-1,-2 3,-4 0,0 0,0-1,1 1,5-2,0-3,0 1,0-1,0 2,-6 2,0 1,0 0,0 0,6-4,0 0,0 0,0 0,-1 4,-4 0,0 0,-1-1,0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372 660,'2'3,"-2"1,0-1,0 1,1-1,0-6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382 658,'3'0,"-1"3,-2 0,0 0,-1 1,0 0,0 0,-1 0,0-1,2-7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391 662,'3'-3,"0"3,0 1,-2 2,-1 0,0 0,-1 1,1-1,-1 0,-2-3,1-3,1 0,3 0,1 1,0 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414 653,'3'-2,"-6"5,0 0,2 0,1 0,3-1,0-3,0 1,-5 3,-1-1,1 1,5-1,0-2,0 1,-3 2,-2 0,-1 0,0-3,4-4,1 1,0-2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432 650,'3'-1,"-6"4,1 0,0 0,1 0,4-2,0-2,0 0,0 1,-2 3,-1 0,-1 0,-1 0,1 0,-1 0,1 0,-2-3,2-3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425 666,'3'0,"0"2,0-2,0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1037,'27'-1,"-24"1,1 0,5-1,-5 0,-1 1,1 1,0 0,1 2,-1-1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447 653,'5'-2,"-2"2,0 1,0 1,-5 1,-1 0,0-1,0 0,6 0,0-2,-6 3,0-2,0 1,1 1,5-3,0 0,0-1,0 1,0 1,-4 2,-2 0,0-1,0 1,0-2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473 647,'0'10,"0"-7,-1 0,1 0,-1 0,0 1,1 0,-1-1,0 0,1 0,-1 0,1 1,-1-1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477 659,'3'-1,"0"0,0 1,0-1,-6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485 650,'0'3,"-1"0,-1 0,0 0,1 0,4-3,0-1,0 0,-5 4,-1-1,0 0,1 1,5-2,0-1,0 0,-4 3,-2 0,1 0,0 0,5-1,0-2,0-1,0 1,0-1,1 1,-1 0,0-1,-3-2,-1-1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495 657,'3'-3,"0"3,0 0,-2 3,-4-1,0 1,1 0,5-3,-4 3,0 0,2 0,2-2,0-4,0 1,-1-1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519 652,'-2'3,"2"0,-1 0,0 0,1 0,-1 0,0 0,1 0,-1 0,1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518 667,'5'1,"-5"2,-1 0,-2-1,2-5,2 0,1 0,0 0,0 0,1 1,-3 5,3-1,0 1,-2 0,-1 0,0 0,0 1,-2 0,0-1,-1-5,1-1,1 0,2 0,1 0,1 2,0 0,1-1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550 639,'1'3,"1"0,-5 0,0 0,0-1,1 1,5-3,1 0,0-1,-1 0,0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550 657,'-2'8,"2"-5,-1 1,1-1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564 653,'0'4,"-2"-1,1 0,-1 0,-1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774 990,'34'37,"-31"-35,0 0,-2 1,-8 6,2-4,2-2,-1 2,0 0,0 1,3-3,-1-6,0-2,0 0,1-1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544 666,'6'-1,"-3"1,0-1,0 1,0 0,-6 2,0 0,0 1,1 0,5-3,0-1,0 1,-1 3,-4 0,-1-1,0 0,0 0,0-1,0 0,4-4,-1 0,1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549 675,'4'1,"-2"2,1 1,0-1,0-2,1-3,0-2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577 661,'-3'2,"1"1,1 0,0 0,3 0,-1 0,-1 0,0 0,-1 0,-1 0,2-6,2 0,1 1,1-1,-1 1,1 0,0 1,0-1,-1 1,0 0,-6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588 659,'1'3,"-1"0,0 0,-1 0,1 0,0 0,-1 0,1 0,1 0,0 0,2-1,0-2,0-1,1 0,-1-1,-8 1,1 1,-1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591 237,'0'-3,"0"0,-3 3,3 3,0 0,0 1,-1 1,1 0,-1-2,1 2,-1-2,1 0,-1 1,1-1,-1 0,1 0,-1 1,1-1,0 0,-1 0,1 0,-1 0,1 0,0 0,-1 0,1 0,0 0,0 1,0-1,0 0,0 1,0-1,1 1,-1-1,1 0,-1 0,0 0,3-3,0 0,0 0,0 0,1 0,0 0,0 0,0 0,1 0,0-1,-1 1,-1-1,1 0,0-1,-1 1,0-1,0 0,0 0,0 0,0-3,-3 2,1-1,-1-1,0 2,1-1,-1 0,0 0,0-1,1 0,-1 1,0-2,1 1,-1 0,1-1,0 1,-1 0,1 1,-1-1,1 2,-1 0,1 0,-1-1,-1 1,-2 6,1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583 311,'4'-2,"-1"2,0 0,1 0,0 0,0-1,0 2,-1-1,1 0,1 0,-1 0,0-1,0 0,-1-1,-6 4,0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604 321,'-2'3,"2"0,1 0,2-1,0-2,0-2,-1-1,-1 0,-1 0,-3 1,0 0,0 1,0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608 276,'4'0,"-1"1,-2 2,-4-1,0 0,0-1,6-1,0 1,0 0,-1 2,-3 0,-3-1,0 0,1-1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682 229,'0'3,"0"1,0 0,0 1,0-2,0 0,0 0,-1 0,1 1,0-1,0 0,-1 0,1 0,0 0,-1 0,1 2,-1-1,1-1,-1 1,1-1,-1 1,1-1,-1 1,1-1,0 1,-1-1,1 0,0 0,0 0,3-4,-2 4,2-3,0 0,0 0,0 0,1 0,-1 0,1 0,0 0,0 0,1 0,-1 0,-1 0,1 0,0-1,0 0,-1 1,0-1,0-1,-1-1,-2 0,-1-1,1-1,-1-1,1 3,0-1,0 0,1-1,-1 1,0-1,0 0,1 0,-1 0,0 0,1-1,-1 1,1-1,0 1,0-9,0 8,-1 2,-2 1,0 6,1 0,-1 1,1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684 299,'5'-3,"-2"3,1 0,-1 0,1 0,-1 0,1 0,0 0,-1 0,0 0,0 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865 997,'-11'16,"10"-11,1-1,0 0,0 0,-1-1,0 0,1 2,-2 0,2-1,-1 0,1-1,-1 1,2-1,0-7,1 1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696 303,'1'4,"-1"-1,-1 0,1 0,0 0,0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707 302,'2'3,"-2"1,-1-1,1 0,-1 0,0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691 308,'3'0,"1"-1,-1 1,0 0,0-1,0 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688 316,'3'0,"5"-1,-4 1,0-1,-1 0,0 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705 275,'1'-3,"-2"0,-2 2,0 2,0 2,2 0,1 0,3-1,0-4,0 0,0 0,-1 5,-1 0,0 0,1 0,1-4,0-2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805 214,'-3'2,"2"1,1 1,-1 1,0-2,1 0,-1 1,1-1,-1 1,1 0,-1-1,1 1,-1 0,1-1,-1 1,0-1,1 1,-1-1,0 0,1 0,-1 1,1-1,-1 0,1 0,-1 0,1 0,-1 0,1 2,-1-1,0-1,1 0,-1 0,1 0,-1 0,0 0,0 0,1 0,0 0,0 0,3-1,0-3,1 0,-1 0,0 0,1 1,0 0,-1 1,2-1,-1 1,-1-1,2-1,0 1,-2 0,2-1,-1 0,-1 0,1 0,0-1,0 0,-1-1,-1 0,0-1,-1 1,0-2,-1 2,0-1,0 0,0 0,0-1,0 1,0-1,0 0,1 0,-1-1,0-4,0 5,0 1,0-1,0 2,0 0,0 0,0 0,0 0,-1 0,-2 5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790 310,'9'-4,"-5"3,-1 1,2 0,0 0,0 0,0 0,-2 0,0 0,2-1,-2 1,1-1,0 0,-1 1,-6 2,0-1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814 311,'1'5,"-1"-2,0 0,-1 1,1-1,0 0,0 0,0 0,2-6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824 312,'3'-2,"-1"5,-2 0,0 0,-1 1,1-1,-1 0,0 0,0 0,-2-1,0-3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802 321,'3'1,"4"0,-3 0,0-1,-1-1,1 1,-1-1,0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888 1036,'14'0,"-10"0,-1 1,0-1,1 0,0 0,-1 0,2-1,-1 1,5-1,-5 0,3 1,-1 1,-3-1,0 0,0 0,2 0,0 0,-2 1,-3-4,-3-4,1 1,-2-2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811 328,'3'2,"0"-3,1-1,0 1,0-1,-1 1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827 235,'1'3,"1"-6,-3 0,-2 5,6 0,-1-5,-3 6,2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824 258,'2'3,"-2"0,-1 1,1-1,-1 0,0 0,0 0,-2-4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823 271,'7'-2,"-4"3,-1 2,-2 0,0 0,-2 0,-1-3,0 0,0-2,0 1,0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830 232,'0'3,"1"-6,-2 6,2 0,-3 0,-1-1,0 1,0-2,0 1,0-2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711 359,'-1'3,"1"0,0 1,0-1,0 1,1-1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717 359,'1'3,"-2"1,1-1,0 0,-1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702 370,'1'3,"-1"0,1 1,-1-1,0 1,0-1,3 0,0-5,-1-1,1 1,-1-1,0 0,1 0,0 1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747 363,'1'3,"-1"2,0-2,0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757 361,'3'3,"-3"0,-1 0,0 0,0 1,-1-1,0 0,-1-1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961 998,'15'7,"-11"-7,-1 1,0-1,0 1,0 0,3 2,-4 0,-2 2,-1-2,-3 3,0 1,0-3,0 0,0 0,0-1,1-1,-1 0,1-2,0-2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769 365,'3'-1,"0"2,0 1,-1 1,-2 0,0 0,-1 0,0 1,-1-1,-1-2,0-3,0 0,1-1,2 0,4 1,-1 2,0 0,0-1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792 357,'-2'3,"0"0,1 0,0 0,1 0,3-2,0-1,0-1,-6 3,0 1,3 0,3-2,0 0,-2 2,-4 0,0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808 360,'-3'2,"1"1,1 0,2 0,2-2,0-2,0 1,0-1,0 3,-3 1,-1 0,-1 0,-1 1,0-2,0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804 380,'3'-3,"1"2,-2 4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582 408,'-1'3,"0"1,1 0,-1-1,1 2,0-2,-1 1,1-1,0 1,0-1,-1 1,1-1,0 1,0-1,-1 1,1 0,0-1,0 0,0 1,-1-1,1 0,0 2,0-2,1 0,-1 0,0 0,0 0,0 0,0 0,0 0,0 0,0 0,0 0,2 0,0 0,1-1,0-1,0-1,0 0,0 0,0-1,0 1,0 0,0 0,0 0,1 0,0 0,0 0,0 0,0 0,0-1,-1 1,0-1,0 0,0-1,-3-1,0 0,0-1,0 1,0 0,-1 0,1 0,0-1,0 0,0-1,1 1,-1-1,0 0,0 0,0 1,0-1,0 1,0-1,0 1,0-1,1 1,-1-1,0 1,1 1,-1 0,0-2,0 1,0 1,-3 3,2 3,0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586 495,'4'-3,"-1"3,0 0,0 0,0 0,0 0,1 0,0 0,0 0,0 1,-1-1,0 0,0 1,-6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605 505,'-1'3,"1"0,0 0,1 0,2-1,0-3,0-2,-2 0,-1 0,-1 0,-2 0,0 1,0-1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606 459,'5'-2,"-2"2,0 0,-1 3,-4 0,-1-1,0 0,0-1,4 2,2-3,1 0,-1 1,-1 2,-4 0,0 0,-1 0,0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681 413,'1'3,"-2"1,1-1,-1 1,1-1,-1 2,1-2,-1 0,1 0,0 0,-1 0,1 0,-1 0,1 0,-1 0,0 3,1-3,-1 0,1 0,-1 0,1 0,0 0,-1 0,1 0,0 0,-1 2,1 0,0-1,0 0,0-1,0 0,0 0,-1 0,1 0,1 0,1 0,1-1,0-1,0-1,0 0,1 0,-1-1,0 0,1 0,-1 0,1 0,-1 1,1-1,-1 0,1 0,-1 1,1-1,-1-1,0 0,-1-1,-1 0,0 0,0-1,-1 0,-1 1,1-2,0 2,0 0,0 0,0-1,0 0,0-1,0 1,0-1,1 0,-1 1,0-1,0 0,0 1,0 0,0 0,0 1,0-1,0-1,0 1,-1 1,-1 6,2 0,-1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675 496,'4'1,"0"0,-1-1,1 0,-1-1,1-1,-1 2,1-2,0 0,-1 2,0-1,0 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931 952,'-14'7,"10"-5,0 1,2 0,-1 0,1 0,0 1,1-1,1 0,1 0,2-1,0-1,1 0,-1 0,1-1,-1-1,0 1,0 0,-6 1,0 0,-2 2,2-2,0 0,0 1,3 1,1 0,3 1,-1-2,0-2,2 1,-1-1,-1 0,0-1,1 1,-1 0,1 2,-2 1,-1 2,-2 4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690 497,'2'4,"-2"-1,0 1,-1-1,1 1,0-1,0 0,0 0,-1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701 501,'3'1,"-2"2,-1 0,0 0,-1 0,0 0,-1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685 511,'3'-2,"0"1,0 1,0-1,0 1,0 0,0-1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684 519,'4'-1,"1"0,-1-1,-1 0,1-1,0 0,-3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699 445,'-1'4,"0"0,0 0,0 1,0 2,1-1,4-5,-1-2,0-1,0 0,0 1,0 0,-5-2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697 449,'4'-2,"2"1,-3 1,0 1,-2 2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700 460,'3'0,"1"-2,0 1,0 1,-1-1,2 1,-2-1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778 414,'0'3,"-1"0,1 0,-1 1,0-1,1 1,-1 0,0-1,1 2,-2 2,2-4,0 2,-1-1,1 0,0 0,0-1,-1 0,1 1,0-1,-1 1,1-1,0 0,-1 0,1 0,-1 0,0 0,1 0,-1 0,1 0,0 0,0 0,1 0,2-2,0-1,0 0,1 0,-1 0,1 0,-1 0,1 0,-1 0,2 0,0 0,-2 0,1 0,-1 0,1 0,-1-1,0-1,0-1,-2 0,-1 0,-1-1,1 0,0 0,0 1,0 0,0-1,0 1,0-1,0-1,1 0,-1 0,1 0,0 0,-1 0,1-1,0 1,0 0,-1 1,1 0,-1 0,1 1,-1 0,0-1,0 1,-3 4,0 3,1-1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796 427,'-1'3,"4"-2,0-3,-6 0,4 5,-1 0,-2 0,-1-1,0-1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792 456,'0'3,"0"0,-1 0,1 0,-1-6,3 0,1 2,0 1,0 1,-3 2,-2 0,-1-2,0 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1018 986,'17'0,"-14"2,0-1,0 1,-1 1,-1 2,-2 1,-8 8,4-7,2-4,-2 1,2-2,0 0,0 0,-3 1,10-2,9-2,-5 1,-5 0,0 0,0 2,-3 1,0 0,-2 1,-1 0,-3 2,3-2,0 0,-2 3,3-4,-1 1,0-1,0-2,0 0,-5-7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770 488,'3'2,"1"-2,0 0,0-1,1 1,-1-1,0 0,0 1,-1 0,-4 3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783 496,'2'3,"-2"1,0-1,0 0,0 0,0 0,0 0,1-6,0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794 496,'4'-3,"-4"6,0 0,0 0,-1 0,1 0,-2 0,1 0,-2-2,0-3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780 500,'4'1,"-1"-1,0-1,0 0,0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780 508,'14'-5,"-10"4,1-1,-1 0,-1 1,0-1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275 294,'-1'3,"4"-2,0 0,0-1,0-1,0 1,0 0,1-1,-1 0,0 0,0 1,0-1,0 2,0-2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339 297,'2'3,"1"-2,1-1,0 0,0 1,-1-1,0 0,1 1,-1-1,0-1,1 1,-1-1,0 1,0-1,-7 2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634 579,'3'2,"0"-1,0 0,0 0,0-1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648 572,'3'1,"0"1,0 0,-2 1,-1 0,-2 0,-1 1,0-2,0 2,1-1,-1-1,7-5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669 581,'-3'1,"1"2,1 0,0 1,1 0,-1-1,1 1,1 0,0-1,2-1,1-1,-1-3,0 0,1 0,-1 0,0-1,-1 0,0 0,0 0,-2-1,0 0,-1 1,-1-1,0 1,-1 0,0 1,-1 1,1 1,0 1,0 0,0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1088 935,'1'3,"-4"-5,1 5,0 0,1 0,4 0,0-2,-1-4,-1 0,-2 0,1 0,-3 3,0 3,2 0,1 0,1 0,2-2,0-2,-2-2,0 0,-1 0,-3 4,2 2,4-3,0-1,-1-2,-2-1,-4 2,1 3,3 2,2 0,1-2,-3-4,-3 3,1 3,5-3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676 584,'-3'3,"2"0,1 0,0 0,1 0,2-3,1-2,-1-1,-1 0,-1 0,0 0,-2 0,-1 0,-1 2,2 4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700 588,'4'0,"-1"0,0 0,1 0,-1 0,0 1,0-1,0 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724 581,'1'-3,"2"4,0 0,0 1,0-1,0 1,-1 1,-3 0,-1 0,-1-2,-1 1,0-1,0-2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720 564,'1'-3,"-4"1,0 2,0 1,1 2,3 0,0 0,3-3,-1-1,0 0,0-1,-4 5,1 1,0-1,1 0,1 0,0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764 576,'-3'3,"0"1,1-1,0 1,1 0,0 0,1 0,0 0,2 0,1-1,1-1,0-1,-1-1,1 1,0-2,1 1,-1-1,0 1,0-2,-1 1,0-1,0-1,-1 0,-1-1,0 0,-1 1,0-2,-1 1,-1 0,-2 1,0 1,1 1,-2 0,0 1,1 0,1 0,0 2,1 1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775 580,'4'-2,"-1"2,0 1,-1 2,-3 0,-2 0,0-1,0-1,6 0,1-1,-1 1,-1 2,-5 0,0-1,0-1,-1 0,1 0,0-2,0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680 609,'0'3,"0"0,0 0,2 0,1 0,-2 0,1 0,0 0,0 0,1-1,0-1,0 0,0 1,0-1,0 0,0 1,-4-5,-1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708 631,'3'0,"0"0,0 3,-1 0,0 0,-1 0,-2 0,-1 0,-1-1,0 0,-1 0,0-2,1 0,-1-1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667 631,'-3'0,"2"3,1 0,-1 0,0 2,1-1,0-1,0 0,3-2,0-2,0 0,0 1,0-1,0-1,-3-1,-2-1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664 631,'3'-1,"0"1,-1 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516 627,'-1'35,"1"-32,-1 0,1 1,0-1,-2 2,2-2,0 0,2 0,-2-9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1114 909,'1'13,"-1"-9,0-1,0 1,-1 2,1-2,0-1,0 3,1-3,-2 0,1-7,1 0,-1 1,2-1,0 0,1-1,1-1,2-7,-1 6,-1 5,-1 1,-1 5,0 1,-1 4,0-6,-1 1,0 0,0 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665 640,'4'1,"-1"0,0-1,1 0,1 0,-1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745 647,'-3'-2,"0"4,1 1,1 1,0-1,0 0,0 1,1 0,1 0,1 0,0-1,1-1,0 0,0-1,1-1,-1-1,1 0,-1-1,0 0,-1-1,0 0,-1 0,0-1,-1 0,-1-1,0 1,-2 1,1 0,-2 2,1-1,-1 2,1 0,0 1,0 0,0 1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739 654,'8'-2,"-5"3,0 0,-3 2,-3 0,2 0,3 0,1-3,0 0,0-1,1 0,-1 1,0-1,-6 1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249 488,'3'-2,"1"1,0 0,-1 1,0 0,0-1,0 1,0 0,-6 2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264 487,'-2'3,"2"0,1 1,-1 0,0-1,0 0,0 0,0 0,0 0,0 1,0-1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267 503,'3'-3,"0"4,-1 2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288 494,'3'-3,"1"0,-1 3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296 485,'-1'3,"2"0,-1 1,0 1,-1 0,1 0,-1 0,0-1,1-1,-3-6,0 1,0-1,3 0,1 0,2 0,0 0,0 0,0-1,0 1,0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317 472,'-3'1,"0"2,2 0,-1 0,1 0,-1 1,1-1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308 485,'-1'15,"0"-11,1-1,-1 1,1-1,0 0,-1 0,1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1079 1017,'25'7,"-22"-6,0 0,1 1,-1-1,0-1,3 1,-3-1,0-1,0 1,0 1,0-1,1 0,-1 0,0 0,0-1,0 1,0 0,0 0,1-1,-1 1,0-1,0 1,0-2,1 1,-1 1,0-1,0 0,0 1,0-1,0-3,-3 1,-1-1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318 480,'1'4,"-3"-1,-1 0,0-1,6-5,0 2,0-1,0 2,-5 3,-1 0,0 0,0 0,6-3,0-2,0 1,-4 4,-3 0,2 0,-1 0,0 0,6-4,0-1,0 1,0 0,0 0,0 0,-2-2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321 493,'-1'4,"0"-1,1 1,-1-1,0 1,1 0,0 0,0-1,3-5,0 0,-1-1,1 0,0 0,1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355 472,'-3'1,"1"2,0 0,0 0,-1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343 483,'1'5,"-1"-1,-1-1,0 2,0-2,1 0,-1 0,1 0,-1 0,0 1,3-8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343 494,'2'-3,"1"1,0 1,0-1,0 2,0 1,-3 2,0 1,0 0,-1 0,0 0,0 0,1-1,-1 0,0-6,0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347 499,'3'-1,"0"0,0 0,-4 4,-2-1,0 0,0 1,0-2,6-1,1 0,-1-1,-1 4,-5-1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349 513,'-4'2,"8"-2,-1-2,0 1,1-1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371 489,'5'-2,"-2"1,-3 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366 501,'3'-1,"0"-1,0 0,-2 5,-4 0,1 0,0 0,1 0,-1 0,2 0,3-4,0-2,-1 0,1 0,-1 6,-3 0,1 0,2-6,-1 0,0 0,1 0,0 0,1 2,0-1,0 1,0 1,0 3,-4 0,0 0,-2 0,0 0,0-6,3 0,0 0,0-1,0 1,1-1,-1 8,0 0,-1 0,0 2,0-2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407 497,'5'-2,"-2"2,0-1,0 0,0-1,-4-1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1187 993,'30'8,"-27"-8,-2 3,-2 3,0-3,0 1,0-1,0 1,-1 2,-1-2,1 0,-1-1,0 3,0-4,0 0,-5-4,3 1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418 483,'-3'1,"3"3,0 1,0 0,-1 0,1 0,-1-1,1-1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411 497,'-1'4,"0"-1,0 0,0 0,0 0,3-6,0 0,2 0,-1 0,0 2,0-1,-1 5,-4 0,0 0,1 0,3-6,0 0,0 0,0 0,0 0,1 1,-3 5,-1 0,0 0,0 0,1 0,3-2,0-3,0 1,0 0,0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456 504,'-3'2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276 548,'-3'0,"-4"2,5 1,2 0,2 0,1-1,0-1,0 0,0 0,-1 2,-3 0,0 0,-2 0,-1 0,1-1,0-2,3-4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292 546,'1'8,"-2"-5,-1 2,2-2,-1 0,1 2,0-1,1-1,2-3,0-2,0-1,-2 0,-1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284 559,'3'1,"0"0,0 0,0-1,0 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309 564,'-3'-2,"0"2,0 3,3 0,0 0,1 0,2-4,0-2,-1 0,-2 6,0 0,3-2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330 569,'-1'-3,"-2"4,0 1,1 1,2 0,2 0,2-3,0-1,0-1,-1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342 556,'-1'3,"1"1,-1-1,1 0,-1 1,1-1,0 0,1-6,-1 0,0 0,1 0,0 0,2 2,0 1,0 1,-3 2,-3 0,0 0,6-1,0-2,1 0,-1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371 576,'0'4,"-1"-1,1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1127 993,'1'42,"-1"-46,1-1,3-9,-2 10,-1 1,2 0,0 0,1 0,1-1,-2 5,-3 3,0-1,0 3,1-2,2 3,0-10,-3 0,-2-1,-3-5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379 562,'3'0,"1"0,-1 0,0 0,0 0,0 0,-2-3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394 550,'-1'-3,"3"6,-2 0,0 0,0 1,0 0,0 1,0-2,0 2,0-2,0 1,0-1,0 0,-2-6,1 0,1-1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392 566,'-1'5,"0"-2,-1 0,-1 0,1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389 574,'4'-2,"1"2,-2 2,0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406 563,'3'-2,"0"1,0 0,0 2,-6 2,0 0,0-1,0 1,0-1,0 0,6-2,0-2,1 0,-1 0,0-1,-2-1,-1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414 544,'-1'-3,"2"6,-1 0,1 0,0 2,-1-2,1 0,-1 0,1 1,0 0,-1-1,1 1,0-1,-1 0,2 2,-1-1,0-1,1-7,-2 1,1-1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427 580,'0'-6,"-3"4,0 4,-1 2,1-2,0 1,0-1,0 0,3-5,1-1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425 547,'5'-3,"-2"6,-3 0,1 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446 571,'3'1,"-6"0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302 618,'2'-3,"1"4,0 1,-2 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1168 911,'30'4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308 629,'3'-3,"0"0,-1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319 608,'0'4,"-1"0,1 0,-1 0,1 0,0 0,0-1,0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319 625,'1'-4,"1"1,1 2,0 0,0 1,0-1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332 606,'-1'3,"1"0,0 0,-1 0,0 0,1 0,-1 1,0-1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333 619,'9'10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342 600,'5'8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351 608,'3'-1,"0"1,0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360 598,'-1'3,"0"0,1 0,-1 0,0 0,0 0,4-5,0 1,0 0,0 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359 619,'3'0,"-3"3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355 626,'-3'2,"1"1,0 0,5-4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1180 896,'7'31,"-7"-28,1 8,-1-8,1-6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355 626,'3'2,"0"1,0-2,0-2,-1-2,-5 0,0 2,6-1,0 0,0 2,0-1,0 1,-2 3,-1 0,-1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404 623,'3'1,"-6"1,-1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273 634,'6'-2,"-3"1,0 0,0-1,-2-1,-3 0,-1 0,0 1,2-1,3 0,2 1,0 1,-1 1,-2 3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279 631,'0'19,"0"-15,0 1,0-1,1 1,-1-1,0 1,0-1,1-1,-1 0,1 1,2-3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307 651,'1'4,"-1"-1,-1 1,0-1,0 1,1-1,-1 0,0 0,1-6,1 0,0 0,1 0,0 0,1 0,0 1,0 1,0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313 660,'-1'3,"2"0,1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328 649,'-2'3,"0"0,1 0,4-3,0-1,0 0,-6 4,1 0,0 0,5-3,0-1,0-1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322 668,'-3'2,"-1"2,1-1,1 0,-1 0,1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313 678,'3'-1,"-3"4,0 0,-1 0,1 0,0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318 681,'3'-3,"2"1,-2 0,0 1,0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1216 891,'24'35,"-24"-39,-1 1,1-1,-1-2,0 1,1 1,0 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328 669,'1'3,"0"0,0 0,-1 0,-1 0,1 0,-1 1,0-1,-1-6,-1 0,2 0,4 1,0-1,0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346 656,'1'4,"-1"-1,0 0,-1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345 661,'2'-3,"1"4,0-1,-2 3,-4 0,0 0,0-1,1 1,5-2,0-3,0 1,0-1,0 2,-6 2,0 1,0 0,0 0,6-4,0 0,0 0,0 0,-1 4,-4 0,0 0,-1-1,0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372 660,'2'3,"-2"1,0-1,0 1,1-1,0-6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382 658,'3'0,"-1"3,-2 0,0 0,-1 1,0 0,0 0,-1 0,0-1,2-7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391 662,'3'-3,"0"3,0 1,-2 2,-1 0,0 0,-1 1,1-1,-1 0,-2-3,1-3,1 0,3 0,1 1,0 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414 653,'3'-2,"-6"5,0 0,2 0,1 0,3-1,0-3,0 1,-5 3,-1-1,1 1,5-1,0-2,0 1,-3 2,-2 0,-1 0,0-3,4-4,1 1,0-2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432 650,'3'-1,"-6"4,1 0,0 0,1 0,4-2,0-2,0 0,0 1,-2 3,-1 0,-1 0,-1 0,1 0,-1 0,1 0,-2-3,2-3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425 666,'3'0,"0"2,0-2,0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447 653,'5'-2,"-2"2,0 1,0 1,-5 1,-1 0,0-1,0 0,6 0,0-2,-6 3,0-2,0 1,1 1,5-3,0 0,0-1,0 1,0 1,-4 2,-2 0,0-1,0 1,0-2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841,'2'23,"-2"-19,0 1,0-2,1 0,-1 0,0 0,0 0,1 2,-1 0,4-10,-3 2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473 647,'0'10,"0"-7,-1 0,1 0,-1 0,0 1,1 0,-1-1,0 0,1 0,-1 0,1 1,-1-1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477 659,'3'-1,"0"0,0 1,0-1,-6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485 650,'0'3,"-1"0,-1 0,0 0,1 0,4-3,0-1,0 0,-5 4,-1-1,0 0,1 1,5-2,0-1,0 0,-4 3,-2 0,1 0,0 0,5-1,0-2,0-1,0 1,0-1,1 1,-1 0,0-1,-3-2,-1-1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495 657,'3'-3,"0"3,0 0,-2 3,-4-1,0 1,1 0,5-3,-4 3,0 0,2 0,2-2,0-4,0 1,-1-1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519 652,'-2'3,"2"0,-1 0,0 0,1 0,-1 0,0 0,1 0,-1 0,1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518 667,'5'1,"-5"2,-1 0,-2-1,2-5,2 0,1 0,0 0,0 0,1 1,-3 5,3-1,0 1,-2 0,-1 0,0 0,0 1,-2 0,0-1,-1-5,1-1,1 0,2 0,1 0,1 2,0 0,1-1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550 639,'1'3,"1"0,-5 0,0 0,0-1,1 1,5-3,1 0,0-1,-1 0,0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550 657,'-2'8,"2"-5,-1 1,1-1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564 653,'0'4,"-2"-1,1 0,-1 0,-1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544 666,'6'-1,"-3"1,0-1,0 1,0 0,-6 2,0 0,0 1,1 0,5-3,0-1,0 1,-1 3,-4 0,-1-1,0 0,0 0,0-1,0 0,4-4,-1 0,1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1295 831,'3'33,"-3"-28,1 1,-1-2,0 0,0 0,0 4,0-4,0 0,0 3,0-2,0-2,-3-7,0-1,2 1,-2 2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549 675,'4'1,"-2"2,1 1,0-1,0-2,1-3,0-2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577 661,'-3'2,"1"1,1 0,0 0,3 0,-1 0,-1 0,0 0,-1 0,-1 0,2-6,2 0,1 1,1-1,-1 1,1 0,0 1,0-1,-1 1,0 0,-6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588 659,'1'3,"-1"0,0 0,-1 0,1 0,0 0,-1 0,1 0,1 0,0 0,2-1,0-2,0-1,1 0,-1-1,-8 1,1 1,-1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582 408,'-1'3,"0"1,1 0,-1-1,1 2,0-2,-1 1,1-1,0 1,0-1,-1 1,1-1,0 1,0-1,-1 1,1 0,0-1,0 0,0 1,-1-1,1 0,0 2,0-2,1 0,-1 0,0 0,0 0,0 0,0 0,0 0,0 0,0 0,0 0,2 0,0 0,1-1,0-1,0-1,0 0,0 0,0-1,0 1,0 0,0 0,0 0,1 0,0 0,0 0,0 0,0 0,0-1,-1 1,0-1,0 0,0-1,-3-1,0 0,0-1,0 1,0 0,-1 0,1 0,0-1,0 0,0-1,1 1,-1-1,0 0,0 0,0 1,0-1,0 1,0-1,0 1,0-1,1 1,-1-1,0 1,1 1,-1 0,0-2,0 1,0 1,-3 3,2 3,0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586 495,'4'-3,"-1"3,0 0,0 0,0 0,0 0,1 0,0 0,0 0,0 1,-1-1,0 0,0 1,-6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605 505,'-1'3,"1"0,0 0,1 0,2-1,0-3,0-2,-2 0,-1 0,-1 0,-2 0,0 1,0-1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606 459,'5'-2,"-2"2,0 0,-1 3,-4 0,-1-1,0 0,0-1,4 2,2-3,1 0,-1 1,-1 2,-4 0,0 0,-1 0,0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681 413,'1'3,"-2"1,1-1,-1 1,1-1,-1 2,1-2,-1 0,1 0,0 0,-1 0,1 0,-1 0,1 0,-1 0,0 3,1-3,-1 0,1 0,-1 0,1 0,0 0,-1 0,1 0,0 0,-1 2,1 0,0-1,0 0,0-1,0 0,0 0,-1 0,1 0,1 0,1 0,1-1,0-1,0-1,0 0,1 0,-1-1,0 0,1 0,-1 0,1 0,-1 1,1-1,-1 0,1 0,-1 1,1-1,-1-1,0 0,-1-1,-1 0,0 0,0-1,-1 0,-1 1,1-2,0 2,0 0,0 0,0-1,0 0,0-1,0 1,0-1,1 0,-1 1,0-1,0 0,0 1,0 0,0 0,0 1,0-1,0-1,0 1,-1 1,-1 6,2 0,-1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675 496,'4'1,"0"0,-1-1,1 0,-1-1,1-1,-1 2,1-2,0 0,-1 2,0-1,0 2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690 497,'2'4,"-2"-1,0 1,-1-1,1 1,0-1,0 0,0 0,-1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1256 863,'36'-17,"-33"16,1 1,-1 0,-3 3,-3-1,-2 0,1-1,0 1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701 501,'3'1,"-2"2,-1 0,0 0,-1 0,0 0,-1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685 511,'3'-2,"0"1,0 1,0-1,0 1,0 0,0-1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684 519,'4'-1,"1"0,-1-1,-1 0,1-1,0 0,-3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699 445,'-1'4,"0"0,0 0,0 1,0 2,1-1,4-5,-1-2,0-1,0 0,0 1,0 0,-5-2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697 449,'4'-2,"2"1,-3 1,0 1,-2 2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700 460,'3'0,"1"-2,0 1,0 1,-1-1,2 1,-2-1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778 414,'0'3,"-1"0,1 0,-1 1,0-1,1 1,-1 0,0-1,1 2,-2 2,2-4,0 2,-1-1,1 0,0 0,0-1,-1 0,1 1,0-1,-1 1,1-1,0 0,-1 0,1 0,-1 0,0 0,1 0,-1 0,1 0,0 0,0 0,1 0,2-2,0-1,0 0,1 0,-1 0,1 0,-1 0,1 0,-1 0,2 0,0 0,-2 0,1 0,-1 0,1 0,-1-1,0-1,0-1,-2 0,-1 0,-1-1,1 0,0 0,0 1,0 0,0-1,0 1,0-1,0-1,1 0,-1 0,1 0,0 0,-1 0,1-1,0 1,0 0,-1 1,1 0,-1 0,1 1,-1 0,0-1,0 1,-3 4,0 3,1-1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796 427,'-1'3,"4"-2,0-3,-6 0,4 5,-1 0,-2 0,-1-1,0-1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792 456,'0'3,"0"0,-1 0,1 0,-1-6,3 0,1 2,0 1,0 1,-3 2,-2 0,-1-2,0 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770 488,'3'2,"1"-2,0 0,0-1,1 1,-1-1,0 0,0 1,-1 0,-4 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928 723,'2'0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1261 881,'28'-8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783 496,'2'3,"-2"1,0-1,0 0,0 0,0 0,0 0,1-6,0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794 496,'4'-3,"-4"6,0 0,0 0,-1 0,1 0,-2 0,1 0,-2-2,0-3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780 500,'4'1,"-1"-1,0-1,0 0,0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780 508,'14'-5,"-10"4,1-1,-1 0,-1 1,0-1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275 294,'-1'3,"4"-2,0 0,0-1,0-1,0 1,0 0,1-1,-1 0,0 0,0 1,0-1,0 2,0-2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339 297,'2'3,"1"-2,1-1,0 0,0 1,-1-1,0 0,1 1,-1-1,0-1,1 1,-1-1,0 1,0-1,-7 2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634 579,'3'2,"0"-1,0 0,0 0,0-1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648 572,'3'1,"0"1,0 0,-2 1,-1 0,-2 0,-1 1,0-2,0 2,1-1,-1-1,7-5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669 581,'-3'1,"1"2,1 0,0 1,1 0,-1-1,1 1,1 0,0-1,2-1,1-1,-1-3,0 0,1 0,-1 0,0-1,-1 0,0 0,0 0,-2-1,0 0,-1 1,-1-1,0 1,-1 0,0 1,-1 1,1 1,0 1,0 0,0 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676 584,'-3'3,"2"0,1 0,0 0,1 0,2-3,1-2,-1-1,-1 0,-1 0,0 0,-2 0,-1 0,-1 2,2 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1202 878,'6'25,"-6"-21,0 0,1-1,-2 1,1 0,0-1,1 0,0-8,1 0,-1 1,0 0,0 0,0 1,1-5,1 1,-1 4,-1 0,2 0,2 4,-3 4,0 0,-1-1,0 1,0 0,1 1,-1-2,0 0,2-1,-1 0,-3 0,-5 2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700 588,'4'0,"-1"0,0 0,1 0,-1 0,0 1,0-1,0 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724 581,'1'-3,"2"4,0 0,0 1,0-1,0 1,-1 1,-3 0,-1 0,-1-2,-1 1,0-1,0-2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720 564,'1'-3,"-4"1,0 2,0 1,1 2,3 0,0 0,3-3,-1-1,0 0,0-1,-4 5,1 1,0-1,1 0,1 0,0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764 576,'-3'3,"0"1,1-1,0 1,1 0,0 0,1 0,0 0,2 0,1-1,1-1,0-1,-1-1,1 1,0-2,1 1,-1-1,0 1,0-2,-1 1,0-1,0-1,-1 0,-1-1,0 0,-1 1,0-2,-1 1,-1 0,-2 1,0 1,1 1,-2 0,0 1,1 0,1 0,0 2,1 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775 580,'4'-2,"-1"2,0 1,-1 2,-3 0,-2 0,0-1,0-1,6 0,1-1,-1 1,-1 2,-5 0,0-1,0-1,-1 0,1 0,0-2,0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680 609,'0'3,"0"0,0 0,2 0,1 0,-2 0,1 0,0 0,0 0,1-1,0-1,0 0,0 1,0-1,0 0,0 1,-4-5,-1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708 631,'3'0,"0"0,0 3,-1 0,0 0,-1 0,-2 0,-1 0,-1-1,0 0,-1 0,0-2,1 0,-1-1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667 631,'-3'0,"2"3,1 0,-1 0,0 2,1-1,0-1,0 0,3-2,0-2,0 0,0 1,0-1,0-1,-3-1,-2-1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664 631,'3'-1,"0"1,-1 3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665 640,'4'1,"-1"0,0-1,1 0,1 0,-1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989,'3'49,"1"-50,0 0,2 1,-2-1,0 2,-1 0,0 0,-4-12,0 5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745 647,'-3'-2,"0"4,1 1,1 1,0-1,0 0,0 1,1 0,1 0,1 0,0-1,1-1,0 0,0-1,1-1,-1-1,1 0,-1-1,0 0,-1-1,0 0,-1 0,0-1,-1 0,-1-1,0 1,-2 1,1 0,-2 2,1-1,-1 2,1 0,0 1,0 0,0 1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739 654,'8'-2,"-5"3,0 0,-3 2,-3 0,2 0,3 0,1-3,0 0,0-1,1 0,-1 1,0-1,-6 1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610 487,'-1'4,"1"0,1 1,-1-2,0 1,-1-1,1 2,0-1,-1 0,1 0,-1 0,1-1,-1 1,1-1,-1 1,1-1,-1 2,0-1,0 0,1-1,-1 0,1 0,0 0,0 0,3-1,0-4,0 1,0 0,0 1,0 0,1 0,0 0,3 1,-3-1,0 0,0 1,-1-1,0-1,0 0,-1-2,-2 0,0 0,-1-1,1-1,-1 2,1 0,0-1,0 0,0 0,0-1,-1 1,1-1,0 1,0-1,1 0,-1 1,0-1,0 1,1 0,-1 0,2-3,-2 4,1 0,-1-1,-2 8,2-1,-1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606 550,'3'-2,"1"1,0 0,0 1,3 0,-3-1,-1 1,0 0,0 1,-6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619 557,'-1'3,"0"0,1 0,3 0,0-4,0 0,-1-2,-1 0,0 0,-1 0,-2-1,0 0,-1 0,2 1,-3-2,3 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636 293,'-6'-3,"3"3,0 2,0 0,0 1,-1 1,0 0,2-1,-2 2,2-2,-3 2,3-2,0 0,0 0,-2 2,1 0,0-1,1 0,-1 0,1-1,0 1,1 0,0-1,-1 1,0 0,1 0,0-1,0 1,-1 1,2-1,-1 0,0 0,1-1,0 1,-1 0,1-1,0 0,-1 1,1-1,0 0,0 2,0-2,0 0,1 0,-1 2,1-1,0-1,0 0,1 0,-1 0,0 0,0 0,0 0,1 0,0 0,0 1,0-1,0 1,-1-1,2 0,-1 0,1-1,0 0,0 0,0-1,0 0,-4-4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590 494,'3'1,"0"1,0 0,0 0,-2 1,-4-1,0 0,-1-1,-1 0,1-1,1-2,0-2,1 1,1-2,0 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568 387,'1'3,"-1"0,-1 1,1 0,-1 0,1-1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571 391,'3'-2,"0"0,-1 5,-3 1,0 1,0-1,0 0,0-1,-2-5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562 399,'5'-3,"-1"2,0 1,0-1,-1 1,1 0,-1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1282 984,'-9'67,"8"-63,0-1,0 1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582 386,'2'3,"-2"0,0 0,-1 1,1-1,-1 1,1 0,-1-1,3-6,-1 0,0-1,0 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585 394,'0'-3,"0"0,3 2,-1 4,-1 0,-1 0,0 0,0 0,0 0,-1 0,2-6,0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595 393,'3'-2,"-3"5,-1 0,1 0,0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605 385,'2'6,"-2"0,-1-2,1 0,-1-1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615 390,'6'-1,"-3"3,-3 1,-2 0,0 0,5-1,0-1,-1 2,-3 0,-2-1,0-1,0 1,-1-2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623 552,'-3'2,"2"1,0 0,1 0,0 0,1 0,0 0,2-3,0 0,0-1,0-1,0-1,-2 0,0 0,-1 0,-1 0,0 0,-2 1,-1 1,1 1,0 2,0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636 554,'0'3,"0"0,-2 0,1 0,-1 0,-1-2,0-1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683 479,'-1'3,"1"1,-1-1,1 0,-1 0,1 0,-1 0,0 1,1 0,-1 0,0 0,0 0,1 0,-1 0,1 0,-1 0,1-1,-1 1,1 0,-1-1,1 0,0 0,-1 0,1 0,0 0,0 2,0-1,0 0,0 0,0-1,1 0,2-5,0 2,0 0,0 1,0-1,0 0,0 0,1 0,-1 0,2 0,0-1,0 1,-1-1,0 1,0-1,0 0,-1 0,0 0,-1-2,-1-1,-1 0,0 0,0 1,0-2,0 2,-1-1,1 1,0-1,0 0,-1 0,1 0,0 0,-1 0,1 1,0-1,0 1,-1-1,1-1,-1 1,0 1,1-1,0 0,0 1,-1 6,0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676 558,'3'0,"0"0,0 0,1-1,0 1,0-1,0 1,-1 0,1 0,0 0,-1-1,0 1,0 1,-6 1,0-1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693 561,'1'3,"-1"0,0 0,0 1,0-1,0 0,-1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1271 988,'-14'9,"11"-5,1-1,-1 1,1-1,0 2,0-2,1 0,0 0,-2 3,0-1,2-2,-2 4,2-2,0-2,4-6,0 2,0 0,0 0,0 0,1-1,-1 1,0 1,1 0,-1-1,2-1,-1 0,-1-1,0-1,0 3,-1 4,1-2,-4 2,-3-4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704 560,'2'3,"-2"0,-1 0,1 1,-1-1,1 0,-2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690 569,'4'0,"3"-2,-3 1,-1 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690 575,'3'1,"1"-3,-1 1,0 0,0 1,0-2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700 518,'-2'3,"1"0,1 0,-1 0,1 0,0 0,1 1,2-2,0-2,1-2,-1 1,0 0,-2-2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699 521,'7'-1,"-2"1,-2 1,-3 2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702 530,'10'-1,"-7"0,0 1,0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768 518,'-1'-4,"1"1,1 7,-1 0,-1 1,1-2,0 0,0 1,-1 0,1-1,-1 1,1 0,-1 0,1 0,-1-1,1 1,-1-1,1 0,-1 0,1 0,0 0,-1 0,1 1,-1 0,1 0,0-1,1 0,2-3,0 0,1 0,0 0,0 0,-1-1,0 1,0 0,0 0,0 0,1 0,0 0,-1 0,1 0,0 0,-1 0,1 0,0 0,0 0,-1-1,1 1,-1 0,0-1,0 1,0-1,2 0,-1 0,-1 0,0 0,-1-2,-1 0,0 0,-2-3,1 3,-1-1,0 1,0-1,0 0,0 0,0-1,0 1,0-1,-1 1,1-1,1 1,-1 0,0 1,0-1,1 1,0 0,-1 0,1-1,0 1,-3 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768 567,'3'1,"0"-1,1 0,1 0,0-1,-2 1,0-1,0 1,1 0,-1 0,0 0,1-1,-1 1,0 0,0 0,0 0,0 1,1-1,-1 0,-2 3,-4-3,0 0,0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792 574,'0'3,"-1"0,1 0,0 0,0 0,0 0,3-3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804 574,'4'2,"-4"1,0 0,0 0,-1 0,0 0,-1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1229 1105,'-1'14,"0"-6,1-3,-1-1,0 5,1-6,-1 3,0-2,0-1,0 0,1-6,1 0,0 0,1-6,-1 6,4-11,-2 5,-2 6,3-3,1 0,-2 3,2 1,-2 0,0 4,-2 1,1 1,-3 3,1-4,0 1,-1 4,1-2,-1 1,-1-1,1-3,-1 0,5-1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790 581,'4'-2,"0"2,0 0,-1 0,0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789 586,'4'-2,"0"2,-1-1,0 1,0-2,-1-1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797 515,'0'3,"3"-2,-6-2,6 2,-4 2,-1 0,-1-2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787 540,'1'3,"-1"0,0 0,0 0,0 0,0 0,-1-6,3-1,1 2,0 2,0 1,-1 2,-4 0,-1-1,0-2,0-2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648 615,'3'1,"-3"2,0 1,0 0,0-1,0 1,-1 1,1-1,0-1,-1 0,1 2,0-2,0 0,0 0,0 0,-1 0,1 0,0 0,0 0,-1 0,1 0,0 1,0-1,0 0,3-3,0 1,0 0,0-1,0 0,0 0,0 1,0-1,0 0,1 1,-1-1,0 0,-1-3,-2-1,1 0,-1-1,1 1,-1 1,0-1,0 1,0-1,0 0,0 0,-1 1,1-1,0 1,-1 0,1 0,-1 0,1-2,-1 2,1 0,0 0,0 0,1 0,0 6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899 563,'-3'0,"1"3,0 0,2 0,-1 1,0 0,2-1,2-3,0-1,-1-2,0 0,-2 0,0 0,-1 0,-1 0,-1 2,2 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905 582,'2'3,"0"0,0 0,0 0,-1 0,1 0,-2-6,0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917 586,'2'3,"0"0,0 0,-1 0,-2 0,-2-2,0 0,0 0,0 0,0 0,0-1,2-3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916 558,'-2'3,"0"1,1-1,0 0,0 0,1 0,2 0,1-4,0 0,1 0,-3-2,-1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917 555,'3'-3,"0"4,0 0,-1 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1283 1114,'-6'9,"6"-6,0 0,0 0,1 0,2-1,0-2,1-4,-1 1,-2-1,0 1,0 0,-1 0,-3-2,0 3,0 2,0 1,1 6,4-2,3-4,-2-3,0 0,-1-2,-2 1,-1-1,-3 3,1 1,1 3,0 0,2 0,1 1,0-1,2-1,0-4,-1-2,-1 1,-3 0,-1 3,0 1,0 0,1 2,2 0,2 0,1-3,-1-3,-1 0,0 0,-2 0,-2 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920 563,'5'3,"-2"-2,0 2,0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933 593,'3'-2,"0"2,-1 3,0 0,-5 0,0-1,0 0,1 1,1 0,3 0,1-2,0-1,0 0,-6-2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652 662,'6'1,"-2"0,-1 0,1 0,-1-1,0 0,0 1,0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662 678,'-2'3,"2"0,3-1,1 0,-1-1,-2-4,0 0,0-1,-1 0,-2 1,-1 2,0 1,0 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662 630,'3'0,"0"2,0 0,-2 1,-1 0,-2 0,-1-1,0-1,0 2,6-1,1-2,-1 0,0 0,0 1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713 613,'1'3,"-2"0,1 0,-1 0,1 1,-1 0,1-1,-1 2,0 0,1-2,-1 2,0 0,1-1,-1-1,1 1,0-1,-1 1,1-1,0 0,0 0,0 0,0 0,0 0,3-2,0 0,0-1,1 0,-1 0,0-1,1 1,-1-1,1 1,-1-1,0 1,0-1,-2-2,-1 0,-1 0,1 0,1-2,-1 0,0 2,1-1,-1 0,1 1,-1-1,0-1,1 1,-1 0,0 1,1-1,-1 1,0 0,0-2,0 2,0 0,-2 6,1 0,0 1,0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714 667,'3'-1,"1"1,-1 0,1 0,0-1,0 1,-1 0,0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722 670,'0'3,"0"1,-1-1,0 0,0 0,1 0,-1 0,4-5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730 670,'3'-2,"-2"5,-1 0,-1 0,0 0,1 0,-1 0,0 0,-2-3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717 675,'3'-1,"0"1,0 0,0 0,0-1,0 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1326 1111,'19'-3,"-15"3,-1-1,0 1,0-1,0 1,0 0,0 3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716 680,'3'0,"0"0,0 0,0 0,0-1,0-2,-2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721 630,'2'3,"-2"1,0 0,0-1,-1 1,1-1,-1 0,1 0,3-3,1-2,0 1,-1-1,0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724 635,'6'0,"-3"0,0 1,0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727 646,'5'1,"-2"-1,0 0,1-1,-1 1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772 622,'1'4,"-2"-1,1 0,0 0,0 0,-1 1,1-1,0 0,-1 1,1 0,0 0,-1-1,0 1,1 0,-1-1,1 1,-1 0,1-1,0 0,0 0,1 0,2-2,0-1,0 0,0 0,0 0,1 0,0 0,0 0,-1 0,14 0,-13-1,-1 0,1 0,-1-1,0-1,0 0,-2 0,0 0,-1-1,0 0,0 0,0 1,1-3,-1 3,0-1,-1 1,1 0,0-1,-1 1,1 0,-1-2,0 2,-2 2,0 4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803 630,'-1'3,"3"-6,-2 6,-1 0,-1 0,-1-1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799 651,'0'3,"0"0,-1 0,3-6,-1 0,2 2,0 3,-2 1,-3 0,-1-2,0 1,0-1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771 671,'4'0,"-1"-1,1 1,-1 0,1-1,-1 1,1 0,1 0,-1 0,0-1,-1 1,0-1,0 1,0 0,-6 2,0-1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793 673,'1'3,"-1"0,-1 0,1 0,0 0,0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802 672,'3'-1,"-2"4,-1 0,-1 0,1 0,-1 0,1 0,-1 0,-2-3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1350 1088,'-1'15,"1"-8,0 1,0-1,0-3,0 1,0 2,-1 0,1-2,-1-2,0 0,3-6,1-3,1-6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788 676,'5'0,"-2"1,0-1,0 0,0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790 681,'3'2,"0"-2,1 0,0-1,0 0,-1 1,0-1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283 415,'15'13,"-13"-10,1-1,0 1,0 0,1-1,1 1,1-1,-3-1,0 0,2 0,-1 0,-1 0,0-1,1 1,1 1,-2-1,0 0,0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360 423,'13'10,"-7"-8,0 1,-2-1,-1-1,0 1,0 0,0 1,0 0,-5 0,-3-1,1 0,-3 1,1-1,0 2,2-1,0 2,1 0,2-1,0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447 424,'-3'17,"3"-10,-1-2,0 0,0 3,0-3,1 1,0 0,-1 5,1-5,0-2,0 0,0 1,0 0,-1 0,1 1,0 1,-1 7,1-8,-1 0,1 0,1 1,-1 0,0 2,0-1,0-1,0-2,0 7,0 1,1 1,-2-4,1-2,-1-3,1-1,-1 1,1-2,2-10,-1 2,-1 0,1-3,-2-1,0 1,0 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470 409,'41'3,"-37"-3,1 0,-2 0,0 0,1 0,-1 0,1-1,-1 1,2 0,-1-1,3 1,-3 0,0-1,4 1,-4 0,5-1,-4 1,0 0,0-1,0 1,-1 0,9-1,-9 1,1 1,-1-2,0 1,1 1,5-2,-5 1,-1 0,4 0,-4 0,0 1,4-1,-4 0,0 0,1 0,0 0,-1 0,0 0,-1 0,1 0,0 0,-1 1,2-1,1 1,-1-1,-2 0,0 0,0 0,0 0,0 0,0 1,6-1,-5 0,2 0,1 0,-3 1,0-1,4 2,-2 0,-1 0,-1-1,-1-1,-2 3,1 2,-2 3,1-4,-1 4,1 1,0-6,0 6,-1-4,1 2,-1 1,0 0,1 0,-1-2,0 1,1 2,0 0,-1-1,2 13,-1-15,0 1,0 1,-1-1,0 0,1-1,-1 0,0-1,0 0,1 0,-1 0,0 1,0-1,0 1,0 0,0-1,0-2,0 1,0-1,0 0,0 0,-1 1,0-1,0 1,-1 1,1 0,0 0,0 2,1-4,0 1,0-1,-2-6,0-1,0-1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450 716,'34'4,"-26"-4,-4 0,0-1,0 2,0-2,1 1,6-1,-5 2,1-2,9 1,-9 0,15-1,-13 1,13-1,-15 1,7-1,9-1,-16 2,-1 0,0 0,1 1,-1-1,3 2,5 0,13 1,-13-2,-2-1,-7-1,-2 0,0 0,-4-3,-16 1,9 1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530 461,'-14'2,"11"-1,0-1,-1 2,1-1,0 2,-1 1,2-1,1 0,1 1,0-1,0 1,2 1,0-2,3 1,-2-2,-2 1,3-1,-1 1,-1 0,0 0,-3 0,0 0,-3 0,-2 1,2-2,-1 1,2-3,3-3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556 421,'-2'21,"1"-18,1 0,-1 0,-1 7,3-7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549 498,'19'1,"-16"-1,1 1,1 0,-1 1,-1-1,0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1377 1099,'3'45,"-3"-49,0-5,0 5,0 1,0-2,3-3,-3 5,2-1,0 0,0 1,0 0,0 0,3-1,-2 7,-2 0,1 2,-1-1,-1 1,0 2,1 2,0-2,-1-1,3-4,-1-5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571 475,'22'14,"-19"-12,1-1,0 1,0-1,-1 1,-6 5,0-1,-1-2,0 1,2-2,0 0,1 0,1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630 509,'11'-6,"-14"4,0 1,0 1,2 3,2 0,1 0,2-1,-1-1,0 0,2-2,-1-2,-4-1,0 1,-1 0,-1 0,-2 0,1 2,0 1,0 2,0 0,1 1,1 1,1-1,1 0,2-2,0-2,-2-2,-3 0,0 0,-1 0,1 7,2-1,3 0,0-5,-1-1,1 0,-4 0,-2 4,0 1,2 1,0 0,1 0,3 0,0-4,0-1,1 0,-1-2,-2 1,0 0,-1 0,-3 2,0 4,1 0,2 1,3-2,-6-4,2 5,1-6,-1 6,1 0,3-2,1-5,-1 0,-2 1,0 0,-4 6,1 0,0 0,1 0,2 0,0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717 447,'-17'12,"14"-9,1 2,1-2,1 5,0-5,3 4,0-3,0-2,2 2,-1-3,-1 1,2 1,-2-2,0 1,1 1,-2 0,-9 5,2-4,1-1,0-1,0 1,-6 2,0 0,5-3,-7 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621 89,'-6'15,"6"-10,0-2,3-4,0-2,-2 0,-1 0,0 0,-3 1,0 0,0 0,2 5,0 1,0 6,2-7,0 2,2-4,2-3,0-2,-3-1,0 2,-1-1,0 0,-2 1,-2-2,0 3,0 0,0 3,0 0,0 1,-2 3,4-2,1 0,0 0,1 2,0-2,2 0,0-3,1-2,-1-3,-2 2,0 0,1-2,-1-1,0 3,-1 0,-3 1,0 4,-3 2,4-1,0 1,2 1,0-1,0-1,1 1,0 0,1-1,1-4,0-2,-1 0,0-2,-1-1,0 2,-1 0,0 1,-2 0,-1 3,-1 2,2 1,0 2,0 2,3-3,-1 1,1-2,2-3,2-6,-2-1,-2 3,0 1,-5 3,2 3,-1 4,2-2,3-2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62,'-19'19,"17"-15,1 0,-1 0,1 1,2 2,-1-4,2 1,3-1,1 0,-2-2,3 0,-2 0,1 1,-3 0,0 0,-1 1,-1 1,-1 0,-1 0,-3 0,0-2,0 1,1-3,0 0,-5-1,5 0,0 0,-4-2,3 1,0 1,-1 0,-7-1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36,'-22'10,"16"-4,0 1,1-1,0 0,2-1,1-2,0 1,0-1,1 1,2 1,1-2,2 0,-1-2,2 1,0-1,-2-1,2 1,2 0,-2 1,-2 2,-1-1,-2 1,0-1,-3 3,-2-2,1-3,-1 1,1 0,0 0,0 0,1-1,0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22,'-9'18,"7"-13,1 0,0 0,0-1,0-1,0 1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97,'16'5,"-13"-5,2-1,-2 1,1 0,-1 0,0-1,0 1,1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86,'11'1,"-8"-1,0 2,-2 1,-2 1,-2 1,2 0,-1-2,2 0,-2 1,0-1,1 0,1 0,-1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750 71,'32'3,"-29"-3,0 1,-3 2,0 0,0 1,-1 1,1-1,-2 4,2-3,-1-2,1 1,0-1,-1 1,0-1,1 0,0 0,1 0,-1 1,0-1,0 0,-1 0,0 0,1 0,5-1,-2-2,4 1,-4-1,0 0,0 1,1-1,2-1,-3 1,1-1,0 0,-1 0,0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943 705,'2'0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1443 1063,'-3'46,"3"-40,0 0,0-3,0 2,0-1,0-1,0 0,-1 0,2 0,-2 0,5-12,-3 0,0 3,0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840 68,'27'11,"-29"-7,1 0,-1-1,-1 2,0-2,1 0,-1-1,0 1,1-7,0 0,1 1,0 0,0 0,-1-4,1 10,2 0,-1 3,-1 1,0 10,0-9,0-2,1-1,-1-2,1 5,0-4,2-8,0 1,0-1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843 120,'31'28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890 119,'-5'17,"8"-14,0-3,0 0,0-2,1-1,-3 0,1-1,-3-3,0 3,-1 0,0 0,-1 4,-1 3,2 0,-1 1,1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879 81,'-11'16,"10"-12,1 0,-1 1,1-1,0 0,1-1,-1 2,-1-2,1 0,2 3,-2-3,2 1,-1-1,3 0,3-3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914 77,'7'40,"-8"-37,0 0,0 0,0 0,0 0,0 0,-1 4,0-1,1-3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936 84,'22'-3,"-20"0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955 80,'-2'26,"2"-23,0 1,-1 2,1-3,-1 1,0 0,-1 0,12-4,-3 0,-3 0,4-2,-2 0,-2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982 68,'7'17,"-10"-13,3-1,-1 0,0 0,0 0,1 2,0-1,-1-1,1 0,0 0,-1 1,1-1,4-4,0-8,-3 4,1-2,2-3,-1 7,0 2,1-2,-1 2,0 1,0 2,-2 2,-2-1,-4 13,4-11,-1-2,-2-1,1-6,2 0,0 1,1 0,0 0,-1 0,1 7,-2 8,1-6,0-2,0-1,0 1,0-1,0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998 122,'2'0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973 67,'33'-4,"-29"2,0 0,3-4,-4 3,2 1,-2 2,0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1472 1046,'-3'31,"3"-27,0 0,0 5,0-6,0 3,1-3,-1 0,1 0,-1 6,1-1,-1-4,1 2,0-3,-1 0,0 1,-3-16,2 5,-1 2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1046 60,'-4'69,"5"-66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992 123,'26'16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1053 58,'26'0,"-24"4,-1 0,0 0,0 1,-1 0,0 0,0 3,0-5,0 0,0 1,0-1,0 0,0 1,-1-1,1 1,0 0,-1-1,1 0,-3-3,0-2,1-1,0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1045 85,'11'17,"-13"-13,0-1,4 0,1-1,0-1,0 0,0 0,0 0,0 0,-3 2,-3-2,0 1,0-1,0 1,7-1,-1-2,0 0,-6 5,-5 1,6-2,0 0,-1 0,6-2,1-1,1-1,2-1,-2 1,-2-2,-3 0,-3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768 73,'4'17,"-4"-14,0 1,0 1,0 4,0-5,0-1,0 1,0 1,0-2,1-14,-1 0,-1 3,1 0,-1 5,1 0,0-1,0 0,2 8,-1-1,-1 1,1 2,-1 1,1-1,-1 5,0-3,0-1,-1-1,1-1,0-2,-1 0,1-6,-1-2,1 1,-1 0,1 0,0 1,-1-1,1 1,0-1,0-1,0-2,1 0,-1 4,1 0,0 0,0 9,1 7,-2-2,0-7,-1 0,1-1,0 2,-1-1,1-1,0-8,1 0,-1 1,0 0,0 0,0-1,0 1,0 0,0-1,0 2,0 0,1-3,-1 3,5 8,-4-2,0 0,-1 2,1-1,0 3,-1-4,0 0,0 3,-1-10,0-11,1 8,0 3,0 1,-2 0,2 0,0 0,-1 7,1-1,0 2,-1 11,0-9,1-3,-1 6,0-5,1-2,-1 2,1-2,1-9,-1 1,0 1,1 1,-1 0,0-1,0 1,0-3,0 1,0 2,1-9,-1 8,0 1,1 0,0-4,0 4,0 10,0-1,-1-1,0 0,0 6,0-6,-1-1,0-1,1 0,-1 1,0-1,1 0,1-9,0 0,1-4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778 127,'2'0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1138 53,'-24'30,"23"-24,0-3,0 1,1 2,-1-1,1 0,0-1,0 1,0-1,-1-1,2 2,0-2,0 0,2-3,1 0,-1-1,0 1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1175 62,'-4'50,"4"-47,3-1,2-3,-1-2,-1-2,-2 0,1 1,-2 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1190 26,'9'29,"-9"-26,2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1228 21,'-10'36,"9"-30,0-1,-1 3,2-5,0 1,0 0,2-1,2-1,1-2,-1-2,-6-1,-1-1,0 0,2 1,-2-1,1 0,0 1,-1 0,3 0,3 0,0 2,0-2,1 1,0 2,-1 0,0-1,1 1,0 0,0-1,1 1,-1 1,0 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1078,'44'-8,"-41"8,0 2,-8-5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1254 62,'25'-6,"-24"3,-2-1,-2 0,1 0,-1 4,0 2,1 1,-1 2,2-1,0-1,1 1,-1-1,0 2,1-1,0 2,1-3,1 2,1-3,0-1,2-3,2-2,-2-3,0 2,0 0,-1 1,-2 0,1 2,-7 7,-1 5,3-4,-1 0,2-3,0 1,-1 0,6-8,-1 0,0 0,-1 1,0 0,0 0,1 0,0 0,-1 6,-1 0,-1 2,0-2,1 0,-1 0,1 0,1-6,2-2,-3 2,1 0,0-2,0 1,0 0,0 1,0 0,0 0,1 10,-2 1,-1-5,0 4,0-4,1 0,0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1360 46,'6'53,"-6"-47,-1-1,0 6,0-6,-4 4,3-6,-4 1,-2-3,4-2,1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847 496,'26'-5,"-23"4,0 0,0 1,1 0,0 0,3 0,-2-1,-2 1,3-1,2 0,2-2,-6 3,-1-1,3-1,-1 2,1-1,-1 1,-2 0,3-1,1 1,-4 0,4 0,-4-1,2 1,-2 0,0-1,5 2,-2-1,-1 0,-2 0,0 0,2 0,-2 0,3-1,-1 1,-1 0,2-1,-2 1,-1-1,0 1,0 0,2 0,-2 0,0-1,0 1,0 0,0 0,-6-2,-6-7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1061 436,'2'0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1062 436,'7'7,"-1"-6,-3-1,1 1,1 0,-1 0,1 0,-2 0,2 1,-1-2,-1 1,0 0,0 0,-1 2,-5 1,1 0,1-1,-4 3,0 2,3-5,-3 2,2-1,-2 0,2-2,-1 0,1 0,0-1,-1 1,-2-7,5 1,0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950 379,'-13'3,"10"-2,0 1,0 0,-4 2,3-3,1 2,0 0,2 0,0 1,4 0,5 0,-4-1,1 0,-2-1,1 1,-1-1,2 3,-3-2,-1 1,-4 7,-2-7,1-2,0 0,1 0,0-1,-4 1,4-2,0-2,1-2,1 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1266 399,'-14'4,"11"-3,0 0,-1 1,1-1,0 1,-1 1,0 0,1 1,-1 4,2-3,0-2,1 0,1 0,1 0,4 3,-1-4,2 2,1-3,-3 0,-1 0,0 0,0 0,0-1,1 2,-1-2,0 2,0-1,-3 3,-4 2,0 2,2-5,-2 2,1-3,0-1,0 0,0-1,0 1,1-4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1288 343,'-3'30,"1"-23,1-4,0 0,0 0,-1 2,2-1,0-1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1292 448,'33'-9,"-29"9,0 0,-1 2,0-1,0-1,0 1,0-1,-6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1330 409,'36'39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1105,'14'-3,"-11"3,2 0,-2-1,0 1,0 0,1 0,-1 0,3 0,-3 0,0-1,4 2,-1-1,-1 0,-2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1447 361,'2'0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1448 361,'-12'8,"10"-5,0 0,0 0,-2 2,1-2,1 0,0 0,-2 4,1-3,2-1,2 3,0-3,3 4,-1-3,-1 0,2 0,-1-1,2 1,-1-2,0 2,-1-3,0 0,2 1,-1 0,-1 1,0-1,1 3,-3-1,-3 1,-1 1,-2 2,-1-2,0-1,0-2,3-2,-8 3,4-3,3 0,-1-1,1 0,-4 1,1-1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1363 438,'2'0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1364 438,'-1'10,"-6"-4,2-2,1 1,1-2,-1 3,3-3,0 0,0 1,1 1,-1-2,2 0,-1-6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1499 443,'14'13,"-11"-15,0 0,-2-2,-2 0,-2 0,1 0,-1 1,0-1,-6 14,8-7,0 0,2 1,2-2,0-2,0-1,0-2,0 0,-3 0,-1-1,-1 0,-1 2,0 2,0 5,2-1,1-1,1 0,1 0,1-3,1-1,1-2,-3 0,-1-1,-5 1,1 3,0 1,0 1,2 1,-1 1,2-1,0 0,3-4,-1-2,-3 0,-1 0,1 0,-2 1,1 5,1 0,1 0,-1 0,2 0,3-4,-1-3,0 0,-2 0,-1 0,0 1,-2 6,0 1,-1 0,3-1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820 297,'15'3,"-12"-3,0 1,0-1,1 1,-1-1,4 0,-4-1,2 1,4-1,-6 1,1-1,0 1,0 1,-1-1,2 1,2 0,-2-1,0 0,-2-1,7 1,-7 0,4-1,-3 1,-1 0,0 0,3 1,-3-1,0 0,1 0,0 0,0 0,0 0,0 1,1 0,13 5,-12-2,-2-2,1 1,5 2,-7-4,4 1,-3 0,-1-3,1 2,1-3,-2 0,0 0,0 0,2 0,-2 1,1-1,-1 1,1 1,-1-1,1 1,1 0,-1 1,0 1,0 0,0 1,0-1,-1 1,2-1,-1 0,0-1,-1 0,3-2,-1 2,-2-2,2 0,-2-1,2-1,-2 2,0 0,8-4,-8 4,1 0,-1 0,1 1,-1 0,1 0,-1 0,0 0,2 1,1 0,-3-1,2 1,-2-1,0 0,0 0,0 0,3-1,-3 0,1 0,-1 0,1 0,-1 0,0 0,1-1,0 0,0 1,0 0,-1 0,0 1,2 0,-2 0,0-1,3 1,-3 1,13 0,-11 0,0-1,-2 0,0 0,6 1,-6 0,1-1,-1 0,0 1,0 0,0 0,0-1,7 3,-6-3,2 1,-1 0,-7-4,-1 2,0-1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549 932,'-5'32,"4"-27,1 1,-1 0,1-1,-1 0,1 0,0 0,0 2,0 1,0 16,0-17,1-1,-1 1,1 2,-1-1,1-2,-1 1,0-2,0-1,1-1,-1 0,0 1,-1-1,3-9,0-2,1-4,-2 5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586 926,'36'-2,"-33"2,3 0,-3 0,1 0,1-1,0 1,0-1,-1 1,5-2,-5 2,-1-1,0 1,0 0,0 0,0 0,1 1,-1-1,1 0,0 0,4-1,-4 1,0 0,-1-1,1 0,3-1,-4 1,1-1,0 1,0 0,5-1,-5 1,1 0,-1 1,0-1,-1 1,0 0,3-1,-2 1,-1 1,2-2,-2 1,1 0,4 0,-4 0,0 0,0 0,-1 0,0 0,8 2,-8-2,1 2,-1-1,0 2,2 2,-4-2,1 0,0 0,2 3,-3-3,0 0,1 3,-2-1,2 3,-2-3,2 6,-1-2,0 0,0-6,0 4,0-3,-1 1,1 7,0-5,-1-2,0 0,0 0,1 10,-1-9,1 9,-1-9,0 0,0-1,0-2,0 1,0 0,0-1,0 1,0 7,0-8,0 1,0 1,0-2,0 0,0 0,0 2,0-2,0 0,-6-4,1-1,0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546 1151,'27'-6,"-24"4,1 2,1-1,-2 0,0 1,1-1,0 2,36 2,-11 0,-23-3,0 0,2 0,0 0,-1 0,1-1,-1 1,-1-1,0-1,0 1,0 1,0-1,0 0,10-1,-12 1,0 0,5 3,-3-3,3 3,-1-1,0 1,-5-1,3 1,-3-2,1 2,-7-10,-7-5,3 8,0 2,0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577 980,'-25'29,"25"-26,2 1,5 3,-4-3,1-1,-1 0,1 0,1 0,1 0,-3-2,1 3,-3-1,-1 0,-3 1,-1-1,-1 0,1 0,0-2,-2 3,1-3,5-6,2 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1528 1132,'14'2,"-10"-3,0 0,-1 0,1 0,3-2,-3 2,2 0,0 0,-3 1,0-1,0 1,0-1,3 1,-3 0,0-1,1 1,-7-2,0 1,-5-1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585 1018,'2'0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586 1018,'18'-2,"-15"2,0-1,0 0,0 1,1 0,-1 0,0 0,1 1,0 1,4 1,-5-2,-11-4,5 0,-1-1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617 986,'23'8,"-18"-7,0 0,-2-1,0 2,0-1,-1 3,-2-1,-2 3,-1 1,2-4,-3 3,3-3,-2-1,-2 3,1-2,1 0,0-1,6-2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682 1007,'-2'15,"3"-12,0 0,2-6,-2-2,-1 2,0 0,-1-1,-2 1,0 1,0 3,3 2,-1 0,0 0,1 1,-1-1,2 1,-1 2,1-3,0 0,2-1,0-2,3-2,-2 0,-2-1,-2 0,-1-2,0 0,-1 0,0 2,-1 2,2 6,1-1,1 2,-1-1,2-1,1-1,0-5,-2-2,-1 1,0 0,-1 0,0-1,0 1,-1 0,-2 3,3 4,0-1,1 2,1-2,0 0,1 0,1-6,-3 0,1-5,-2 5,1 0,-3 1,0 1,0 5,3-1,-1 2,1-1,0 0,1-1,4-6,-3 7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733 1008,'-14'-3,"11"3,1 3,-1 12,3-11,0 1,0 1,0-3,2 2,-1-2,1 0,1-1,0-3,-1-4,1-11,-3 12,0 1,0 0,0-3,1 3,-1 8,1-1,0 1,0 1,0-3,1 1,0 0,-1-1,2 0,0-2,2 2,-1-2,-1-1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779 950,'-12'39,"11"-36,-1 0,2 0,1 0,2-1,1 1,0-2,0 0,-1 1,2-1,-1 0,-1 1,3 1,-2 1,-3-1,0 0,0 1,-2 2,-2-1,-1-2,0 2,0-1,0 1,1-3,0 0,0-2,-5 3,4-3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1230,'-1'50,"2"-44,0 7,-1-3,0-5,0 3,0-5,-1 0,0 2,1-2,-2 1,1-1,0 0,1 0,-1 0,0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1222,'19'6,"-16"-7,0 1,3-1,-2 0,3 0,-1-1,0 1,0 1,3-1,-4 0,4 0,-1 0,3 0,-7 1,-1 0,1 0,1 0,5 0,-5 0,0 0,0 0,0 0,0 0,-1 1,4-1,-3-1,0 1,1 0,0 0,7-2,-9 1,4-1,0 1,6-1,-4 1,-1-1,0 1,0 0,-5 0,11-1,-9 1,-2 1,0-1,-1 0,6 0,-5 1,-1 0,0 2,0 1,0 2,-1-1,0 1,-1-2,3 4,1 6,-4-3,1-3,-1-1,-1-2,1-1,-1 0,-1 0,2 1,-1 0,-1 15,1-14,-2 5,1-6,0 5,0-4,0 1,0-1,0 1,-1 3,0 0,1-4,1-1,-3-3,-2-4,1 1,1 1,-1 0,1 0,0-1,-1 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1404,'36'-8,"-30"8,-2-1,6 1,-4-1,0 1,-1-1,1 1,0-1,0 0,0 0,2 0,0 0,22-4,-23 4,2 0,0-1,-1 1,-1 0,0 0,14-1,-14 1,0 2,-3-3,-1 4,2-3,4 1,-4 0,-1-1,-1 1,1 1,0-1,-1-1,0 1,4 0,-4 1,-7-1,-14-4,3-2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1264,'-25'-2,"21"2,1 1,-1 1,0 1,1-1,1 2,1-1,1 0,0 0,1 2,3 5,-1-7,0 0,0-1,3-1,-2 0,8 0,-6 0,0 1,-3 0,-4 4,-3-2,1-2,-4 1,0-1,2-1,2 0,0-1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1158,'18'-1,"-14"0,-1 1,1 0,2-2,-1 0,-1 0,1 1,2-1,-4 2,0 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1286,'14'4,"-11"-5,0 2,0-2,2 1,2 1,-3 0,0-1,0 2,0-1,-1 0,0 0,-2 2,-2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1259,'4'-2,"18"13,-19-10,2-1,-2 1,0 0,0 0,0 1,-3 4,0-3,-1 1,0 0,0 1,-1 2,1-4,-2 2,-1 0,2-2,1 0,0 0,3 0,2-3,0 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1296,'-4'-6,"-1"11,4-2,0 1,0-1,0 0,2 1,2-3,0-1,0-2,-1-2,-1-1,0 1,-1-1,-1 2,-1-1,-1 3,3 4,2 1,0 0,0-1,1-4,-3-2,-1 0,-2 2,1 6,0 0,1-2,2 1,0-1,3 0,-1-3,-2-5,-2 0,1 2,0-1,-1 0,0 1,1 0,-2 7,1-1,1 1,0 0,-1 0,1 0,0 0,1-1,1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736 1247,'10'21,"-7"-13,-3-4,0 0,1 6,-1-5,-1 7,1-9,2 4,-2-3,0 0,-1-1,1 1,-3-6,3-1,-1-5,1 1,0 1,3 1,0 1,0 0,1 0,-1 0,0 2,0 1,3-2,-3 5,0 1,0 2,-2 1,-1-3,0 2,0-2,-1 0,-1 1,-3 2,-3-3,-1-1,-4-3,7 1,-1-1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462 737,'-8'30,"7"-27,-3 5,2-1,1 1,1-3,-1 1,1 7,1-7,-1 0,2 7,0-6,0 1,0 9,0-9,-1-2,4 11,-4-11,0 0,0-1,0-1,0-1,1 3,0-2,5 4,-1-2,-2-2,1 1,2 5,-4-7,1 2,-2-2,0 0,-10-8,4 1,1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452 946,'25'29,"-22"-25,1-1,-2 0,2-1,-1 0,0 0,-1 1,0 0,1-1,-6-2,-1-2,0-6,4 5,0-3,1 1,0 0,0 0,-1 2,2-3,-1 2,0 1,0 0,2-3,-1 2,-2 1,-5 5,0 0,-1-1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374 852,'-21'13,"18"-8,3-2,-3 6,1-4,1 0,0-1,1 0,0-1,2 0,1-2,1 1,0-1,-1-2,0 1,0-1,0-1,-2-1,-5 3,-3 13,3-5,3-3,-1 0,1-1,1-1,0 0,2 0,1 0,2 0,2-2,-3-1,1-1,0-1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394 686,'-44'52,"41"-49,1 0,-1 1,0 2,0-1,0-1,0 1,-4 5,5-5,0 1,-1 1,-2 8,0 0,2-7,1-1,0 3,-1 0,1-1,0-1,-1 0,-1 10,2-9,0 0,0-1,1-1,-2 7,3-6,-1 0,1 0,-1 5,1-7,1 0,2 16,-2-15,1 0,0 0,2 5,1 3,-2-7,1 5,1-2,2 0,-4-7,2 2,-3-1,2 2,0 1,0-2,0 1,5 2,-7-6,2 6,-1-3,-1 0,1 0,-1-2,1 1,1-1,0-1,-1 0,5 4,-5-4,3 5,-3-4,0 0,0 0,-1-1,0 1,2 1,0 0,0-1,0-1,1 0,0 0,3 4,-3-2,0 3,-3-5,3 2,-2-3,0 0,0-1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1219,'9'20,"-8"-17,0 0,2 1,-2-1,1 0,1 0,-2 0,2 1,-1-1,1 2,-1-2,0 0,0 0,0 1,-1 0,0 1,0-1,-1-1,0 3,-1-3,-1 0,-1 0,-3-1,3 0,-1 0,0-1,-3 1,3-1,0-1,1-1,-1 1,0-1,-1 1,2 0,-1 0,-2 0,3 1,0 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1230,'-13'28,"10"-19,2-5,0 1,1-2,0 0,1 2,-1-1,2 2,-1-3,1 1,1-1,0-2,0-1,3 0,-3-1,0 0,1 0,-1-2,-3 0,-5 2,1 3,1 0,0 1,0 1,1-1,0 1,1-1,0 0,1 1,0-1,0 1,1-1,1 4,-1-4,0 1,0-1,2 1,1 0,2-2,0 0,3-1,0-1,0 2,-6-2,2 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1552 1093,'-17'16,"13"-12,0 0,1 0,-1 1,1 0,2-2,-3 2,2-2,-1 1,6-2,0-1,2 2,-2-1,0-1,1 2,0 0,1 0,-1 1,0-1,0 0,0 0,-1-1,0-1,2 0,-2-7,-4 0,0 3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898 1026,'25'-15,"-22"14,2-1,-1 1,2-1,-2 1,4-1,3-1,-7 2,7-1,-7 2,-1 0,0-1,3 0,-1 0,-2 1,0-1,0 1,0 0,0 0,5-1,-4 1,2-1,-1 2,-2-2,1 3,0-2,-1 0,0 0,0 1,0-1,0 1,-6-3,-1 0,-3-5,5 3,0-1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1037 949,'40'2,"-36"-1,0 0,-1 1,0 0,-2 1,-1 1,-1 0,1 1,-1-2,-1 1,-1 1,0 1,0-4,0 3,-1 0,3-2,-1 0,-3 4,4-4,-1 0,-2-1,1-5,-4-9,1 2,5 6,-1 1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982 927,'-27'-1,"24"3,1 2,1-1,1 0,0 2,0 0,1 1,2 0,-1 1,0-1,3 0,1-8,-3-3,-1 1,1-7,-1 5,-1 3,0 0,0-1,0 1,0 0,2 6,-2 1,1 2,2 1,-2-4,0 5,0-1,-1-4,2 2,-2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1146 919,'-7'3,"8"2,0 0,0-1,-1 0,3 6,-2-4,1 2,-1 0,0 0,0-2,0-1,0 6,0-4,0 0,-1 8,0-5,0-6,0 3,0-2,1-2,-2-11,0 4,0-11,0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1143 920,'61'-10,"-56"8,-1 1,1 0,6-1,-5 2,1 0,12-3,-13 2,-1 0,1-1,1 1,8-2,-1-1,-8 2,8-2,-6 2,0 2,-5 0,3 0,-1 1,-1 1,-1-1,-1 2,0 0,-2 0,2 6,-2-4,1 0,-1 1,1 0,-1-1,1-1,-1 0,0 0,1 0,-1 1,2 5,-1-4,0 0,1 4,-1-1,1-2,1 1,-3-4,2 6,-1-5,0 0,1 3,-1-4,-1 0,0-1,-6-2,2-2,0 0,-1-1,-2-1,3 2,0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1147 1106,'46'-20,"-42"18,-1 0,0 0,1-1,-1 1,0 2,1-1,0 0,0 1,8 1,3 0,-1 1,2-1,2 0,-2-3,2-1,-12 1,4 0,-2-1,-3 1,-2 0,-2-1,-9 1,-7 2,9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1223 935,'-19'8,"16"-7,0 1,-5 4,2-2,2 0,2 2,2 1,1-3,2-3,2 1,-2-1,0-1,2 2,-2-2,6 4,-5-2,0 0,-1 0,1 2,-3 0,-3 1,-1-1,-3 2,4-3,-1 0,-1 1,1-2,0-8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1214 970,'37'-6,"-33"5,-1 1,0-1,-6 1,-1-1,0-1,0 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1231 947,'23'46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1298 958,'-8'0,"5"1,0 1,0-1,1 2,1 0,0 0,-1 2,2-2,-1 1,0 4,2-5,-1 1,2-1,1-1,0-2,0-3,1-1,-1 0,-1 0,0 0,0 0,-2 1,1 0,-1 7,1 1,-1-2,0 0,4 6,-1-6,0 0,0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1101,'4'23,"-5"-19,1 5,0-5,0-1,0 0,-1 4,0 1,1-5,-1 2,2 2,-2-4,2 11,2-13,5-3,-3 2,0 1,1-2,2 0,-5 1,4 0,-4 0,1 0,-7-4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1227 941,'19'5,"-15"-4,0 1,-1-1,0 0,0-1,0 2,-1 1,-2 0,-1 0,0 2,-2 4,1-5,0-1,0 0,-3 4,1 0,-4 24,9-25,2-4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1325 969,'0'-8,"-1"5,0 6,2 2,0 2,0-3,1-9,-1 2,-1 0,0 0,-1 0,-3 10,4-4,-1 1,2-1,2-6,-2-2,0 2,-1-1,-1 0,-1 7,1 0,0 3,2 1,-1-4,0 0,2 0,1-2,-2-4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1346 931,'-3'30,"3"-27,1 0,1 1,3 0,-2-2,0 0,0 0,0 0,1 2,-3-1,1 1,-2-1,-1 0,-2-1,-2 2,2-2,-5 0,5-2,0 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1414 956,'22'-1,"-18"2,1-2,-2 1,0-1,1 1,0 0,0 0,0-1,-1 0,1 1,1-2,0 1,1 0,-3 0,0 1,0 0,-9-2,2 1,-5-3,5 1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1461 905,'61'42,"-66"-38,-2 1,4-2,0-1,-4 9,3-6,-3 0,4-6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1447 835,'-20'3,"17"-2,-1 3,1-3,-5 5,5-3,2 0,0 0,1 1,2-1,3 3,0-3,0-1,0 1,2 0,-4-2,1 2,-1-1,-1 2,-1-1,-2 0,-2 3,1-2,0-1,-2 1,-1-1,-3 0,3-2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1610 884,'-14'2,"8"-1,2 2,0-1,-3 5,0 2,5-5,4-16,-7 28,3-11,1-1,0 0,0-1,0 2,1 0,3-2,0-1,5 0,-3 0,1-1,1 1,-3-1,-1 1,1 1,1-11,-8 19,5-7,-2 1,-1 0,0 2,-2-3,0 1,0-2,0 0,0 0,1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1620 941,'26'-2,"-23"1,7-1,-6 1,1 1,-1 0,0 0,1-1,-2 1,-17 0,11-1,0 0,-1-1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1655 902,'36'1,"-32"1,-1-1,1 0,-4-5,2 10,-1-3,-1 1,0 1,-2 5,-1-6,0 1,1-2,-1 0,1 0,0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1758 904,'-13'0,"10"1,-2 4,1 0,1 0,2-2,1 0,-1 0,0 0,1 1,1 0,0-1,1 1,2-2,2 0,-2-4,-2-1,1-2,-1 1,-1 1,0 0,1 0,1 4,-1 2,1 1,-1-1,0 0,1-2,2-1,-1-1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1637 1102,'30'-3,"-27"3,0 0,-4 3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1816 833,'-15'34,"13"-26,1-5,0 0,0 2,2-2,-1 0,1 1,0-1,1 5,-1-5,0 1,1-1,-1 0,1 0,4 2,1-1,-3-1,1-1,-1 0,-1 0,0 1,-3 4,-3-4,2 0,-1 0,-2 1,1 1,-1 1,2-3,2-9,3 1,-1 0,0 1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1878 907,'-1'3,"-2"-5,0 5,2 0,-1 4,2-4,1 0,2-2,1-3,0-2,-1-4,-2 5,-1 0,0 0,-1 0,-2 4,0 3,2 0,-1-1,1 1,1-1,-1 1,1 0,1-1,3-2,2-4,-3 0,-2-4,-5 3,-1 1,2 5,2 2,1 0,1 2,1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1510 862,'22'41,"-21"-36,-1 1,1 0,-1 0,1-1,0 5,0-4,0-1,1 2,-1 1,1-1,0 4,0-6,-1-1,0 0,0-1,1 1,-2-1,1 2,-1-1,0 1,0-1,0-1,1 1,0 2,-1-3,1 2,2 3,-1-5,1 0,0 1,1-3,-1-1,2 0,2 0,-4 0,1 1,-1-1,0-1,0 0,1 1,11-2,-10 2,7-2,4 0,5-2,-14 3,9-2,-2 0,4 1,-10 0,1 0,8 0,12-2,-10 0,-9 2,1-1,-1 0,-2 1,8-4,-8 4,0 0,0 0,0-1,-2 2,0-1,0 1,-1-1,5-1,1 1,-6 1,-1-1,8-2,-9 2,-1-2,-1-1,-1 0,-1 1,1 0,0-1,-1 1,0-1,0 2,1-2,-1 1,0-1,0-1,-2-17,1 17,1-1,-1-1,0-1,0-1,-3-7,3 10,-1 1,-1-8,2 6,0 2,0 0,0 0,0 2,1 1,-4-4,1 4,-1 1,1 1,-10 1,7 0,1 1,-1-1,-6 1,4 0,-1 0,1 0,1 0,-1 1,-10-1,9 0,-11 0,12-1,0 2,-2-2,-9 1,11-1,-1 1,-1-1,1 1,0-1,-7 2,8 0,-1 0,-9 6,12-4,0 1,0 0,0 0,-1 0,1-1,-11 4,13-6,0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1271 1114,'0'13,"0"-9,0-1,0 2,0-2,1 2,-1-2,1 3,0-2,1 2,-2-3,0 1,1 1,0 0,0 0,0 1,-1-1,1-1,1 4,-2-5,1 1,-1-1,1 0,0 0,-1 0,1 1,-1 0,1 0,-1 0,0-1,0 1,0 0,1 1,0-2,-1 1,1-1,0 4,1 2,-1-2,0-2,0-2,2-1,0-2,-5-4,0 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1267 1269,'6'15,"-6"-10,1-1,0-1,0 1,-1-1,1 0,1 2,0 0,0 0,1-1,-2-1,2 0,3-3,2-3,-3-1,-1-1,0 0,-3 2,1 0,0 0,0 0,1-4,-2 4,1-1,0 0,1 2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1222 1369,'7'29,"-6"-23,1 10,2 0,-3-8,0 0,0-1,0 0,1 6,-2-8,2 1,-1 0,-1 0,0 0,0 0,1-1,0-1,-2 2,0-15,1-5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1237 1380,'48'-5,"-39"4,-5 0,-1 0,4 1,-4-1,0-1,1 1,-1 0,3-2,5 0,-2 0,-1 0,0 0,-2 0,-3 2,1 0,-1 0,1 0,-1 0,6 0,-4 1,1-1,-1 0,0 1,-1-1,5-1,-4 2,0-1,12-1,-11 2,-1-1,1 1,-1-1,-1 1,8-1,-3 0,0-1,-2 1,0 0,-2 0,0 0,-1 1,-1-1,0 2,1 0,-1 1,1 0,0 1,1-1,-1 2,-1-1,-2 0,0 0,1 7,-1-4,0 1,-1-3,0 1,1-2,-2 4,1-1,0 6,0 0,0-1,-1 7,1-12,0 7,0-9,0-1,0 0,0 2,-1 2,0-4,-3 1,0 1,-2 0,-2 2,2-3,3-3,-1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1269 1544,'40'-10,"-36"9,0 1,0-2,1 1,-1-1,1 1,2 0,-1-2,8-2,-7 2,-1 0,0 1,12-3,-9 3,0 0,0 0,0 0,0 0,21-1,-13 1,-7 0,0 1,-2 0,0 0,0 0,-1 0,-1 0,1 0,-1 1,1-1,-3 0,0 0,-1 1,0 0,0-1,-6 1,-17-4,11 1,1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1305 1408,'-13'8,"10"-8,-1 2,-2 0,3-1,-1 3,1-1,1 1,1-1,3 1,1-1,2-1,-2-1,1-1,-1 0,3 0,0 1,-1-1,1 1,-3 2,-2 0,0 2,-1-2,0 2,-1-2,-1 1,-1 1,0-2,0-1,-1 2,0-1,0 0,1-1,1 1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1316 1456,'16'-7,"-13"3,1 2,0 0,-1 1,7-1,-6 1,-1 1,0 0,-1 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1643 1148,'19'4,"-15"-4,1 0,-2 0,1 0,0 1,0-1,-1 1,0 1,-2 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1341 1420,'40'-4,"-38"7,-1 1,-2 1,0-1,-1 1,6-7,-11 9,6-4,-1 0,1 1,0 0,-1 0,1-1,-1 3,0-3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1411 1432,'-5'13,"9"-11,-1-2,-1-3,-1 0,-1-1,0 1,-1 0,-2 1,-1 3,1 1,0 0,3 2,3-6,1 9,1-3,-2-3,3-1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1442 1424,'-14'6,"13"-1,1 0,0-1,3 1,-2-1,1 0,0-1,1-1,0-3,0-2,-1-5,0 1,-1 1,-1-1,0 3,-3 4,4 4,0-1,3 7,-1-7,0 1,3 1,-1-3,-1-5,-2 0,0-2,-2 2,0-1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1498 1374,'-10'14,"8"-8,2-2,0 1,1-2,1 0,1-1,0 0,0-1,1 1,-1-1,0-1,5 2,-4-1,-1 1,0 1,-2 0,-1 0,-1 0,-3 2,0 0,-2 0,0 1,1 0,-2 1,2-3,1-3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1247 1172,'-12'16,"8"-13,0 2,1-4,-1 3,-3 3,4-5,0 1,0 0,0-1,-1 2,-4 4,5-2,-2 0,-4 7,5-8,0 0,-4 6,4-4,0 1,0 0,0-1,1-2,-1 0,0 0,-4 13,6-10,0 0,0-3,-1 7,2-7,-2 32,2-16,1-13,-1 1,2 7,0-11,-1 1,2 4,1 3,0 6,-2-14,3 5,-2-6,3 5,-3-3,3 5,1 4,-4-11,1 0,1 4,2 4,-5-7,1 0,3 5,-3-5,0-2,0 0,0 0,1-1,4 3,-2-4,-1 2,-1-3,1 0,-3-3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1178 1589,'25'8,"-20"-4,-1 1,-1 5,-1-6,-1 0,-1 0,1-1,-1 0,1 0,-1 5,-1-5,0 0,-2 1,0 0,-2 1,0 1,0-1,2-3,-7 4,5-3,0 1,1-2,0 3,2-2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1261 1634,'-23'20,"20"-16,2 0,0 1,1-1,2 1,1-1,1 0,0-2,0 1,-1-1,0-1,1 2,-1-2,0 0,0 1,0 0,0 0,-1 1,-1 1,0-1,-3 4,0 0,0 0,0-4,0 0,-1 0,1 0,-5 2,2 1,1-4,0 1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1273 1699,'36'-6,"-32"5,0 1,1-1,0 1,-1 0,-1 0,-10 2,4-2,0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1306 1666,'40'-2,"-38"5,-1 0,1 9,-3-7,-1 1,0-1,0-2,2 2,-1-2,0 3,0-2,1-1,3-4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1390 1699,'7'4,"-10"-7,0 3,1 4,5-5,-2-2,0 0,-2 6,1 0,2 0,1-2,0-1,0 0,0-1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944 705,'6'2,"-3"-3,0-1,1 0,-1 0,2-1,1 0,-2 1,0 1,0-1,0-1,-1 1,0 0,1-1,-8 5,1-2,-2 0,1-4,2 1,0-3,0 2,5 6,-1 5,-2-4,1 2,0-2,-1 0,0 1,1 1,-1 1,0-2,0 10,-1-10,1 2,-1 1,1-4,-1 2,3-12,0 3,0-2,0 3,1-4,-1 4,3-8,-1 0,-3 8,1-2,0 2,0-1,-1 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1715 1142,'22'-1,"-19"1,0-2,0 1,4-2,-4 1,0 1,-6-2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1411 1606,'17'70,"-16"-64,-1 0,1-2,0-1,-1 0,0 1,0 0,0 3,1-3,-1 0,0-8,0 1,0-1,0 1,0-1,0 1,0 0,1-5,-1 5,1-1,1 0,0-4,2 3,2 1,-3 4,0 2,1 0,0 3,-3-2,0 5,0-4,-2 1,-1 1,0-1,0-2,-1 1,-1 0,1-2,-1 1,-1-1,-5-4,-2-3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1225 1617,'-7'20,"7"-17,0 0,1 3,-1-2,0 0,1 1,-1 6,2 6,-2-12,1 3,-1-3,1 0,-1 0,0 2,1 0,-1-1,-1-2,1 9,0-9,0 0,-1 1,1 0,0 1,1 4,-1-6,0-1,0 1,1-1,2-1,1-1,2-2,2 1,-4 0,-1-1,0 1,8-1,-2 0,-6 0,5 0,1-1,-4 1,0-1,3-1,0-2,1 1,4-2,0 2,-7 2,0 0,0 0,0 1,0-1,1 1,0 1,0-1,1-1,4 0,-7 0,2 1,-1-1,1 0,0 0,5-2,-2 0,-2-1,1 0,0 0,-1 0,-1 3,-2 0,-1 0,0 0,-4-2,-1 1,-1 0,0-2,0-1,0-1,-7-17,6 17,-1 1,0-2,-1-9,2 8,0 1,0 1,1 1,-15-34,14 37,0 1,-2 0,0 0,1 1,-1 0,0 0,0 1,1 0,-6 0,4 1,-1 0,-1 0,1 0,0 0,1 1,0 0,-2 1,0 0,-1 0,0 1,0 0,1 0,1-1,-2 1,-1-1,1 0,1 0,1 0,0-1,1 1,0 1,-1-1,0 0,1 2,1-1,1 1,0 0,1 0,1-2,-5 4,4-6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1109 1292,'-18'14,"15"-14,0 2,0 0,0 2,1 0,3-1,2-2,1 1,1-1,-2-1,-7 2,0-1,1-1,-1 2,1 1,0-1,0 1,0 4,2-2,-2 2,2-4,1 3,1-3,1 0,1-2,0-1,0 0,1-1,0 1,-1 0,0 0,0 1,2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1336 1179,'-7'14,"6"-9,-1-1,1-1,1 0,2 0,1-1,2 0,-2-1,1 0,-1-1,-6 1,0 1,-2 2,2 1,1-1,1 0,0 1,1-1,2 0,1-1,0-2,1 0,0-1,3-1,-3 1,1-1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361 792,'-18'38,"15"-35,1 0,1 0,-2 3,1-3,0 2,0 2,0-1,-1-2,1 1,-1 1,-2 4,2-5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1110,'-28'107,"27"-102,0 1,0 0,0 0,0 1,-1 0,1-1,1-2,-1 1,0 0,-1 8,-1 1,3-8,-1-1,-1 4,1-4,1 1,0-1,-1 1,-1 5,0-6,2 0,-1-1,1 0,-1-1,1 0,0 11,1-7,-1-3,0 5,2-4,-2-2,1 0,1 1,-1-1,2 1,-1 0,3 2,-2-4,0 1,1-1,2 0,-3-2,1 2,0-2,-1 1,0-1,1-1,1-1,-1 0,0-1,1-2,-1 2,0 0,1 0,0 0,0 0,-2 1,7-2,-6 4,0 0,3-1,-2 1,0-3,1 1,1-3,-1 0,-1-1,1-1,1 2,-3 2,3-2,-2 3,-2 0,0 1,1-1,-1 1,4-4,1-6,-3 2,-3 4,0 1,0 0,0 1,-1-1,1 1,0-3,1 1,-2 1,1 0,-1-1,0 0,0 0,0 0,2-5,-2 5,4-14,-4 11,1-7,-1 8,-1 1,2-1,-1-1,0-1,0 1,-1-6,1 8,-1-1,1 0,0-1,-1 0,0 1,0 0,0 1,1-1,-1 1,1-3,0 0,-1 1,0 1,1 0,-1 1,1 0,0-1,1-9,-2 8,0 1,1 0,0 1,0-28,-1 27,0 1,-1 0,2 0,-1-1,0 1,0-2,0 0,1 2,-1 1,1-1,0-3,-1 3,0-12,0 13,0 0,0 0,0 1,0 0,-1-4,1 4,0 0,-1 0,1-1,-1 0,0 2,0-1,1 0,-2-2,0 1,1 2,0 0,-3-3,2 3,0 0,0 0,-1 0,0 0,0 0,-2 0,2 2,-8 1,7 2,0 0,0 0,0 1,-1 0,-6 3,6-3,-5 5,6-3,0 1,-4 10,4-8,0-1,-9 13,9-14,1 2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 1486,'4'17,"-2"-11,0 0,-1-1,1-1,-1-1,2 2,-1-2,1 0,0-1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 1578,'-13'15,"10"-13,0-1,1 3,0 0,2 0,1 3,-1-3,2 1,1-3,-2 1,3 1,3 1,-1-1,-2-4,-1 0,0-1,0-1,-8 3,1 1,0 0,-1 2,2-2,1 2,0 1,1-1,0 0,1 0,0 0,0 0,-1 1,1-2,0 2,0-1,1-1,1 0,1-2,0 0,0 1,0-1,1 0,0-1,-1 0,8-1,-8 0,0 1,0 0,2 0,-2 0,1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 1605,'17'0,"-14"-1,0 1,0-1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1644,'1'35,"0"-31,1 0,-1 1,1-2,0 1,0-1,3 1,-2-1,0 0,0-1,0-1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1743 1112,'2'16,"-2"-11,1 10,-1-12,1 4,-1-4,0 0,0 3,0-3,0-7,1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 1596,'19'-12,"-15"9,-2 0,2 0,0 1,-1 0,1-1,0 0,-1 1,0 0,-1 5,1 3,-1-3,-1 0,1 1,-1-1,1 2,0 0,-1-2,1 0,-1 0,2 4,-2-1,0-1,0 1,0-2,3 10,-1-7,-2-4,0 0,0 3,-1 1,0-1,-1 4,0-5,0 0,-2-2,-1 1,0-1,1-3,-6-4,4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 1651,'18'-12,"-15"10,1 0,0-1,-1 1,0 1,0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 1612,'5'16,"-2"-9,-2-4,1 1,1 0,0 0,-1 1,0-1,0 1,-2-2,1 2,-1-2,1 0,-2 0,0-6,-1-2,1 1,0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 1645,'-13'28,"12"-20,2-5,-1 0,-1 0,1 3,0-3,0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440 1534,'-5'13,"5"-9,0-1,0 3,0-3,1 1,-1 2,0-2,0-1,3-2,0-1,1-1,-1-3,-2 1,1 0,2 1,0 0,0 0,-1 1,0 1,-2 3,2 1,1 4,-2-4,1 1,-2-2,2 0,-2 1,0-1,-1 0,1 0,-2 1,2 0,-1 0,-1 1,0-2,0 0,-2-2,-8-13,9 9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1604,'14'1,"-11"0,-3 2,-1 3,1-3,-1 1,0 0,0 0,-1-1,-2 5,1-8,4-4,0 0,-1 0,0-2,0 3,0 0,0 0,-3-2,0 3,0 8,0 1,2 4,0-6,-1 1,4 1,-1-3,0 0,2 0,-1 1,-1-1,2 1,0 1,-1-3,-1 0,2-1,0 0,0-2,2 0,-2-1,0 1,0-2,2 1,-1-1,-1 0,0 1,0 0,0-1,0 0,1 0,-1-1,0 0,-2 0,1 0,-3-2,-1-2,-1-7,2 4,-1 0,0 3,-1 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2032 293,'-4'77,"3"-70,1-1,-1 0,0 0,1 1,0 0,-1 2,1 0,-1-1,1 0,0 0,-1 10,0-8,1 22,0-21,0 2,-1 0,1-1,0 0,1 1,0 12,-1-14,1 2,-1 0,1-2,-1-1,0-1,1 3,0 8,0-11,-1 1,0 0,0 1,0 0,-2 21,2-7,0-13,-1 13,1 0,0-14,-1 2,1 12,0-15,-1 26,1-27,0 1,-1 1,1 1,-1 0,0 8,-1 1,1-9,-2 18,1-17,1 0,-1 9,1-10,-1 2,0-3,1-1,0 1,0 2,0-1,1-2,0 0,-1 12,0-11,1-1,-1 9,1 1,-1 8,1-20,-2 19,1-19,-1 15,0 4,1-12,-1 1,2 3,-2 7,2-17,-1 2,1-2,-1-1,1 0,-1 18,0-7,0 8,0-20,1 0,-2 19,2-21,-1 1,1-1,0 1,0 1,-1 1,1-2,0-1,0 1,1 7,0 12,-1-18,1 8,-1-11,1 5,-1-6,0 6,-1-13,1 0,-2-5,0 3,-4-15,2 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2078 516,'33'5,"-29"-5,0 0,-1 0,2-1,-2 1,5 0,-5 0,0 0,0 1,0-1,0 0,0 1,1 0,1 1,1 1,-3 0,-1 0,-1 0,-5-3,-3-6,3 3,0-1,0 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2138 491,'56'22,"-53"-21,-3 3,-7 5,0 2,2-3,-1-1,3-5,-1 2,-1 1,3-1,0-1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2269 410,'6'22,"-6"-17,0 0,0-1,-1 0,0-1,0 5,0-3,-1 8,1-7,0 0,0 0,-1 0,-1 22,2-6,0-9,0 10,0-9,1-8,-1 0,1 12,0 3,0-16,0 5,0-7,0 1,0-1,-1 4,1-2,0-2,0 0,0 0,-1-9,1-3,0 1,0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1772 1110,'7'34,"-7"-30,0-1,-1 1,0 0,0 0,0-1,0 0,-1 0,4-7,1-1,1-3,-2 4,-1 1,1-1,0 0,0-1,1-4,-1 2,1 2,-1 1,1 2,0 1,1 15,-2-2,-1 2,0-5,-1-6,0 3,0-3,0 2,0-1,3-3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2289 433,'17'0,"2"1,-15-2,0 1,-1 1,0-1,1-1,-1 1,4 0,1 0,7 0,-9 0,5-1,10-2,-15 2,0 1,1 0,6-1,-8 0,-1 1,7 0,-6 0,24 2,-24-1,4 1,-4-1,6 1,-5-1,0 0,7-1,-8 0,0 0,0 0,0 0,0 0,1 0,6 0,-6-1,-1 0,-1 1,1-1,-1 1,-1 0,5-1,1 1,1 0,-5 0,8 0,-8 1,0 0,-1-1,2 2,-1-2,-2 0,0 1,-1 2,0 0,2 4,-2-3,0 1,0 1,-1-3,1 6,-1 7,2-2,-2-5,-1-3,1 9,0 1,-1-3,0-6,0 9,0-8,0-1,0 7,0-7,0 1,0 16,0-18,0 0,-1 0,1-1,-1 1,1 1,-1 0,0 4,0-5,1-1,-1-1,0 1,1-1,-1 8,1-5,-1 0,1-2,0-2,-1 1,1-1,-1 0,1 0,-1 1,0-1,0 1,-2-1,-1 0,-1-4,2-1,-2-2,2 1,-1-1,0 1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2244 785,'44'-5,"-39"4,0 0,1 1,9 0,-6 0,-1-1,-1 1,1 0,0 0,11 0,-9-1,9 1,-10-1,12 0,-3 0,-1 0,0 1,-2 0,5 1,-12-1,0 1,-1-1,0 1,10 1,-11-1,-1 1,1-1,-1 0,0 0,-1 0,-1-1,0 1,2 0,-6-5,-9-2,2-2,1 0,1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2339 462,'-15'-3,"10"2,2 2,0-1,-1 1,0 2,1-1,2 2,2 1,0-2,4 2,-3-1,1-2,1 2,-1-1,0-1,0 1,-4 0,-3 0,-1 0,2-1,-6 4,6-4,-1 1,3-7,3-1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2370 406,'2'0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482,'39'-6,"-34"7,-2-1,0 1,0 0,-5-6,-1-5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2404 442,'23'17,"-19"-15,0 0,0-1,-2 2,1 0,-3 1,-4 3,2-4,-1 0,-3 2,3-3,0 0,0 0,-1 1,1-1,-7 7,6-5,1 0,0-3,1-4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2360 402,'-3'14,"0"4,3-15,-1 0,-1 0,1-8,4-7,-3 4,1 3,0 0,1-1,-2 3,1 0,-1 7,-1-1,0 3,0-1,-1 1,0 5,0-6,1-1,0 0,0 0,0-1,-1 3,1-3,1 1,0-1,0 0,1-8,1 0,0 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2504 491,'-5'-17,"4"14,-2 1,-1 1,0 2,1 0,0 2,1 2,1-1,1-1,0 1,2-1,1-2,0-2,0-1,-1-2,-2 1,-1 0,-1 0,-1 3,0 3,3 0,0 1,1-1,1 0,1-2,0-1,0-1,0-1,-2-2,-2 1,-1-1,-2 0,1 2,0 5,2 2,1 1,1-3,2-1,0-3,0 0,0-2,-1-2,0 2,-2 0,-1 0,-2 1,-3 5,1 0,3 0,0 1,2 2,1-2,4-3,0-5,-2-1,-2 0,-1 1,-1 1,-2 1,0 1,0 2,2 6,1-4,0 2,1-2,3 0,-1-4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455,'-11'-1,"-2"9,10-5,0 2,1 0,1 0,1-2,2 2,1-2,0-1,0-1,1 1,-1-1,2 1,0 0,0 0,-1 1,-1-2,0 2,0-1,-1 2,-4 1,-1-1,-2 3,2-2,-2-1,-2 0,2-4,-2-7,4 3,0-1,-1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2347 561,'-14'1,"9"-1,-3 3,4-1,1-2,0 1,-3 3,2-1,-1 1,2 0,1-1,1 0,1 0,2 0,3 0,1-2,-1 0,-2 0,1 1,0-1,0 0,-1 1,0-1,1 2,-4 0,-4 2,0-2,1-2,-3 2,3-2,-1 1,-2 2,3-2,-1 1,2-6,3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1864 1082,'-2'36,"3"-32,0 8,-1-6,1 4,-1-5,1 2,-1-3,1 2,-1-1,0-2,3-8,-3-2,0 4,1-2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2343 597,'30'-5,"-26"5,-1-1,1 1,2 0,-2 0,0 0,0 1,-6 2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2382 566,'29'5,"-26"-4,0 1,1-1,-1-1,-3 3,-3 0,0 1,1-1,-1 1,2-1,-2 1,-1-1,1 0,1 0,0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603,'10'-6,"-13"6,0 1,-3 6,4-3,1-1,2 0,1 0,1-2,0-2,1-1,-3-1,1 0,-3 0,-2 1,0 4,0 0,3 1,2 1,3-4,-4-3,-3-1,1 1,-3 3,2 3,0 0,2 0,3-2,0-3,-2-1,1 0,-7 6,2 2,2-2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2513 604,'-6'-14,"2"14,-3 6,3-2,-1 1,2-2,2 1,0-1,0 0,1 0,2 0,1-1,1-1,0-2,-1 0,1-1,-1 0,1-2,-1 1,1-3,-2 3,-1 0,0 0,-2 6,-1 0,0 1,2-1,0 0,3 0,-1 0,1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2589 568,'-12'-4,"9"4,-1 2,1-1,0 1,1 1,0 1,0 0,2-1,0 0,0 2,1-2,1 1,2-1,4 1,-4-2,-1 0,1-1,-1 1,0-1,0 1,0 2,-1-1,-4 0,-1 0,-7 4,5-4,0 0,0 0,2-2,-6-1,1-2,3-1,-6-1,4 1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2357 668,'-14'2,"9"0,-1 2,3-3,-1 2,1-3,0 3,-1 0,2 0,2 1,2 1,0-1,1-2,1 1,0-1,0 0,0-1,-1 2,1 0,-1-2,-2 2,-1 0,-2 2,-4 1,2-3,0 0,-1 0,1-1,-5 0,6-3,2-3,0-2,2 3,0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2352 709,'20'0,"-11"1,-4-2,-2 1,0 0,1-1,0 1,-1 0,0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2386 679,'26'12,"-23"-11,-1 2,-1 0,-2 3,-1-1,-1-1,0-1,0 0,-2 0,1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2450 715,'2'5,"1"-5,0-4,-3 1,0 0,-1 0,-2 3,1 3,1 1,0-1,2 0,2-3,0-3,-2-1,-1 1,0-2,-3 9,1 0,2-1,4-4,-2-2,-2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2500 663,'1'18,"-1"-15,0 0,-1 3,1-3,0 1,-2 9,1-10,0 1,1 0,-2-1,-1-2,6-9,-1 3,-1 1,1 0,1 0,-2 1,2 0,0 3,0 0,0 1,-1 2,0 0,-2 1,0 0,0-1,-2 0,-2 2,1-2,0-1,-1 0,-2 1,0-1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1066,'3'31,"-3"-28,1 2,0-1,-1-1,1 0,-1 7,0-5,0 1,0 0,0-1,0-1,0 1,0 0,0 3,-1 1,1-3,0 2,0-4,0 0,-1 3,-2-8,1-3,1-3,-1 0,-2-4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2574 678,'-10'3,"8"0,-1-2,1 2,3 3,3 5,0-4,-1-3,0-1,-1 0,1 0,-2 0,0 0,-1 0,-1 0,-1 0,1 0,-12 13,6-11,-5-1,-2-2,7-1,-6-2,-5-2,8 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835 825,'15'50,"-12"-47,0-1,1 0,0-3,1-10,-8 20,6-13,-1 0,0-2,0 0,1 1,1-5,-2 5,1 0,-1-1,2-7,-1 2,1 1,-1 3,3-1,-2 5,0 1,1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712 1472,'17'16,"-16"-13,3 1,-1 0,0-1,1 3,-2-2,0 0,1-1,0-2,1-5,-1-1,0 0,-1 1,4-9,1 2,-1 2,0-3,-2 7,0 0,7-6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2237 274,'13'-3,"-9"4,-1-1,0 0,1 0,0 1,0-1,0-1,0 1,0 1,2-3,-2 2,-1 0,0-2,0 3,-6 2,0-2,-4 3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2260 286,'3'42,"-4"-39,-1 0,1 0,-1 0,-2 1,1-2,0-1,0-1,0 0,7 0,4 1,-5-1,0 0,6 0,-6 0,0 0,0 0,0 0,4 0,-4-2,0 1,0 0,1-2,-2-1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2314 326,'14'15,"-11"-18,-1-1,-3 1,-6-1,4 3,-1 0,1 2,0-1,0 1,0 0,0 1,0 0,0-2,0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2304 334,'-9'18,"8"-15,0 0,1 1,0 0,3 0,2 0,-3-1,1-2,0-4,-1-1,1 1,0 1,4-1,-4 1,0-1,-2-1,-1 0,0 1,-1 0,0-1,-1 1,0 0,-2 2,1 0,-2 1,2 1,-2 2,0 1,1-1,0-2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2711 522,'3'-4,"9"4,-9-1,0 0,1 1,-1-1,1 1,0 0,1-1,-2 1,1-1,1 1,-1 0,0 1,-8-6,14 9,-3-3,-2-2,-1 0,0 1,1-1,-1 2,1-1,-2 0,0-1,1 1,0 0,-3-11,2 21,0-10,0 0,0 0,2-2,-2 2,1 0,1 0,1 0,-1-1,-1 2,-1-2,2 1,-1-1,-1 2,0-2,2 1,-1 0,0 0,0-1,18-1,-18 2,2 0,0 4,-9-9,9 5,0 0,-2 0,1 0,-2 0,0 0,1 0,-1 0,2 2,-9-4,7 2,-6-3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2948 457,'19'4,"-15"-3,-1 0,0-1,1 1,2 0,0 0,-12-9,14 17,-1-8,-4 1,2 0,-2 1,-2 0,-2 1,0-1,0 0,-3 3,0 0,-3-1,4-1,0-1,-8 6,7-7,-1 1,1-1,0 0,1 0,0-3,-1-4,3 2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2237 862,'-4'13,"7"-13,-1-3,0-1,-1 1,-2 0,1-1,0 1,-2 0,-2 1,-1 3,-1 4,5-1,0 0,1 1,1-1,2-2,0-3,0-1,0-3,-1-1,-2 3,1 0,-2-1,-2 1,-1 3,1 3,2 2,1-2,-1 2,1-2,0 0,1 0,2-2,1-8,-3 1,-1 2,0 0,0-1,-1 1,-2 4,1 3,1 1,0 0,-1 3,2-4,0 0,0 2,3 0,0-5,0-4,-2 1,0 0,-1 0,0 0,0-1,0 1,-2 0,-1 2,0 3,0 0,1 2,1 0,3 0,-1 0,1-1,1-7,-3 1,0-4,0 4,-3 7,1 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1116,'14'-7,"-11"5,0 1,0 0,0 1,5-1,-3 2,-1 0,2 0,0-1,-3 1,3 1,-3-1,0 1,-7 0,-2-2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2248 839,'33'-4,"-30"3,0 1,2 0,0-1,-1 2,0-1,-1 0,0 0,0 1,-2 2,-4 0,0-2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2294 814,'-13'33,"11"-29,0 0,-5 14,4-14,-6 10,7-9,-6 18,4-10,1-9,2-1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2269 884,'0'39,"0"-33,0-2,-1-1,0 0,1-6,0-1,0-1,1 0,-1 0,1 2,0-2,-1 2,0 0,2-1,-1 1,2 0,3 0,-3 2,11-4,-11 6,0 0,-2 2,0 0,-5 3,2-2,-4 1,1 2,-1 0,3-5,-3 4,-4 0,7-3,9-2,-2-2,0 0,0 0,1-1,1 0,-1 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2331 886,'20'-6,"-15"4,-1 0,1 0,1 0,-2 0,4 0,-5 1,3-2,-3 2,1-2,-1 2,2-1,-1 0,3 0,-8 6,-2-2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2495 812,'-17'-8,"14"10,1 1,-1 4,2-3,-1 1,2-1,1 2,3-2,4 1,0-3,-5-1,1 1,0-1,-1 1,1 1,-3 0,0 5,-1-4,-1-1,-7 8,3-8,-2 1,1-1,0 0,-3 2,6-4,0 0,-3-2,3 0,0 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2322 942,'17'4,"-14"-2,4 2,-2-1,2 3,-1 0,3 4,-5-5,-1-4,0 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2450 974,'-14'-9,"9"8,1 1,1 2,0 0,0 2,1 0,0 1,2 4,0-5,0 0,1 0,2-2,0-2,3-2,-1 0,-2-1,1 0,-1-1,0 0,0 1,-2 9,-1-3,0 0,1 0,0 2,0-1,0 0,0 0,0-1,-1 0,0-6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2297 987,'7'15,"-3"-4,-2-5,-1 1,1-1,3 4,-3-5,2 6,0-1,-2 3,0-2,1-4,-2-1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2359 1068,'2'40,"-2"-37,0 1,0-1,-1 1,1 2,0-1,0-1,-1 4,0-2,1-1,-1 2,1-3,-1-1,1-7,0 1,0 0,3-4,-2 4,2-1,-2 0,2 0,2 1,0 4,-1 0,1 2,-1 1,-2-1,-2 2,-2 0,0-1,-2 2,2-3,-1 1,-1-1,0 0,-1-1,-17-24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2876 382,'-19'-28,"16"28,0-1,0 1,0 0,-1 1,1 2,1 1,1 6,0-7,1 0,0 0,0 1,0 1,1-2,1 3,-1-3,2-1,2 1,-1-1,0 0,0 0,1 1,2 3,-4-1,-1 0,0-1,-2 0,0-1,0 1,-4 0,0-3,1 0,0 0,-7 2,2 0,4-2,1 0,0 0,-2 0,0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1848 1152,'2'0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2733 687,'12'13,"-7"-10,0 0,-2-1,0-1,0 0,0 1,0 0,4 3,-2-2,0 0,-2-1,2 1,2 1,6 2,-3 2,-4 0,0-3,-1 0,-2-3,1 2,-1-2,11 3,-11-3,0-2,2 2,-1-1,-1 2,0-2,-1 2,0 0,0 0,0 2,-2-2,-3-6,1-1,0 1,1-1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2872 744,'19'21,"-15"-17,-1-1,0 0,1 0,0 0,-1-1,1 0,-1 0,0 0,0 3,-2-2,-1 1,-1-1,0 0,-1 0,-1 2,-6 4,6-8,0 1,0 0,-3 2,-1-1,3-1,0-1,-6 2,5-3,-5 1,2-1,1-1,1-3,3 1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2834 686,'-15'-12,"6"13,6 0,-1 6,3-1,1-3,0 3,1-2,0 0,2-2,0-2,1 0,1-2,-1-2,-1 1,-1 0,-1 0,1 12,-1 0,-1-5,0 0,0 0,1 0,-2-1,2 1,-2-1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843,'14'38,"-13"-33,2 5,-1-3,-1 0,0 1,1-1,-1 0,1-1,-1 0,1 1,-1 1,1 0,0 9,-1-10,0-1,0-1,0 1,1-1,-1 1,0 1,0-1,1-1,-1-2,2 9,-1-5,-1 1,1 3,-2-1,0 0,-1-3,1-4,-9-8,6 3,-1-3,1 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2662 1075,'20'53,"-20"-49,1-1,0 0,0 2,0-1,1-1,-1 0,2-3,0-1,0 0,4-7,-4 3,-1 1,2-4,0 2,0 0,3-2,-3 4,-1 2,2-2,-2 3,0-2,-6 2,0 2,-2-1,1 1,1 0,-1-1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2607 935,'5'31,"-4"-25,1 0,-1-2,0 4,0-4,-1-1,1 0,1 4,-1 0,0 0,0-2,-1-2,0 1,-1-1,1 0,-3-3,2-6,1 2,0-6,0 6,0 1,1-4,1 4,1 1,3-1,-3 3,3 1,-2 1,-1 0,-2 1,-3 0,0 0,0 0,-2 3,1-3,2 0,-4 3,0-2,2-4,-2-2,2-2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3106 422,'-24'46,"31"-41,-4-2,1-1,-2 2,0-1,0 1,-1-1,-2 0,-2 1,0-2,-2 2,1-3,-1 2,2-2,-1 1,1-1,-3-6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3137 350,'-2'15,"1"-10,0-1,0 0,0 1,0-2,1 1,-1 0,0-1,1 0,-1 1,-1-1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3114 467,'30'-3,"-26"3,0 1,-1 0,0-1,0 0,1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437,'41'18,"-38"-17,-3 2,-5 3,-2 1,1 1,3-5,-2 4,0-1,1-1,0 0,1-2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1849 1152,'30'-4,"-23"3,-3 1,0-1,0 1,0 0,0 0,-1-1,6 2,-5-1,-1 1,1 0,-1 3,-1 1,-4 1,0-3,-2-1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436,'-22'-16,"19"19,1 1,-2 5,4-6,-2 3,0-1,1-2,0 1,1-1,0 0,2 0,-1 2,1-1,-1-1,2 3,-2-3,1 0,0 0,1 1,0-2,-2 1,1 0,-1 0,-1 0,-2 0,-1 1,0-2,-4 1,4-2,0 0,-5 1,5 0,0-2,0-2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472,'1'20,"2"-21,0-1,-2-1,0-1,-1 1,-1-1,-1 1,-1-1,0 1,0 2,1 4,0 1,3 5,0-3,2-3,0-3,0 1,0-2,0-4,-1 1,0-1,-2 1,-3 2,-1 1,1 2,0 1,1 2,0 3,2-4,-1 0,1 1,1-1,3-2,0-7,-3 0,0 3,-2-3,0 3,-2 3,0 2,3 1,0 0,3 0,0-5,-1-2,0 0,-2 1,0 0,-3 1,0 3,-1 1,0 0,0 3,3-1,0 0,2-1,1 0,1-2,1-1,-1-2,0-1,-1 0,-1 0,-1 0,-4 4,-7 6,7-5,0-1,1-1,0 1,0-5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3041 558,'20'6,"-17"-6,1 1,0 0,6-1,-5 0,0 1,4-1,0 0,0 0,-3 0,0 0,0 0,0 0,1 0,-2 0,1 0,-1 0,7 0,-4 0,-1 0,0-1,-2 1,1-1,-1 1,1 0,0-1,0 1,19 0,-20 0,1 0,-2 0,1 0,0 0,6 0,-6 0,10 0,-7-1,-4 1,3-1,1 0,0 1,0-1,-3 0,-2 1,1-1,5-1,-6 2,0 0,-2-3,0-4,-1-4,1 6,1-8,0 0,-1 0,0-3,1 4,-2 6,0-9,-3-21,1 25,1-1,-1-2,1 9,0 0,1-2,-1 4,-1-3,1 1,-1-1,0 3,1 0,-1 0,1 0,0 0,-1 0,-5-2,-4-1,0 1,5 2,-1 1,0 1,4 0,-8 1,-4 0,11-1,-1 2,-3-1,-6 0,9 0,-8 0,7 0,1 0,0 0,-2-1,-25 3,26-2,1 0,0 1,0-1,1 1,0-1,1 1,-5 0,4 0,0-1,0 1,1 0,-5-1,5 0,-5 0,4 1,-2-1,2 1,1-1,0 1,0 1,1 1,1 2,-1 0,1 1,0 0,-1-1,1-1,-1 2,1 0,0 1,-1 1,0 2,1 0,0-1,-1 0,0 0,1 2,-1-1,1-2,0 0,-1 0,0 0,0 0,0 1,1 0,-1-2,0-1,0 0,-1 7,1-6,0 0,0 4,0-7,1 0,0-1,1 0,-1 2,2-10,-1 2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2758 440,'-1'-15,"0"18,-2 0,2 1,-1-1,2 0,4-1,-2-5,-1 0,-1-1,-1 1,1 0,-3 3,3 3,-1 2,1-1,1-1,7-4,-3-2,-3-1,0 1,-2-1,-1 1,-2 2,0 2,-1 1,0 2,3-1,-2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2780 389,'-14'-17,"12"14,2-3,0 0,1-2,0 4,1 1,0 0,0 0,1 0,2-4,-2 4,-1 0,1-1,-1 1,4-2,-3 3,1-1,-1 1,1 0,0 0,0 0,0 1,3-2,0 0,2 0,-3 1,1 2,1 0,-4 0,-1 0,8 1,-6 0,0 0,2 1,-3 0,0 0,0 0,1 1,-2 0,-1 0,0 3,-1 1,0 5,0-9,-1 2,-1-2,1 2,-2 2,1-2,0 1,0-2,2 2,-4-7,0-1,-2-1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2894 357,'9'13,"-8"-9,0-1,1 4,1-4,0-1,0-2,0 0,0-2,3-4,-1-1,-2 0,-1 4,1-1,0 0,0 1,0 0,0 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2910 425,'14'-6,"-17"5,0 4,1 1,2-1,5-9,-6 3,-2 2,0 3,-1 2,3 0,0 0,0-1,2 0,2-1,4-5,-3 0,-1-1,-1 0,-2 1,-5 1,0 4,2 2,0-1,2 0,0 0,1 0,-3-1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2984 747,'-5'51,"3"-32,1-12,0 0,-1 9,1-7,0-1,0 0,-1-2,1 0,0-1,0-1,-1 0,1-1,1 1,-1-1,0 0,1 1,0-1,-1 1,1-8,1-1,0-1,0 1,-1 1,1-8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2982 744,'32'-2,"-29"2,1-1,0 0,1 0,0 0,-1 0,0 0,1 0,0 0,-1 0,0 0,8 0,1 1,-6-1,-1 1,-1 0,1 0,8-1,1 1,-1-1,-2 2,2-2,7 0,-15 1,0-1,0 1,-1 1,1-1,1 0,7 0,-8 1,0 0,0-1,-1 1,6-1,-5 1,7-1,-8 1,0-1,0 0,-1-1,0 1,9 0,-8 0,-1 0,1-1,0 1,-2 0,3 0,-3 1,1 0,-1-1,0 0,1 1,-1-1,0 1,2-1,-2 1,0-1,-1 3,-1 1,0-1,-1 1,1 0,-1 0,1 0,-1 2,0-2,1-1,-1 0,0 10,0-7,0 2,0 1,-1-2,1 0,0 8,-1 5,0 8,-1-8,1-1,0-12,-1 7,1 1,0 6,1-17,-1 4,-1-2,1 0,-1-2,1-1,-1 0,-2 1,-2-4,3-1,0 0,-3-8,3 7,-1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2998 994,'15'1,"-12"-1,0 1,1-1,0 0,0 0,2 1,-2-1,1 1,-1 0,2-1,0 1,1-1,9 1,-8 0,-1-1,1 1,0-1,0 0,18 1,-19 0,0-1,10 0,-1 0,7 1,-15-1,10 1,-10-1,12 2,-13-1,0 0,9-1,-5 2,-6-1,5 1,-5-1,-1 0,2-1,-1 1,0 0,-1-1,0 1,-1-1,0 0,1 0,-1 1,-8 1,-4-2,-15-5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1212,'18'13,"-14"-12,0 0,1-1,1-2,-1 0,-1 0,3-2,-2 2,-1 1,4-1,-5 1,5 0,0 0,-5 1,1-1,0 1,3-2,-2 2,-1 0,0 2,-1 0,1 0,-1 0,1-1,-1 0,2-1,0 0,-2-1,1 0,0 0,4-2,-5 2,3 0,-3 1,7-2,-6 3,-1 0,0-1,0 3,0-1,1 0,-1-1,2-1,-1-1,0-1,0-1,-1 1,0 0,1 0,2-3,-3 4,3-5,0 1,-2 3,1 1,-2 3,0 1,-1 1,1 0,-1-1,1-3,0 1,-10-5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3062 749,'-18'4,"16"-1,-1-1,-2 1,2-1,0-1,-1 2,1 0,0-2,2 2,5 0,0 0,0 0,-1-1,1-1,-2 2,2-1,-1 1,-1 0,0 0,-2 0,-2 0,0 2,-2-1,-1 1,1-2,-3-1,2-1,1 0,1-1,1-3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3046 784,'16'-1,"-12"1,-1 0,8 0,-8 0,0-1,0 1,2 1,-1-1,-1 1,1 0,-1 0,-6-2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3099 755,'17'33,"-20"-31,-1 2,1-1,1 0,0 0,0 0,2 0,-2 1,1-1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3175 784,'-9'-13,"5"11,1 2,0 0,0 1,0 2,0-1,0 3,0 0,1 0,0 1,1 0,1 3,0-6,2 2,2-5,0-1,-1-1,6-6,-6 3,5-4,-3 3,-2 3,0 1,-6 11,2-2,0-3,1-1,0 1,-1 0,0-1,0 1,1 0,-1-1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3224 788,'-14'4,"13"-1,0 0,4-1,1-5,-1 0,-1-1,-1 1,-1 0,-3 1,0 1,2 4,2 1,1-1,1-2,-2-4,0 0,-1 0,-3 1,-1 8,3-2,1 1,0 1,1-3,2-4,1-2,-1-1,-1 0,0 0,-2 1,-2-2,-1 4,0 2,-1 3,3-1,4-1,0-4,-1-1,-5 3,0 3,1 0,0 0,1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3291 759,'-12'7,"10"-4,-1-1,1 2,-1-1,1 2,1 0,-1-1,1 1,0-2,1 0,0 5,2-4,2-2,3-1,-4-1,2-1,0 1,-2 0,0 0,5 1,-1 2,-4 0,-3 0,-3 0,-4 3,3-5,-2 2,3-2,-4 3,-2 0,3-3,3-1,0-1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2669 1228,'-19'-9,"15"8,1 2,0-1,-2 2,0 2,2-1,1 1,0-1,1 0,2 3,1-3,1 0,0 0,0-1,2 1,-2-2,1 1,1-12,-8 21,10-8,-4-1,-2 1,-4 1,-2 1,2-3,0 0,-1 2,1 1,-1-1,1-1,0 2,4-14,0 4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2671 1259,'35'-1,"-31"1,-1 0,0 2,2-1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2698 1228,'8'67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1196,'-11'86,"10"-80,0-1,0-1,1-1,-1 0,-1 0,-1-1,2-5,1 0,-1-2,8-17,-4 19,0 0,0 0,1 0,-1 1,0 2,0 1,0 2,-1 0,-1 0,-1 0,-1 1,-2 1,0-1,0-1,0 1,1-1,1 1,0 0,1-1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1244,'66'0,"-67"3,-10-9,9 2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2812 1276,'2'0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2692 1224,'25'18,"-19"-12,-3-3,0 0,0-2,-2 2,-4 0,-1 1,1-2,1 1,-2 0,-1 2,-2 2,2 1,2-5,1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2830 1265,'-7'13,"7"-10,0 0,0 0,1 0,3-4,-1-2,0-2,-2 1,0 0,-1 1,-1 0,0 0,-1 0,-1 1,0 2,-1 7,3-3,1-1,1 1,2-3,2-2,-2-3,-2 1,0 0,-1 0,-3 1,-2 5,3 1,2 0,3-2,0-2,0-3,-1 0,0 0,-2 0,-4 1,1 4,-1 1,1-1,1 1,-1 0,3 0,4-1,-1-4,1-1,-2 0,-2 0,-3 4,-3 5,3-4,2 1,1 0,0 0,-1 1,2-1,0 0,0 0,2-1,1-11,-2 5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2864 1246,'-13'5,"11"-2,-1-2,2 2,-1 1,2-1,2 0,0 0,1-1,5 1,-5-2,1 1,0-1,-1 2,0-1,3 6,-4-2,-2-3,0 4,-6 1,1-5,2-1,0 0,-1 0,0-1,-3 3,3-3,0 1,-4 0,4-1,0-1,-2 0,-7-2,8 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2569 1198,'-3'13,"3"-9,0 0,0 1,0 0,0 1,0 1,0 1,0-2,1 6,0-3,-1 11,1 10,0-10,-1 0,0-11,-1 2,1 1,0 7,-2-1,1-8,-1 10,2-11,-2 9,1-8,0 10,-1-5,1 2,0-9,0 5,1-8,-1-1,1 0,-1 1,0-1,3-7,0-3,-1-2,1-12,0 4,-2 7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2612 1212,'9'-14,"-6"13,2-2,-1 1,2-1,-3 2,0 0,0 0,1 0,-1 0,0 1,0-1,2 1,-2-1,5 1,-4 0,2 0,0-1,1 1,1-2,-1 2,-4-1,2-1,4 1,-4 0,-1 0,-1 1,4 0,1 0,-4 0,23 0,-24 0,1 0,0 0,0 0,0 0,1 0,-1 1,0-1,9 2,-10-1,0 0,0-1,0 1,1 0,0 1,0 0,6 1,-5 0,3 0,0-2,-4 0,0 0,-1 0,1 0,5 1,-1-1,-4 0,2-1,1 2,-4-2,3 2,-2 0,2-1,-1 0,0 0,-1-1,0 1,0 1,-1-2,-2 3,-2 11,1-8,0 1,0-2,-1 0,1 0,0 6,0-5,0 2,-1 1,0 8,1-11,-2 9,1-6,1-1,-1 0,0-1,0 0,1-1,-1 0,0 3,1 0,-1-2,0 1,0-1,1 0,0-1,-1 11,0-9,1-1,0-1,-1 0,0 0,1 0,-1 16,1-15,-1-2,0 1,0-1,1-1,-1 1,0 0,1 2,-1-1,1 0,-1 0,0-1,0-1,1 0,-1-1,1 1,-1 0,1-1,0 0,-1 2,1-1,0 1,-1 4,1-6,1 1,-2-1,1 0,0 1,0 0,0-1,-1 1,-3-4,-2-4,2 2,0 0,0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1587,'46'5,"-41"-4,1 0,7 0,-1 0,1 0,-5 0,17 0,-17 0,10 1,2 1,-11-2,9 2,-8-1,9 2,-10-3,14 5,2-2,-19-3,6 1,-3 0,-5-1,1 1,0-2,-1 1,0 0,-1 0,4 1,-9 2,-7-3,2-2,0 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3232 860,'2'0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3233 860,'-6'-6,"9"7,0 1,0-1,0-1,0 1,0 0,5-1,-5-1,4-1,-3 0,-1 2,2-3,0 2,-2 0,0 1,0 0,0 0,0 1,0 1,0 2,1-1,-3 0,2-1,0 2,0-1,0-1,0-1,0-1,2-2,-2 1,0-1,-1-1,1 3,1 0,1 2,0-1,-14-6,5 0,0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2769 1325,'23'13,"-18"-14,-2 1,0-1,2 1,-2 0,0-1,4 0,-4 0,2 0,-2-1,0 0,1 0,-1 1,1 0,2 9,-4-5,3 0,-1-2,0 0,2-1,-2 0,1-2,-2 1,1 0,-1 0,0 3,0 0,0 1,0 0,-1 0,1-1,0-1,0 0,-2-4,-2 0,0-1,-1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1055 633,'2'0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2167 1217,'29'-2,"-26"2,1 0,0 1,0 0,1 1,-3 1,-3 0,-5 5,1 0,2-3,-2 1,0 0,-1 0,2-1,2-2,-1 2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3322 657,'13'5,"-10"-4,0-1,-2 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3330 678,'-1'27,"1"-23,0-1,-1 4,1-4,1 0,-1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3369 650,'31'-11,"-28"12,1 2,-1-2,0 1,1 0,0 1,-2 0,0 0,0 3,-1-2,-1 0,2 1,-2 0,-1 6,1-6,-1 5,0-7,-2 7,1-5,-1 0,1-2,-2-5,1-1,-2 0,-2-6,5 6,1-1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3340 679,'46'-5,"-43"4,1 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667,'5'13,"-5"-9,0-1,0 1,0-1,0 2,-1-1,1-1,-1 0,1 0,-4-2,2-4,-1-7,2 6,1 1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3371 682,'-29'36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2997 857,'14'-3,"-10"3,0 0,2 0,-1 0,0-1,1 1,-3 0,0 0,0 0,4 0,-4 0,0 0,0 0,0 0,4 0,-4 0,2 0,-1 1,-1-1,7 1,-7-1,1 0,0 0,-1 1,0-1,0 0,4 2,1-1,0 0,1 0,-6 0,1-1,-1 1,2 0,-2 0,6 0,-2 1,-3-2,6 3,-7-2,3 1,-3-2,2 1,1 0,2 0,-5-2,1 1,0 1,3-1,-3 0,-1 0,0 0,2 0,1 0,0 1,0 0,-3-1,0 0,3 1,2 0,-5-1,5 0,-4 0,-1 1,1-1,1 1,-2 0,5 1,-2 0,3-1,-3 1,-1-2,-1-1,-1 1,0-1,0 2,0-1,0 0,-6-1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3031 878,'-37'12,"37"-8,3-1,0 1,0-2,0 0,2 0,-2 1,0-1,-2 1,-2 3,0-2,-1-1,0 0,-1-1,0-1,0 0,0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3029 896,'49'5,"-50"-8,-3-2,1 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3069 883,'15'3,"-12"-2,0 1,0-1,0 0,0 0,-3 3,-5 3,2-4,0 1,0-1,1 0,-1-1,-4 4,1-1,3-3,-1 1,0-1,1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2235 1227,'-5'25,"4"-22,0 0,0 1,0-1,-1 2,2-1,-1-1,2 7,0-4,0-3,0 0,2 7,0-6,-1-1,1 0,0 1,3 2,-3-4,2 1,-3 0,1-1,3 3,-3-4,3 1,-3-1,0-1,7-2,-5 0,-1-1,1 0,-2 1,3-1,-3 1,1 0,4-1,-4 1,3-3,-1 1,-1 0,0 0,1-3,1-1,-3 4,1 0,-3 1,1-1,-4 1,1 0,-1-1,-1-1,1 0,0 1,0-3,1 4,0-1,0 0,-1 1,-1 0,-4-4,3 4,-1 0,1-1,0 1,-1-1,0 1,1 1,-1 0,-8-1,8 2,-5 1,-11 5,12-1,3-2,-1 0,2 0,-11 6,8-2,6-3,0 0,-1 0,1 1,0 0,-1 6,0-7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3125 908,'-8'19,"11"-20,-1-2,1-1,-2 0,0 1,0 0,-1-2,0 2,-3 2,-1 4,2 0,1 2,0-1,0-1,1 3,0-3,3-4,0-3,-2 0,1-2,-1 3,-1 0,-3 3,0 4,1-1,0 3,1-2,1-1,-1 2,4-3,0-3,0-2,0 2,-1-3,1-1,-4 1,0 1,-2 1,0 2,-1 2,2 1,0 1,1-1,0 0,1 0,1 0,2-1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930,'-9'-20,"7"23,0 0,0 2,0-1,-1 2,2-2,-1 0,1-1,2 0,2-1,0-3,0 0,1-2,-1 2,0-2,1 0,-2 0,1 1,0-1,-1 0,-4 8,2-2,-1 0,1 0,1 0,-1 0,1 0,-1 0,1 0,2-2,3-5,-2 1,0 0,-1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3242 893,'-18'7,"15"-4,-2 3,4-3,0 0,2 0,3 2,0-3,0 0,-1 0,1 0,0 0,0 0,-1 0,-2 2,-5 1,-3 3,2-3,1-1,1 0,-1-1,0-1,1-3,-1-3,2 0,-3 0,1 1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955,'-11'-3,"4"4,3 0,2 2,0 1,1 1,0 0,1-1,1-1,2 1,0-1,0-2,0 1,1-2,2 1,-3 2,-4 5,-1-5,0 0,-1 1,0-1,0 1,0-2,0-1,-2 0,2-2,1-2,2-1,0-2,0 3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3040 982,'44'-3,"-41"2,2 3,-11 0,3-3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3073 951,'20'14,"-17"-12,0 0,-1 1,0 0,-2 0,-1 0,0 0,-1 0,-2-1,-1 1,2-2,-1 1,0-1,0 2,1-1,1 1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3115 991,'-2'7,"5"-8,0-1,0 0,-7 2,2 3,2 0,3-1,-1-5,-3 0,-2 3,2 3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3158 970,'-5'26,"5"-23,-1 1,0 1,-1 2,-2 5,2-4,-2 2,2-7,4-6,-1 0,1-2,0-1,0 1,1-4,-2 6,2 0,-2 0,2 1,0-1,0 2,0 2,-2 3,2 5,-2-6,-1 0,0 3,0-3,-1 2,0-2,-1 2,-1-2,0-1,0 1,-2-3,5-3,1-2,2-4,-2 3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3245 984,'-25'9,"22"-6,2 0,1 0,1 0,7 8,-1-5,-1-2,-2 0,-3-1,-1 0,-2 0,-3 0,2-1,0 0,0-1,0 2,-1-1,1 0,-1 0,0-1,0 0,-2 0,-1-1,1-1,0 1,1-2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2615 1340,'13'2,"-9"-2,-1 0,1-1,0 1,-1 0,1 0,3 0,-3 0,1 1,-2-1,1 1,-1-1,0 1,1 0,0 0,0 0,6 2,-4-3,-1 1,0-1,-1 1,6-1,-5 0,-1 1,2-1,7-1,-7 1,4-1,0 1,-1 0,4 0,0 0,-2 0,1 1,-7 0,8 1,-7-1,0 0,0 1,-1 0,-1-1,9 3,-9-3,1 0,1 0,-1 1,-1-2,10 3,-11-3,1 0,0 1,-1 0,0-1,0 1,0-1,3 1,0 0,-3-1,-6 0,-21 2,18-3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2266 1219,'-5'16,"4"-11,1-1,-1 0,1-1,0 0,0 0,0 3,0 1,0-4,0 0,0 0,0 4,0-4,0 0,-1 1,-2-5,2-5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2636 1374,'-14'-1,"11"2,0 0,0 2,-1 0,2 0,5-2,0 0,1 1,-1 0,2 2,-2 0,0 0,-2 1,1-1,-1 0,-1-1,0 0,0 0,-1 0,-3 0,1-1,0 0,0-2,0 0,-1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2643 1393,'18'0,"-15"-1,4-1,-4 1,3 0,-3 0,1 1,-1 0,0 1,-4-5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2677 1365,'23'8,"-19"-6,0-2,0 2,-1-1,-1 3,-4-1,-4 4,2-3,2-1,-2 1,1 1,0-2,1 0,0 0,2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2735 1410,'5'8,"-4"-11,0-2,0 2,-1 0,0-2,0 2,0 0,-2 0,1 0,-2 3,1 4,2 0,0 0,0-1,-1 0,1 0,0 0,1 0,2-2,0-4,-1 0,0-2,0 0,-2 1,-1 1,-2 1,0 4,0 2,2-1,1 1,1 3,-1-3,1 0,-1-1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2782 1391,'-14'-4,"10"10,3-3,1 0,-1 4,1-3,0 0,-1-1,2 3,0-3,2-2,0 0,2-2,1-6,-4 3,1-2,-3 2,2-2,-1 0,-1 3,0 12,-1-1,0-4,1 1,0 0,0 1,1-3,0 0,2 0,-1-6,-1-1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2855 1364,'-16'8,"13"-6,0 1,2 0,1 0,0 0,1 2,1 2,0-3,1 0,-1-1,1 0,0-1,0-1,0 0,1 0,0 1,-1 1,-1 0,-1 0,-1 0,-1 1,-3 0,1-2,-2-1,0 1,2-2,-5-1,5 0,-3-1,3 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3208 987,'10'19,"-9"-16,1 0,-1 0,0 1,0-1,0 1,1 0,-1-1,2 4,-2-4,0 0,0 1,-1-1,-4-5,2-1,1-1,-1-2,1 0,1 3,-2-2,1 1,1 0,0 1,0 0,1 0,2 1,-1 7,0-1,0 2,0 6,1-4,-1 0,0-2,0 1,-2-4,-3-4,-5-8,6 6,0 0,1 0,-1-1,1 1,-3-6,3 4,0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3213 992,'10'56,"-9"-52,0-1,-1 0,1 0,0 0,1 5,1-6,-1-5,-1-1,-1-1,-2-1,2 3,0 0,-3-7,3 5,0 0,-1-1,0 1,1 2,0-4,-1 3,1 0,2 15,-1-6,0 6,0-3,0-1,1 0,-2-3,1-1,-5-11,3 3,-1 1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2658 1469,'-19'5,"15"-3,1 0,-1 0,0 1,1 0,0 1,7-1,1-1,-2-1,1 1,-1-1,2 1,-2 0,0 0,0 0,0 0,-2 2,-1-1,-2 3,-4 0,2-2,1-3,-3 3,-1 1,3-4,1 0,-1 0,3-4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2652 1498,'34'-2,"-30"0,0 2,0-1,-1 0,0 1,1 1,-7 0,0-2,-1 0,0-1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2384 1222,'28'-12,"-25"11,0 0,0 0,1 0,-1 0,1 1,-1-1,0 0,0 0,0 1,2-2,0 0,0 1,0-1,-2 1,7-3,-5 2,-2 2,2-1,-2 0,0-1,2 0,1 0,0 1,-2 1,3-2,-4 1,0 1,0 0,0-1,1 1,-1-1,3 1,-3-1,2 1,0-1,0 1,2-1,-3 1,-1-1,2 1,-1-1,2 1,-1-1,0 2,1-2,1 1,-3 0,0 1,0-1,0 0,1 1,-1-2,-1 2,2-1,3 0,-2 0,-3 0,4 1,-3 0,0 0,1 0,4 0,-4 0,-1-1,-1 0,0 1,2-1,-2 1,0-1,1 1,-1-1,0 0,1 0,-1 1,-5-5,0 1,0-1,-1 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2682 1478,'32'6,"-29"-6,0-1,0 1,0 0,0 1,-3 7,-2-3,0-1,1 0,-3 3,3-4,-2 2,1-2,-2 0,0 0,1-1,0-1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2748 1519,'9'11,"-7"-14,-1 0,-3 0,-3 2,0 3,1 3,1-1,3-1,2 0,1-2,1-2,0 0,-2-2,2-1,-4 1,-1-1,-1 0,-3 1,2 4,-2 4,4-2,0 0,1 2,2-2,2-2,0-2,-1-1,0 0,0-2,-2 1,0-3,-1 3,-3 0,-1 4,0 1,0 2,2-1,0 0,-1 3,3-3,3-2,0-3,0 0,-1-1,2-1,-3 0,0 1,-2 0,-3 5,1 2,1 0,1 0,0 0,1-1,0 0,0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2797 1473,'-6'82,"6"-78,-1-1,1 1,0-1,-1 3,1-21,1 12,0-3,2-1,0 1,0 2,0 1,1-1,2 1,-1 0,-2 3,0-1,0 2,0 0,0 2,-2 0,-1 0,0 1,-2 4,-2-2,1 2,0-4,-3 5,-1-2,0-3,0-3,1-5,2-3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3420 344,'22'-2,"-19"1,0 0,3 1,-3-1,1 1,-1 0,2-2,0 2,-2-1,0 1,-8-5,2 0,2 2,0-2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3466 305,'-2'15,"1"-2,1-9,-1 1,-1 0,2 5,0-5,-1 2,1 0,0-2,4-5,-8 8,5-5,0 3,1-2,-6-3,-2-4,0-1,3 2,0-1,-7-5,6 4,7 1,-8 4,0-5,1 2,4-1,6 1,-1-1,0 0,4-1,-2 2,-3 0,3 0,-2 1,-2 0,3-3,-2-2,-3 3,1-1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3498 283,'7'12,"-7"-9,-1 1,-1 0,-3 2,2-5,0-2,-1 1,0-1,8 0,-1 1,0 0,1 0,-1 0,0 0,0 0,5-2,-4 2,-1-1,0 0,0 0,1-1,-7 3,3-4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3497 308,'4'31,"-3"-28,0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3529 309,'0'16,"-2"-13,1 0,-7 3,3-4,2-1,-1 1,-3 1,4-2,1 2,-1-2,7-2,6-1,-5 1,0 0,-1 0,4-1,-3 1,-1 0,1-1,-2 1,-2 4,-4-1,-1 0,-4 2,-1 1,6-4,0 1,0 0,-1 1,0 2,2-1,1 2,1-2,0-1,2 1,0-1,2 0,4-1,0 0,-4-1,-1 0,0-1,-4-4,0 1,0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355,'-2'15,"1"-12,0 0,0 0,-1 1,1-1,-2 0,1 1,-1-2,-3 2,1-3,-1-2,-1-1,2 0,1-3,3 1,1 1,-1 0,1 0,0-1,0 0,1 0,-1 1,2 0,6 3,0 0,3 0,-7 0,7-2,-8 1,2-1,6-5,-8 4,-1-1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3578 289,'14'-1,"-11"1,1 0,0 0,0 0,0-1,-1 1,0 0,-7 2,0-1,1-1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2710 1138,'39'20,"-37"-17,-2 0,-1 0,0 0,0 0,0 0,-1 0,0 1,1-1,0 0,0 0,-3 2,-2 0,2-2,-3 0,-1-2,1-2,3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3582 296,'2'28,"-1"-25,-1 0,1 0,1-6,-1-2,1 1,-1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3600 300,'-2'14,"2"-11,4 0,-1-4,0-2,1-1,-1 1,0 1,1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3652 293,'-37'40,"31"-39,2-1,0-1,-1 0,-1-4,2 2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15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3572 323,'-1'30,"0"-27,-2 0,-1 3,1-4,7-6,1 0,-2 2,0 0,3-1,-1-1,-2 2,1 0,-1 1,1-1,-1 0,1 1,3-1,4 0,-5 1,-3 1,2 0,-1-1,0 2,-1-2,0 2,-6 3,-1-1,0 0,-1-1,1 1,-1-1,1 1,-1-1,1 0,0 1,0-1,1 0,0 1,0-1,-3 2,-1 1,2-2,1-3,0 0,5-3,6-1,-4 2,6-2,-4 2,-2 1,2-1,0 2,3-2,-5 2,4-2,-3 3,-1-1,-16 14,7-7,1-2,2-2,1 0,-8 6,7-7,-1 1,0 0,-1-2,1 0,1-1,-1 0,-1-1,2 0,2-2,3-1,1 0,0 1,1-2,0 2,0 0,-2 0,1 1,0 1,0 4,-2 0,0 1,1 1,0-2,1 1,-1 0,0-1,1 2,0-3,0 2,0-1,0 0,0-1,-7-4,-2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283 415,'15'13,"-13"-10,1-1,0 1,0 0,1-1,1 1,1-1,-3-1,0 0,2 0,-1 0,-1 0,0-1,1 1,1 1,-2-1,0 0,0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360 423,'13'10,"-7"-8,0 1,-2-1,-1-1,0 1,0 0,0 1,0 0,-5 0,-3-1,1 0,-3 1,1-1,0 2,2-1,0 2,1 0,2-1,0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447 424,'-3'17,"3"-10,-1-2,0 0,0 3,0-3,1 1,0 0,-1 5,1-5,0-2,0 0,0 1,0 0,-1 0,1 1,0 1,-1 7,1-8,-1 0,1 0,1 1,-1 0,0 2,0-1,0-1,0-2,0 7,0 1,1 1,-2-4,1-2,-1-3,1-1,-1 1,1-2,2-10,-1 2,-1 0,1-3,-2-1,0 1,0 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470 409,'41'3,"-37"-3,1 0,-2 0,0 0,1 0,-1 0,1-1,-1 1,2 0,-1-1,3 1,-3 0,0-1,4 1,-4 0,5-1,-4 1,0 0,0-1,0 1,-1 0,9-1,-9 1,1 1,-1-2,0 1,1 1,5-2,-5 1,-1 0,4 0,-4 0,0 1,4-1,-4 0,0 0,1 0,0 0,-1 0,0 0,-1 0,1 0,0 0,-1 1,2-1,1 1,-1-1,-2 0,0 0,0 0,0 0,0 0,0 1,6-1,-5 0,2 0,1 0,-3 1,0-1,4 2,-2 0,-1 0,-1-1,-1-1,-2 3,1 2,-2 3,1-4,-1 4,1 1,0-6,0 6,-1-4,1 2,-1 1,0 0,1 0,-1-2,0 1,1 2,0 0,-1-1,2 13,-1-15,0 1,0 1,-1-1,0 0,1-1,-1 0,0-1,0 0,1 0,-1 0,0 1,0-1,0 1,0 0,0-1,0-2,0 1,0-1,0 0,0 0,-1 1,0-1,0 1,-1 1,1 0,0 0,0 2,1-4,0 1,0-1,-2-6,0-1,0-1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450 716,'34'4,"-26"-4,-4 0,0-1,0 2,0-2,1 1,6-1,-5 2,1-2,9 1,-9 0,15-1,-13 1,13-1,-15 1,7-1,9-1,-16 2,-1 0,0 0,1 1,-1-1,3 2,5 0,13 1,-13-2,-2-1,-7-1,-2 0,0 0,-4-3,-16 1,9 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530 461,'-14'2,"11"-1,0-1,-1 2,1-1,0 2,-1 1,2-1,1 0,1 1,0-1,0 1,2 1,0-2,3 1,-2-2,-2 1,3-1,-1 1,-1 0,0 0,-3 0,0 0,-3 0,-2 1,2-2,-1 1,2-3,3-3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1066,'-4'34,"2"-28,1-3,0 0,1 1,-1 1,1 0,-1 5,-1 3,2-8,0-2,7-3,3-2,-7 1,1 0,1 0,0-1,0 2,-1-2,0 2,-1 0,3 1,-3 0,-6-1,-4-5,4 1,1-1,-1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556 421,'-2'21,"1"-18,1 0,-1 0,-1 7,3-7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549 498,'19'1,"-16"-1,1 1,1 0,-1 1,-1-1,0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571 475,'22'14,"-19"-12,1-1,0 1,0-1,-1 1,-6 5,0-1,-1-2,0 1,2-2,0 0,1 0,1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630 509,'11'-6,"-14"4,0 1,0 1,2 3,2 0,1 0,2-1,-1-1,0 0,2-2,-1-2,-4-1,0 1,-1 0,-1 0,-2 0,1 2,0 1,0 2,0 0,1 1,1 1,1-1,1 0,2-2,0-2,-2-2,-3 0,0 0,-1 0,1 7,2-1,3 0,0-5,-1-1,1 0,-4 0,-2 4,0 1,2 1,0 0,1 0,3 0,0-4,0-1,1 0,-1-2,-2 1,0 0,-1 0,-3 2,0 4,1 0,2 1,3-2,-6-4,2 5,1-6,-1 6,1 0,3-2,1-5,-1 0,-2 1,0 0,-4 6,1 0,0 0,1 0,2 0,0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717 447,'-17'12,"14"-9,1 2,1-2,1 5,0-5,3 4,0-3,0-2,2 2,-1-3,-1 1,2 1,-2-2,0 1,1 1,-2 0,-9 5,2-4,1-1,0-1,0 1,-6 2,0 0,5-3,-7 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621 89,'-6'15,"6"-10,0-2,3-4,0-2,-2 0,-1 0,0 0,-3 1,0 0,0 0,2 5,0 1,0 6,2-7,0 2,2-4,2-3,0-2,-3-1,0 2,-1-1,0 0,-2 1,-2-2,0 3,0 0,0 3,0 0,0 1,-2 3,4-2,1 0,0 0,1 2,0-2,2 0,0-3,1-2,-1-3,-2 2,0 0,1-2,-1-1,0 3,-1 0,-3 1,0 4,-3 2,4-1,0 1,2 1,0-1,0-1,1 1,0 0,1-1,1-4,0-2,-1 0,0-2,-1-1,0 2,-1 0,0 1,-2 0,-1 3,-1 2,2 1,0 2,0 2,3-3,-1 1,1-2,2-3,2-6,-2-1,-2 3,0 1,-5 3,2 3,-1 4,2-2,3-2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62,'-19'19,"17"-15,1 0,-1 0,1 1,2 2,-1-4,2 1,3-1,1 0,-2-2,3 0,-2 0,1 1,-3 0,0 0,-1 1,-1 1,-1 0,-1 0,-3 0,0-2,0 1,1-3,0 0,-5-1,5 0,0 0,-4-2,3 1,0 1,-1 0,-7-1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36,'-22'10,"16"-4,0 1,1-1,0 0,2-1,1-2,0 1,0-1,1 1,2 1,1-2,2 0,-1-2,2 1,0-1,-2-1,2 1,2 0,-2 1,-2 2,-1-1,-2 1,0-1,-3 3,-2-2,1-3,-1 1,1 0,0 0,0 0,1-1,0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22,'-9'18,"7"-13,1 0,0 0,0-1,0-1,0 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97,'16'5,"-13"-5,2-1,-2 1,1 0,-1 0,0-1,0 1,1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1055,'2'0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86,'11'1,"-8"-1,0 2,-2 1,-2 1,-2 1,2 0,-1-2,2 0,-2 1,0-1,1 0,1 0,-1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750 71,'32'3,"-29"-3,0 1,-3 2,0 0,0 1,-1 1,1-1,-2 4,2-3,-1-2,1 1,0-1,-1 1,0-1,1 0,0 0,1 0,-1 1,0-1,0 0,-1 0,0 0,1 0,5-1,-2-2,4 1,-4-1,0 0,0 1,1-1,2-1,-3 1,1-1,0 0,-1 0,0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840 68,'27'11,"-29"-7,1 0,-1-1,-1 2,0-2,1 0,-1-1,0 1,1-7,0 0,1 1,0 0,0 0,-1-4,1 10,2 0,-1 3,-1 1,0 10,0-9,0-2,1-1,-1-2,1 5,0-4,2-8,0 1,0-1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843 120,'31'28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890 119,'-5'17,"8"-14,0-3,0 0,0-2,1-1,-3 0,1-1,-3-3,0 3,-1 0,0 0,-1 4,-1 3,2 0,-1 1,1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879 81,'-11'16,"10"-12,1 0,-1 1,1-1,0 0,1-1,-1 2,-1-2,1 0,2 3,-2-3,2 1,-1-1,3 0,3-3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914 77,'7'40,"-8"-37,0 0,0 0,0 0,0 0,0 0,-1 4,0-1,1-3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936 84,'22'-3,"-20"0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955 80,'-2'26,"2"-23,0 1,-1 2,1-3,-1 1,0 0,-1 0,12-4,-3 0,-3 0,4-2,-2 0,-2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982 68,'7'17,"-10"-13,3-1,-1 0,0 0,0 0,1 2,0-1,-1-1,1 0,0 0,-1 1,1-1,4-4,0-8,-3 4,1-2,2-3,-1 7,0 2,1-2,-1 2,0 1,0 2,-2 2,-2-1,-4 13,4-11,-1-2,-2-1,1-6,2 0,0 1,1 0,0 0,-1 0,1 7,-2 8,1-6,0-2,0-1,0 1,0-1,0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2478 1101,'20'-3,"-16"3,-1 0,0-1,0 1,1 0,1 0,-2 0,0-1,-6 3,-2-2,2-1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998 122,'2'0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973 67,'33'-4,"-29"2,0 0,3-4,-4 3,2 1,-2 2,0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1046 60,'-4'69,"5"-66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992 123,'26'16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1053 58,'26'0,"-24"4,-1 0,0 0,0 1,-1 0,0 0,0 3,0-5,0 0,0 1,0-1,0 0,0 1,-1-1,1 1,0 0,-1-1,1 0,-3-3,0-2,1-1,0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1045 85,'11'17,"-13"-13,0-1,4 0,1-1,0-1,0 0,0 0,0 0,0 0,-3 2,-3-2,0 1,0-1,0 1,7-1,-1-2,0 0,-6 5,-5 1,6-2,0 0,-1 0,6-2,1-1,1-1,2-1,-2 1,-2-2,-3 0,-3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768 73,'4'17,"-4"-14,0 1,0 1,0 4,0-5,0-1,0 1,0 1,0-2,1-14,-1 0,-1 3,1 0,-1 5,1 0,0-1,0 0,2 8,-1-1,-1 1,1 2,-1 1,1-1,-1 5,0-3,0-1,-1-1,1-1,0-2,-1 0,1-6,-1-2,1 1,-1 0,1 0,0 1,-1-1,1 1,0-1,0-1,0-2,1 0,-1 4,1 0,0 0,0 9,1 7,-2-2,0-7,-1 0,1-1,0 2,-1-1,1-1,0-8,1 0,-1 1,0 0,0 0,0-1,0 1,0 0,0-1,0 2,0 0,1-3,-1 3,5 8,-4-2,0 0,-1 2,1-1,0 3,-1-4,0 0,0 3,-1-10,0-11,1 8,0 3,0 1,-2 0,2 0,0 0,-1 7,1-1,0 2,-1 11,0-9,1-3,-1 6,0-5,1-2,-1 2,1-2,1-9,-1 1,0 1,1 1,-1 0,0-1,0 1,0-3,0 1,0 2,1-9,-1 8,0 1,1 0,0-4,0 4,0 10,0-1,-1-1,0 0,0 6,0-6,-1-1,0-1,1 0,-1 1,0-1,1 0,1-9,0 0,1-4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778 127,'2'0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1138 53,'-24'30,"23"-24,0-3,0 1,1 2,-1-1,1 0,0-1,0 1,0-1,-1-1,2 2,0-2,0 0,2-3,1 0,-1-1,0 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1175 62,'-4'50,"4"-47,3-1,2-3,-1-2,-1-2,-2 0,1 1,-2 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2493 1054,'15'1,"-12"-1,0 2,3 2,-3-3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1190 26,'9'29,"-9"-26,2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1228 21,'-10'36,"9"-30,0-1,-1 3,2-5,0 1,0 0,2-1,2-1,1-2,-1-2,-6-1,-1-1,0 0,2 1,-2-1,1 0,0 1,-1 0,3 0,3 0,0 2,0-2,1 1,0 2,-1 0,0-1,1 1,0 0,0-1,1 1,-1 1,0 1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1254 62,'25'-6,"-24"3,-2-1,-2 0,1 0,-1 4,0 2,1 1,-1 2,2-1,0-1,1 1,-1-1,0 2,1-1,0 2,1-3,1 2,1-3,0-1,2-3,2-2,-2-3,0 2,0 0,-1 1,-2 0,1 2,-7 7,-1 5,3-4,-1 0,2-3,0 1,-1 0,6-8,-1 0,0 0,-1 1,0 0,0 0,1 0,0 0,-1 6,-1 0,-1 2,0-2,1 0,-1 0,1 0,1-6,2-2,-3 2,1 0,0-2,0 1,0 0,0 1,0 0,0 0,1 10,-2 1,-1-5,0 4,0-4,1 0,0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1360 46,'6'53,"-6"-47,-1-1,0 6,0-6,-4 4,3-6,-4 1,-2-3,4-2,1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847 496,'26'-5,"-23"4,0 0,0 1,1 0,0 0,3 0,-2-1,-2 1,3-1,2 0,2-2,-6 3,-1-1,3-1,-1 2,1-1,-1 1,-2 0,3-1,1 1,-4 0,4 0,-4-1,2 1,-2 0,0-1,5 2,-2-1,-1 0,-2 0,0 0,2 0,-2 0,3-1,-1 1,-1 0,2-1,-2 1,-1-1,0 1,0 0,2 0,-2 0,0-1,0 1,0 0,0 0,-6-2,-6-7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1061 436,'2'0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1062 436,'7'7,"-1"-6,-3-1,1 1,1 0,-1 0,1 0,-2 0,2 1,-1-2,-1 1,0 0,0 0,-1 2,-5 1,1 0,1-1,-4 3,0 2,3-5,-3 2,2-1,-2 0,2-2,-1 0,1 0,0-1,-1 1,-2-7,5 1,0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950 379,'-13'3,"10"-2,0 1,0 0,-4 2,3-3,1 2,0 0,2 0,0 1,4 0,5 0,-4-1,1 0,-2-1,1 1,-1-1,2 3,-3-2,-1 1,-4 7,-2-7,1-2,0 0,1 0,0-1,-4 1,4-2,0-2,1-2,1 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1266 399,'-14'4,"11"-3,0 0,-1 1,1-1,0 1,-1 1,0 0,1 1,-1 4,2-3,0-2,1 0,1 0,1 0,4 3,-1-4,2 2,1-3,-3 0,-1 0,0 0,0 0,0-1,1 2,-1-2,0 2,0-1,-3 3,-4 2,0 2,2-5,-2 2,1-3,0-1,0 0,0-1,0 1,1-4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1288 343,'-3'30,"1"-23,1-4,0 0,0 0,-1 2,2-1,0-1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1080,'-1'18,"1"-13,0 1,0 4,0-7,0 2,0 4,-2 2,0-3,1-5,1 0,1-7,0-1,0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1292 448,'33'-9,"-29"9,0 0,-1 2,0-1,0-1,0 1,0-1,-6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1330 409,'36'39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1447 361,'2'0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1448 361,'-12'8,"10"-5,0 0,0 0,-2 2,1-2,1 0,0 0,-2 4,1-3,2-1,2 3,0-3,3 4,-1-3,-1 0,2 0,-1-1,2 1,-1-2,0 2,-1-3,0 0,2 1,-1 0,-1 1,0-1,1 3,-3-1,-3 1,-1 1,-2 2,-1-2,0-1,0-2,3-2,-8 3,4-3,3 0,-1-1,1 0,-4 1,1-1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1363 438,'2'0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1364 438,'-1'10,"-6"-4,2-2,1 1,1-2,-1 3,3-3,0 0,0 1,1 1,-1-2,2 0,-1-6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1499 443,'14'13,"-11"-15,0 0,-2-2,-2 0,-2 0,1 0,-1 1,0-1,-6 14,8-7,0 0,2 1,2-2,0-2,0-1,0-2,0 0,-3 0,-1-1,-1 0,-1 2,0 2,0 5,2-1,1-1,1 0,1 0,1-3,1-1,1-2,-3 0,-1-1,-5 1,1 3,0 1,0 1,2 1,-1 1,2-1,0 0,3-4,-1-2,-3 0,-1 0,1 0,-2 1,1 5,1 0,1 0,-1 0,2 0,3-4,-1-3,0 0,-2 0,-1 0,0 1,-2 6,0 1,-1 0,3-1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820 297,'15'3,"-12"-3,0 1,0-1,1 1,-1-1,4 0,-4-1,2 1,4-1,-6 1,1-1,0 1,0 1,-1-1,2 1,2 0,-2-1,0 0,-2-1,7 1,-7 0,4-1,-3 1,-1 0,0 0,3 1,-3-1,0 0,1 0,0 0,0 0,0 0,0 1,1 0,13 5,-12-2,-2-2,1 1,5 2,-7-4,4 1,-3 0,-1-3,1 2,1-3,-2 0,0 0,0 0,2 0,-2 1,1-1,-1 1,1 1,-1-1,1 1,1 0,-1 1,0 1,0 0,0 1,0-1,-1 1,2-1,-1 0,0-1,-1 0,3-2,-1 2,-2-2,2 0,-2-1,2-1,-2 2,0 0,8-4,-8 4,1 0,-1 0,1 1,-1 0,1 0,-1 0,0 0,2 1,1 0,-3-1,2 1,-2-1,0 0,0 0,0 0,3-1,-3 0,1 0,-1 0,1 0,-1 0,0 0,1-1,0 0,0 1,0 0,-1 0,0 1,2 0,-2 0,0-1,3 1,-3 1,13 0,-11 0,0-1,-2 0,0 0,6 1,-6 0,1-1,-1 0,0 1,0 0,0 0,0-1,7 3,-6-3,2 1,-1 0,-7-4,-1 2,0-1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549 932,'-5'32,"4"-27,1 1,-1 0,1-1,-1 0,1 0,0 0,0 2,0 1,0 16,0-17,1-1,-1 1,1 2,-1-1,1-2,-1 1,0-2,0-1,1-1,-1 0,0 1,-1-1,3-9,0-2,1-4,-2 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586 926,'36'-2,"-33"2,3 0,-3 0,1 0,1-1,0 1,0-1,-1 1,5-2,-5 2,-1-1,0 1,0 0,0 0,0 0,1 1,-1-1,1 0,0 0,4-1,-4 1,0 0,-1-1,1 0,3-1,-4 1,1-1,0 1,0 0,5-1,-5 1,1 0,-1 1,0-1,-1 1,0 0,3-1,-2 1,-1 1,2-2,-2 1,1 0,4 0,-4 0,0 0,0 0,-1 0,0 0,8 2,-8-2,1 2,-1-1,0 2,2 2,-4-2,1 0,0 0,2 3,-3-3,0 0,1 3,-2-1,2 3,-2-3,2 6,-1-2,0 0,0-6,0 4,0-3,-1 1,1 7,0-5,-1-2,0 0,0 0,1 10,-1-9,1 9,-1-9,0 0,0-1,0-2,0 1,0 0,0-1,0 1,0 7,0-8,0 1,0 1,0-2,0 0,0 0,0 2,0-2,0 0,-6-4,1-1,0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1056 633,'-30'62,"29"-66,3 0,0 1,1-1,0 1,3-1,2-2,-4 3,0 0,-1 1,1 0,0 1,0-1,1 1,0-1,-2 2,-3 3,-2 1,-1 1,1-2,1 0,-11 8,9-6,0-4,0 0,0-5,2 1,1-2,0 2,1 0,2 1,-2 7,-2 1,0-3,0 0,0 0,0 0,0 0,-3 6,1 1,0-6,0 0,-1 1,1-4,6-2,-1-2,1 0,-1 0,2-2,-3 2,3-2,-3 2,0 0,3-4,-2 4,-4 6,0 5,1-3,1-2,-1 1,0 4,1-3,-1-2,1 0,0 0,-1 5,0-3,0-1,1 0,-1 0,3-12,0 3,-1 1,-1 1,1-1,0 0,0 1,1-1,0 0,0 1,0-1,0 1,0 0,0-1,3-2,-2 3,0 2,1 1,-1 1,-1 3,1 1,-2 2,0-2,-2-2,1 3,-1-3,0 0,0 0,-1 1,-1 0,1-1,-1 1,0 1,0-1,0-2,0 0,0-3,1-2,1 0,0 0,1-2,0-1,2 1,-1 2,2-2,0 2,0 0,-1 0,1 1,-1-1,-3-2,1 2,-1 0,0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2591 1063,'-4'54,"4"-46,0-5,-2 4,2-4,-1 0,0 1,-2-2,1-5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546 1151,'27'-6,"-24"4,1 2,1-1,-2 0,0 1,1-1,0 2,36 2,-11 0,-23-3,0 0,2 0,0 0,-1 0,1-1,-1 1,-1-1,0-1,0 1,0 1,0-1,0 0,10-1,-12 1,0 0,5 3,-3-3,3 3,-1-1,0 1,-5-1,3 1,-3-2,1 2,-7-10,-7-5,3 8,0 2,0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577 980,'-25'29,"25"-26,2 1,5 3,-4-3,1-1,-1 0,1 0,1 0,1 0,-3-2,1 3,-3-1,-1 0,-3 1,-1-1,-1 0,1 0,0-2,-2 3,1-3,5-6,2 2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585 1018,'2'0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586 1018,'18'-2,"-15"2,0-1,0 0,0 1,1 0,-1 0,0 0,1 1,0 1,4 1,-5-2,-11-4,5 0,-1-1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617 986,'23'8,"-18"-7,0 0,-2-1,0 2,0-1,-1 3,-2-1,-2 3,-1 1,2-4,-3 3,3-3,-2-1,-2 3,1-2,1 0,0-1,6-2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682 1007,'-2'15,"3"-12,0 0,2-6,-2-2,-1 2,0 0,-1-1,-2 1,0 1,0 3,3 2,-1 0,0 0,1 1,-1-1,2 1,-1 2,1-3,0 0,2-1,0-2,3-2,-2 0,-2-1,-2 0,-1-2,0 0,-1 0,0 2,-1 2,2 6,1-1,1 2,-1-1,2-1,1-1,0-5,-2-2,-1 1,0 0,-1 0,0-1,0 1,-1 0,-2 3,3 4,0-1,1 2,1-2,0 0,1 0,1-6,-3 0,1-5,-2 5,1 0,-3 1,0 1,0 5,3-1,-1 2,1-1,0 0,1-1,4-6,-3 7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733 1008,'-14'-3,"11"3,1 3,-1 12,3-11,0 1,0 1,0-3,2 2,-1-2,1 0,1-1,0-3,-1-4,1-11,-3 12,0 1,0 0,0-3,1 3,-1 8,1-1,0 1,0 1,0-3,1 1,0 0,-1-1,2 0,0-2,2 2,-1-2,-1-1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779 950,'-12'39,"11"-36,-1 0,2 0,1 0,2-1,1 1,0-2,0 0,-1 1,2-1,-1 0,-1 1,3 1,-2 1,-3-1,0 0,0 1,-2 2,-2-1,-1-2,0 2,0-1,0 1,1-3,0 0,0-2,-5 3,4-3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1230,'-1'50,"2"-44,0 7,-1-3,0-5,0 3,0-5,-1 0,0 2,1-2,-2 1,1-1,0 0,1 0,-1 0,0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518 1222,'19'6,"-16"-7,0 1,3-1,-2 0,3 0,-1-1,0 1,0 1,3-1,-4 0,4 0,-1 0,3 0,-7 1,-1 0,1 0,1 0,5 0,-5 0,0 0,0 0,0 0,0 0,-1 1,4-1,-3-1,0 1,1 0,0 0,7-2,-9 1,4-1,0 1,6-1,-4 1,-1-1,0 1,0 0,-5 0,11-1,-9 1,-2 1,0-1,-1 0,6 0,-5 1,-1 0,0 2,0 1,0 2,-1-1,0 1,-1-2,3 4,1 6,-4-3,1-3,-1-1,-1-2,1-1,-1 0,-1 0,2 1,-1 0,-1 15,1-14,-2 5,1-6,0 5,0-4,0 1,0-1,0 1,-1 3,0 0,1-4,1-1,-3-3,-2-4,1 1,1 1,-1 0,1 0,0-1,-1 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2546 1097,'25'-3,"-22"3,1 0,-1-1,3-1,-2 1,4-1,-1 0,-2 1,-2 0,-4 4,-1 0,-1 0,0-2,-2 1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533 1404,'36'-8,"-30"8,-2-1,6 1,-4-1,0 1,-1-1,1 1,0-1,0 0,0 0,2 0,0 0,22-4,-23 4,2 0,0-1,-1 1,-1 0,0 0,14-1,-14 1,0 2,-3-3,-1 4,2-3,4 1,-4 0,-1-1,-1 1,1 1,0-1,-1-1,0 1,4 0,-4 1,-7-1,-14-4,3-2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604 1264,'-25'-2,"21"2,1 1,-1 1,0 1,1-1,1 2,1-1,1 0,0 0,1 2,3 5,-1-7,0 0,0-1,3-1,-2 0,8 0,-6 0,0 1,-3 0,-4 4,-3-2,1-2,-4 1,0-1,2-1,2 0,0-1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610 1286,'14'4,"-11"-5,0 2,0-2,2 1,2 1,-3 0,0-1,0 2,0-1,-1 0,0 0,-2 2,-2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1259,'4'-2,"18"13,-19-10,2-1,-2 1,0 0,0 0,0 1,-3 4,0-3,-1 1,0 0,0 1,-1 2,1-4,-2 2,-1 0,2-2,1 0,0 0,3 0,2-3,0 1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1296,'-4'-6,"-1"11,4-2,0 1,0-1,0 0,2 1,2-3,0-1,0-2,-1-2,-1-1,0 1,-1-1,-1 2,-1-1,-1 3,3 4,2 1,0 0,0-1,1-4,-3-2,-1 0,-2 2,1 6,0 0,1-2,2 1,0-1,3 0,-1-3,-2-5,-2 0,1 2,0-1,-1 0,0 1,1 0,-2 7,1-1,1 1,0 0,-1 0,1 0,0 0,1-1,1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736 1247,'10'21,"-7"-13,-3-4,0 0,1 6,-1-5,-1 7,1-9,2 4,-2-3,0 0,-1-1,1 1,-3-6,3-1,-1-5,1 1,0 1,3 1,0 1,0 0,1 0,-1 0,0 2,0 1,3-2,-3 5,0 1,0 2,-2 1,-1-3,0 2,0-2,-1 0,-1 1,-3 2,-3-3,-1-1,-4-3,7 1,-1-1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462 737,'-8'30,"7"-27,-3 5,2-1,1 1,1-3,-1 1,1 7,1-7,-1 0,2 7,0-6,0 1,0 9,0-9,-1-2,4 11,-4-11,0 0,0-1,0-1,0-1,1 3,0-2,5 4,-1-2,-2-2,1 1,2 5,-4-7,1 2,-2-2,0 0,-10-8,4 1,1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452 946,'25'29,"-22"-25,1-1,-2 0,2-1,-1 0,0 0,-1 1,0 0,1-1,-6-2,-1-2,0-6,4 5,0-3,1 1,0 0,0 0,-1 2,2-3,-1 2,0 1,0 0,2-3,-1 2,-2 1,-5 5,0 0,-1-1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374 852,'-21'13,"18"-8,3-2,-3 6,1-4,1 0,0-1,1 0,0-1,2 0,1-2,1 1,0-1,-1-2,0 1,0-1,0-1,-2-1,-5 3,-3 13,3-5,3-3,-1 0,1-1,1-1,0 0,2 0,1 0,2 0,2-2,-3-1,1-1,0-1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394 686,'-44'52,"41"-49,1 0,-1 1,0 2,0-1,0-1,0 1,-4 5,5-5,0 1,-1 1,-2 8,0 0,2-7,1-1,0 3,-1 0,1-1,0-1,-1 0,-1 10,2-9,0 0,0-1,1-1,-2 7,3-6,-1 0,1 0,-1 5,1-7,1 0,2 16,-2-15,1 0,0 0,2 5,1 3,-2-7,1 5,1-2,2 0,-4-7,2 2,-3-1,2 2,0 1,0-2,0 1,5 2,-7-6,2 6,-1-3,-1 0,1 0,-1-2,1 1,1-1,0-1,-1 0,5 4,-5-4,3 5,-3-4,0 0,0 0,-1-1,0 1,2 1,0 0,0-1,0-1,1 0,0 0,3 4,-3-2,0 3,-3-5,3 2,-2-3,0 0,0-1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2549 1123,'46'-7,"-45"4,-1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1219,'9'20,"-8"-17,0 0,2 1,-2-1,1 0,1 0,-2 0,2 1,-1-1,1 2,-1-2,0 0,0 0,0 1,-1 0,0 1,0-1,-1-1,0 3,-1-3,-1 0,-1 0,-3-1,3 0,-1 0,0-1,-3 1,3-1,0-1,1-1,-1 1,0-1,-1 1,2 0,-1 0,-2 0,3 1,0 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1230,'-13'28,"10"-19,2-5,0 1,1-2,0 0,1 2,-1-1,2 2,-1-3,1 1,1-1,0-2,0-1,3 0,-3-1,0 0,1 0,-1-2,-3 0,-5 2,1 3,1 0,0 1,0 1,1-1,0 1,1-1,0 0,1 1,0-1,0 1,1-1,1 4,-1-4,0 1,0-1,2 1,1 0,2-2,0 0,3-1,0-1,0 2,-6-2,2 2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898 1026,'25'-15,"-22"14,2-1,-1 1,2-1,-2 1,4-1,3-1,-7 2,7-1,-7 2,-1 0,0-1,3 0,-1 0,-2 1,0-1,0 1,0 0,0 0,5-1,-4 1,2-1,-1 2,-2-2,1 3,0-2,-1 0,0 0,0 1,0-1,0 1,-6-3,-1 0,-3-5,5 3,0-1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1037 949,'40'2,"-36"-1,0 0,-1 1,0 0,-2 1,-1 1,-1 0,1 1,-1-2,-1 1,-1 1,0 1,0-4,0 3,-1 0,3-2,-1 0,-3 4,4-4,-1 0,-2-1,1-5,-4-9,1 2,5 6,-1 1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982 927,'-27'-1,"24"3,1 2,1-1,1 0,0 2,0 0,1 1,2 0,-1 1,0-1,3 0,1-8,-3-3,-1 1,1-7,-1 5,-1 3,0 0,0-1,0 1,0 0,2 6,-2 1,1 2,2 1,-2-4,0 5,0-1,-1-4,2 2,-2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1146 919,'-7'3,"8"2,0 0,0-1,-1 0,3 6,-2-4,1 2,-1 0,0 0,0-2,0-1,0 6,0-4,0 0,-1 8,0-5,0-6,0 3,0-2,1-2,-2-11,0 4,0-11,0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1143 920,'61'-10,"-56"8,-1 1,1 0,6-1,-5 2,1 0,12-3,-13 2,-1 0,1-1,1 1,8-2,-1-1,-8 2,8-2,-6 2,0 2,-5 0,3 0,-1 1,-1 1,-1-1,-1 2,0 0,-2 0,2 6,-2-4,1 0,-1 1,1 0,-1-1,1-1,-1 0,0 0,1 0,-1 1,2 5,-1-4,0 0,1 4,-1-1,1-2,1 1,-3-4,2 6,-1-5,0 0,1 3,-1-4,-1 0,0-1,-6-2,2-2,0 0,-1-1,-2-1,3 2,0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1147 1106,'46'-20,"-42"18,-1 0,0 0,1-1,-1 1,0 2,1-1,0 0,0 1,8 1,3 0,-1 1,2-1,2 0,-2-3,2-1,-12 1,4 0,-2-1,-3 1,-2 0,-2-1,-9 1,-7 2,9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1223 935,'-19'8,"16"-7,0 1,-5 4,2-2,2 0,2 2,2 1,1-3,2-3,2 1,-2-1,0-1,2 2,-2-2,6 4,-5-2,0 0,-1 0,1 2,-3 0,-3 1,-1-1,-3 2,4-3,-1 0,-1 1,1-2,0-8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1214 970,'37'-6,"-33"5,-1 1,0-1,-6 1,-1-1,0-1,0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2400 1111,'13'8,"-11"-11,0 0,-1 0,-1 0,-3 1,0 4,0 0,1 1,1 2,0-2,2 0,-1 0,1 0,0 1,1-1,1-4,0-3,-1 1,0-3,0 0,-2 2,1 0,-3 1,-1 1,-1 3,2 2,1 0,0 1,0 0,1-1,3-1,1-4,2-3,-1-2,-2 4,-8 2,-4 7,5 0,3-3,4-4,0-1,-1-1,-1 0,-1-1,-5 11,3-4,1 0,1 0,-1 0,0 1,1-1,0 0,3-4,-1-5,0 3,-1-3,-1 3,-1 0,-2 3,2 3,1 2,0 0,0-2,0 2,0-2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1231 947,'23'46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1298 958,'-8'0,"5"1,0 1,0-1,1 2,1 0,0 0,-1 2,2-2,-1 1,0 4,2-5,-1 1,2-1,1-1,0-2,0-3,1-1,-1 0,-1 0,0 0,0 0,-2 1,1 0,-1 7,1 1,-1-2,0 0,4 6,-1-6,0 0,0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1227 941,'19'5,"-15"-4,0 1,-1-1,0 0,0-1,0 2,-1 1,-2 0,-1 0,0 2,-2 4,1-5,0-1,0 0,-3 4,1 0,-4 24,9-25,2-4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1325 969,'0'-8,"-1"5,0 6,2 2,0 2,0-3,1-9,-1 2,-1 0,0 0,-1 0,-3 10,4-4,-1 1,2-1,2-6,-2-2,0 2,-1-1,-1 0,-1 7,1 0,0 3,2 1,-1-4,0 0,2 0,1-2,-2-4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1346 931,'-3'30,"3"-27,1 0,1 1,3 0,-2-2,0 0,0 0,0 0,1 2,-3-1,1 1,-2-1,-1 0,-2-1,-2 2,2-2,-5 0,5-2,0 1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1414 956,'22'-1,"-18"2,1-2,-2 1,0-1,1 1,0 0,0 0,0-1,-1 0,1 1,1-2,0 1,1 0,-3 0,0 1,0 0,-9-2,2 1,-5-3,5 1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1461 905,'61'42,"-66"-38,-2 1,4-2,0-1,-4 9,3-6,-3 0,4-6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1447 835,'-20'3,"17"-2,-1 3,1-3,-5 5,5-3,2 0,0 0,1 1,2-1,3 3,0-3,0-1,0 1,2 0,-4-2,1 2,-1-1,-1 2,-1-1,-2 0,-2 3,1-2,0-1,-2 1,-1-1,-3 0,3-2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1610 884,'-14'2,"8"-1,2 2,0-1,-3 5,0 2,5-5,4-16,-7 28,3-11,1-1,0 0,0-1,0 2,1 0,3-2,0-1,5 0,-3 0,1-1,1 1,-3-1,-1 1,1 1,1-11,-8 19,5-7,-2 1,-1 0,0 2,-2-3,0 1,0-2,0 0,0 0,1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1620 941,'26'-2,"-23"1,7-1,-6 1,1 1,-1 0,0 0,1-1,-2 1,-17 0,11-1,0 0,-1-1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2388 1315,'58'47,"-54"-46,-1 0,1 1,0-1,1 2,-2-1,4 1,3 1,-2-2,-1 0,-2-2,1 1,-3-1,1 0,3 0,-3 0,-1 0,0 0,2 0,1 1,-1-1,0 1,-2 0,0-1,1 1,0 0,-1 0,0-1,-4-5,-2-4,3 6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1655 902,'36'1,"-32"1,-1-1,1 0,-4-5,2 10,-1-3,-1 1,0 1,-2 5,-1-6,0 1,1-2,-1 0,1 0,0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1758 904,'-13'0,"10"1,-2 4,1 0,1 0,2-2,1 0,-1 0,0 0,1 1,1 0,0-1,1 1,2-2,2 0,-2-4,-2-1,1-2,-1 1,-1 1,0 0,1 0,1 4,-1 2,1 1,-1-1,0 0,1-2,2-1,-1-1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1816 833,'-15'34,"13"-26,1-5,0 0,0 2,2-2,-1 0,1 1,0-1,1 5,-1-5,0 1,1-1,-1 0,1 0,4 2,1-1,-3-1,1-1,-1 0,-1 0,0 1,-3 4,-3-4,2 0,-1 0,-2 1,1 1,-1 1,2-3,2-9,3 1,-1 0,0 1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1878 907,'-1'3,"-2"-5,0 5,2 0,-1 4,2-4,1 0,2-2,1-3,0-2,-1-4,-2 5,-1 0,0 0,-1 0,-2 4,0 3,2 0,-1-1,1 1,1-1,-1 1,1 0,1-1,3-2,2-4,-3 0,-2-4,-5 3,-1 1,2 5,2 2,1 0,1 2,1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1510 862,'22'41,"-21"-36,-1 1,1 0,-1 0,1-1,0 5,0-4,0-1,1 2,-1 1,1-1,0 4,0-6,-1-1,0 0,0-1,1 1,-2-1,1 2,-1-1,0 1,0-1,0-1,1 1,0 2,-1-3,1 2,2 3,-1-5,1 0,0 1,1-3,-1-1,2 0,2 0,-4 0,1 1,-1-1,0-1,0 0,1 1,11-2,-10 2,7-2,4 0,5-2,-14 3,9-2,-2 0,4 1,-10 0,1 0,8 0,12-2,-10 0,-9 2,1-1,-1 0,-2 1,8-4,-8 4,0 0,0 0,0-1,-2 2,0-1,0 1,-1-1,5-1,1 1,-6 1,-1-1,8-2,-9 2,-1-2,-1-1,-1 0,-1 1,1 0,0-1,-1 1,0-1,0 2,1-2,-1 1,0-1,0-1,-2-17,1 17,1-1,-1-1,0-1,0-1,-3-7,3 10,-1 1,-1-8,2 6,0 2,0 0,0 0,0 2,1 1,-4-4,1 4,-1 1,1 1,-10 1,7 0,1 1,-1-1,-6 1,4 0,-1 0,1 0,1 0,-1 1,-10-1,9 0,-11 0,12-1,0 2,-2-2,-9 1,11-1,-1 1,-1-1,1 1,0-1,-7 2,8 0,-1 0,-9 6,12-4,0 1,0 0,0 0,-1 0,1-1,-11 4,13-6,0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1271 1114,'0'13,"0"-9,0-1,0 2,0-2,1 2,-1-2,1 3,0-2,1 2,-2-3,0 1,1 1,0 0,0 0,0 1,-1-1,1-1,1 4,-2-5,1 1,-1-1,1 0,0 0,-1 0,1 1,-1 0,1 0,-1 0,0-1,0 1,0 0,1 1,0-2,-1 1,1-1,0 4,1 2,-1-2,0-2,0-2,2-1,0-2,-5-4,0 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1267 1269,'6'15,"-6"-10,1-1,0-1,0 1,-1-1,1 0,1 2,0 0,0 0,1-1,-2-1,2 0,3-3,2-3,-3-1,-1-1,0 0,-3 2,1 0,0 0,0 0,1-4,-2 4,1-1,0 0,1 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1222 1369,'7'29,"-6"-23,1 10,2 0,-3-8,0 0,0-1,0 0,1 6,-2-8,2 1,-1 0,-1 0,0 0,0 0,1-1,0-1,-2 2,0-15,1-5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1237 1380,'48'-5,"-39"4,-5 0,-1 0,4 1,-4-1,0-1,1 1,-1 0,3-2,5 0,-2 0,-1 0,0 0,-2 0,-3 2,1 0,-1 0,1 0,-1 0,6 0,-4 1,1-1,-1 0,0 1,-1-1,5-1,-4 2,0-1,12-1,-11 2,-1-1,1 1,-1-1,-1 1,8-1,-3 0,0-1,-2 1,0 0,-2 0,0 0,-1 1,-1-1,0 2,1 0,-1 1,1 0,0 1,1-1,-1 2,-1-1,-2 0,0 0,1 7,-1-4,0 1,-1-3,0 1,1-2,-2 4,1-1,0 6,0 0,0-1,-1 7,1-12,0 7,0-9,0-1,0 0,0 2,-1 2,0-4,-3 1,0 1,-2 0,-2 2,2-3,3-3,-1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1269 1544,'40'-10,"-36"9,0 1,0-2,1 1,-1-1,1 1,2 0,-1-2,8-2,-7 2,-1 0,0 1,12-3,-9 3,0 0,0 0,0 0,0 0,21-1,-13 1,-7 0,0 1,-2 0,0 0,0 0,-1 0,-1 0,1 0,-1 1,1-1,-3 0,0 0,-1 1,0 0,0-1,-6 1,-17-4,11 1,1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2557 1332,'18'22,"-11"-18,-1-1,-3-2,3 2,-3-2,0 1,1 1,-1 1,-1-1,-4 0,-3 0,1 0,-5 2,4-3,-5 6,6-4,1-1,0 0,-4 3,1 0,2-3,-4 3,2-3,0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1305 1408,'-13'8,"10"-8,-1 2,-2 0,3-1,-1 3,1-1,1 1,1-1,3 1,1-1,2-1,-2-1,1-1,-1 0,3 0,0 1,-1-1,1 1,-3 2,-2 0,0 2,-1-2,0 2,-1-2,-1 1,-1 1,0-2,0-1,-1 2,0-1,0 0,1-1,1 1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1316 1456,'16'-7,"-13"3,1 2,0 0,-1 1,7-1,-6 1,-1 1,0 0,-1 3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1341 1420,'40'-4,"-38"7,-1 1,-2 1,0-1,-1 1,6-7,-11 9,6-4,-1 0,1 1,0 0,-1 0,1-1,-1 3,0-3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1411 1432,'-5'13,"9"-11,-1-2,-1-3,-1 0,-1-1,0 1,-1 0,-2 1,-1 3,1 1,0 0,3 2,3-6,1 9,1-3,-2-3,3-1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1442 1424,'-14'6,"13"-1,1 0,0-1,3 1,-2-1,1 0,0-1,1-1,0-3,0-2,-1-5,0 1,-1 1,-1-1,0 3,-3 4,4 4,0-1,3 7,-1-7,0 1,3 1,-1-3,-1-5,-2 0,0-2,-2 2,0-1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1498 1374,'-10'14,"8"-8,2-2,0 1,1-2,1 0,1-1,0 0,0-1,1 1,-1-1,0-1,5 2,-4-1,-1 1,0 1,-2 0,-1 0,-1 0,-3 2,0 0,-2 0,0 1,1 0,-2 1,2-3,1-3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1247 1172,'-12'16,"8"-13,0 2,1-4,-1 3,-3 3,4-5,0 1,0 0,0-1,-1 2,-4 4,5-2,-2 0,-4 7,5-8,0 0,-4 6,4-4,0 1,0 0,0-1,1-2,-1 0,0 0,-4 13,6-10,0 0,0-3,-1 7,2-7,-2 32,2-16,1-13,-1 1,2 7,0-11,-1 1,2 4,1 3,0 6,-2-14,3 5,-2-6,3 5,-3-3,3 5,1 4,-4-11,1 0,1 4,2 4,-5-7,1 0,3 5,-3-5,0-2,0 0,0 0,1-1,4 3,-2-4,-1 2,-1-3,1 0,-3-3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1178 1589,'25'8,"-20"-4,-1 1,-1 5,-1-6,-1 0,-1 0,1-1,-1 0,1 0,-1 5,-1-5,0 0,-2 1,0 0,-2 1,0 1,0-1,2-3,-7 4,5-3,0 1,1-2,0 3,2-2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1261 1634,'-23'20,"20"-16,2 0,0 1,1-1,2 1,1-1,1 0,0-2,0 1,-1-1,0-1,1 2,-1-2,0 0,0 1,0 0,0 0,-1 1,-1 1,0-1,-3 4,0 0,0 0,0-4,0 0,-1 0,1 0,-5 2,2 1,1-4,0 1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1273 1699,'36'-6,"-32"5,0 1,1-1,0 1,-1 0,-1 0,-10 2,4-2,0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1291,'8'-8,"-9"5,-1 0,-2 4,1 1,-1 3,3-2,0 0,0 0,1 1,-1 1,3-2,2-3,0-2,-2-1,1-1,-2 1,0-1,-1 0,0 1,-4 0,2 6,1 5,2-4,-1-1,1 1,2-7,-2 0,0-6,-1 6,0 0,0 0,-3 2,2 4,0 0,1 2,1 4,0-6,2 0,1-8,-1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1306 1666,'40'-2,"-38"5,-1 0,1 9,-3-7,-1 1,0-1,0-2,2 2,-1-2,0 3,0-2,1-1,3-4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1390 1699,'7'4,"-10"-7,0 3,1 4,5-5,-2-2,0 0,-2 6,1 0,2 0,1-2,0-1,0 0,0-1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1411 1606,'17'70,"-16"-64,-1 0,1-2,0-1,-1 0,0 1,0 0,0 3,1-3,-1 0,0-8,0 1,0-1,0 1,0-1,0 1,0 0,1-5,-1 5,1-1,1 0,0-4,2 3,2 1,-3 4,0 2,1 0,0 3,-3-2,0 5,0-4,-2 1,-1 1,0-1,0-2,-1 1,-1 0,1-2,-1 1,-1-1,-5-4,-2-3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1225 1617,'-7'20,"7"-17,0 0,1 3,-1-2,0 0,1 1,-1 6,2 6,-2-12,1 3,-1-3,1 0,-1 0,0 2,1 0,-1-1,-1-2,1 9,0-9,0 0,-1 1,1 0,0 1,1 4,-1-6,0-1,0 1,1-1,2-1,1-1,2-2,2 1,-4 0,-1-1,0 1,8-1,-2 0,-6 0,5 0,1-1,-4 1,0-1,3-1,0-2,1 1,4-2,0 2,-7 2,0 0,0 0,0 1,0-1,1 1,0 1,0-1,1-1,4 0,-7 0,2 1,-1-1,1 0,0 0,5-2,-2 0,-2-1,1 0,0 0,-1 0,-1 3,-2 0,-1 0,0 0,-4-2,-1 1,-1 0,0-2,0-1,0-1,-7-17,6 17,-1 1,0-2,-1-9,2 8,0 1,0 1,1 1,-15-34,14 37,0 1,-2 0,0 0,1 1,-1 0,0 0,0 1,1 0,-6 0,4 1,-1 0,-1 0,1 0,0 0,1 1,0 0,-2 1,0 0,-1 0,0 1,0 0,1 0,1-1,-2 1,-1-1,1 0,1 0,1 0,0-1,1 1,0 1,-1-1,0 0,1 2,1-1,1 1,0 0,1 0,1-2,-5 4,4-6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1109 1292,'-18'14,"15"-14,0 2,0 0,0 2,1 0,3-1,2-2,1 1,1-1,-2-1,-7 2,0-1,1-1,-1 2,1 1,0-1,0 1,0 4,2-2,-2 2,2-4,1 3,1-3,1 0,1-2,0-1,0 0,1-1,0 1,-1 0,0 0,0 1,2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1336 1179,'-7'14,"6"-9,-1-1,1-1,1 0,2 0,1-1,2 0,-2-1,1 0,-1-1,-6 1,0 1,-2 2,2 1,1-1,1 0,0 1,1-1,2 0,1-1,0-2,1 0,0-1,3-1,-3 1,1-1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361 792,'-18'38,"15"-35,1 0,1 0,-2 3,1-3,0 2,0 2,0-1,-1-2,1 1,-1 1,-2 4,2-5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1110,'-28'107,"27"-102,0 1,0 0,0 0,0 1,-1 0,1-1,1-2,-1 1,0 0,-1 8,-1 1,3-8,-1-1,-1 4,1-4,1 1,0-1,-1 1,-1 5,0-6,2 0,-1-1,1 0,-1-1,1 0,0 11,1-7,-1-3,0 5,2-4,-2-2,1 0,1 1,-1-1,2 1,-1 0,3 2,-2-4,0 1,1-1,2 0,-3-2,1 2,0-2,-1 1,0-1,1-1,1-1,-1 0,0-1,1-2,-1 2,0 0,1 0,0 0,0 0,-2 1,7-2,-6 4,0 0,3-1,-2 1,0-3,1 1,1-3,-1 0,-1-1,1-1,1 2,-3 2,3-2,-2 3,-2 0,0 1,1-1,-1 1,4-4,1-6,-3 2,-3 4,0 1,0 0,0 1,-1-1,1 1,0-3,1 1,-2 1,1 0,-1-1,0 0,0 0,0 0,2-5,-2 5,4-14,-4 11,1-7,-1 8,-1 1,2-1,-1-1,0-1,0 1,-1-6,1 8,-1-1,1 0,0-1,-1 0,0 1,0 0,0 1,1-1,-1 1,1-3,0 0,-1 1,0 1,1 0,-1 1,1 0,0-1,1-9,-2 8,0 1,1 0,0 1,0-28,-1 27,0 1,-1 0,2 0,-1-1,0 1,0-2,0 0,1 2,-1 1,1-1,0-3,-1 3,0-12,0 13,0 0,0 0,0 1,0 0,-1-4,1 4,0 0,-1 0,1-1,-1 0,0 2,0-1,1 0,-2-2,0 1,1 2,0 0,-3-3,2 3,0 0,0 0,-1 0,0 0,0 0,-2 0,2 2,-8 1,7 2,0 0,0 0,0 1,-1 0,-6 3,6-3,-5 5,6-3,0 1,-4 10,4-8,0-1,-9 13,9-14,1 2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 1486,'4'17,"-2"-11,0 0,-1-1,1-1,-1-1,2 2,-1-2,1 0,0-1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 1578,'-13'15,"10"-13,0-1,1 3,0 0,2 0,1 3,-1-3,2 1,1-3,-2 1,3 1,3 1,-1-1,-2-4,-1 0,0-1,0-1,-8 3,1 1,0 0,-1 2,2-2,1 2,0 1,1-1,0 0,1 0,0 0,0 0,-1 1,1-2,0 2,0-1,1-1,1 0,1-2,0 0,0 1,0-1,1 0,0-1,-1 0,8-1,-8 0,0 1,0 0,2 0,-2 0,1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1277,'0'11,"-1"-3,1-5,0 1,-1-1,0 0,1 0,-1 1,0-1,0 0,1-6,1-1,1 0,1-4,-1 3,0-2,0 4,0-2,3-1,-2 4,0 0,0 5,-3 1,0 1,0 6,-1-6,0 4,-1-2,2-1,-1-2,6-19,-4 9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 1605,'17'0,"-14"-1,0 1,0-1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1644,'1'35,"0"-31,1 0,-1 1,1-2,0 1,0-1,3 1,-2-1,0 0,0-1,0-1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 1596,'19'-12,"-15"9,-2 0,2 0,0 1,-1 0,1-1,0 0,-1 1,0 0,-1 5,1 3,-1-3,-1 0,1 1,-1-1,1 2,0 0,-1-2,1 0,-1 0,2 4,-2-1,0-1,0 1,0-2,3 10,-1-7,-2-4,0 0,0 3,-1 1,0-1,-1 4,0-5,0 0,-2-2,-1 1,0-1,1-3,-6-4,4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 1651,'18'-12,"-15"10,1 0,0-1,-1 1,0 1,0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 1612,'5'16,"-2"-9,-2-4,1 1,1 0,0 0,-1 1,0-1,0 1,-2-2,1 2,-1-2,1 0,-2 0,0-6,-1-2,1 1,0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 1645,'-13'28,"12"-20,2-5,-1 0,-1 0,1 3,0-3,0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440 1534,'-5'13,"5"-9,0-1,0 3,0-3,1 1,-1 2,0-2,0-1,3-2,0-1,1-1,-1-3,-2 1,1 0,2 1,0 0,0 0,-1 1,0 1,-2 3,2 1,1 4,-2-4,1 1,-2-2,2 0,-2 1,0-1,-1 0,1 0,-2 1,2 0,-1 0,-1 1,0-2,0 0,-2-2,-8-13,9 9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1604,'14'1,"-11"0,-3 2,-1 3,1-3,-1 1,0 0,0 0,-1-1,-2 5,1-8,4-4,0 0,-1 0,0-2,0 3,0 0,0 0,-3-2,0 3,0 8,0 1,2 4,0-6,-1 1,4 1,-1-3,0 0,2 0,-1 1,-1-1,2 1,0 1,-1-3,-1 0,2-1,0 0,0-2,2 0,-2-1,0 1,0-2,2 1,-1-1,-1 0,0 1,0 0,0-1,0 0,1 0,-1-1,0 0,-2 0,1 0,-3-2,-1-2,-1-7,2 4,-1 0,0 3,-1 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2032 293,'-4'77,"3"-70,1-1,-1 0,0 0,1 1,0 0,-1 2,1 0,-1-1,1 0,0 0,-1 10,0-8,1 22,0-21,0 2,-1 0,1-1,0 0,1 1,0 12,-1-14,1 2,-1 0,1-2,-1-1,0-1,1 3,0 8,0-11,-1 1,0 0,0 1,0 0,-2 21,2-7,0-13,-1 13,1 0,0-14,-1 2,1 12,0-15,-1 26,1-27,0 1,-1 1,1 1,-1 0,0 8,-1 1,1-9,-2 18,1-17,1 0,-1 9,1-10,-1 2,0-3,1-1,0 1,0 2,0-1,1-2,0 0,-1 12,0-11,1-1,-1 9,1 1,-1 8,1-20,-2 19,1-19,-1 15,0 4,1-12,-1 1,2 3,-2 7,2-17,-1 2,1-2,-1-1,1 0,-1 18,0-7,0 8,0-20,1 0,-2 19,2-21,-1 1,1-1,0 1,0 1,-1 1,1-2,0-1,0 1,1 7,0 12,-1-18,1 8,-1-11,1 5,-1-6,0 6,-1-13,1 0,-2-5,0 3,-4-15,2 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2078 516,'33'5,"-29"-5,0 0,-1 0,2-1,-2 1,5 0,-5 0,0 0,0 1,0-1,0 0,0 1,1 0,1 1,1 1,-3 0,-1 0,-1 0,-5-3,-3-6,3 3,0-1,0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2521 1253,'-2'32,"2"-27,0 1,-1 4,1-6,-1 0,1 0,0 0,0-1,0 0,0 2,0-2,1-7,-1-1,1 2,-1 0,0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2138 491,'56'22,"-53"-21,-3 3,-7 5,0 2,2-3,-1-1,3-5,-1 2,-1 1,3-1,0-1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2269 410,'6'22,"-6"-17,0 0,0-1,-1 0,0-1,0 5,0-3,-1 8,1-7,0 0,0 0,-1 0,-1 22,2-6,0-9,0 10,0-9,1-8,-1 0,1 12,0 3,0-16,0 5,0-7,0 1,0-1,-1 4,1-2,0-2,0 0,0 0,-1-9,1-3,0 1,0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2289 433,'17'0,"2"1,-15-2,0 1,-1 1,0-1,1-1,-1 1,4 0,1 0,7 0,-9 0,5-1,10-2,-15 2,0 1,1 0,6-1,-8 0,-1 1,7 0,-6 0,24 2,-24-1,4 1,-4-1,6 1,-5-1,0 0,7-1,-8 0,0 0,0 0,0 0,0 0,1 0,6 0,-6-1,-1 0,-1 1,1-1,-1 1,-1 0,5-1,1 1,1 0,-5 0,8 0,-8 1,0 0,-1-1,2 2,-1-2,-2 0,0 1,-1 2,0 0,2 4,-2-3,0 1,0 1,-1-3,1 6,-1 7,2-2,-2-5,-1-3,1 9,0 1,-1-3,0-6,0 9,0-8,0-1,0 7,0-7,0 1,0 16,0-18,0 0,-1 0,1-1,-1 1,1 1,-1 0,0 4,0-5,1-1,-1-1,0 1,1-1,-1 8,1-5,-1 0,1-2,0-2,-1 1,1-1,-1 0,1 0,-1 1,0-1,0 1,-2-1,-1 0,-1-4,2-1,-2-2,2 1,-1-1,0 1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2244 785,'44'-5,"-39"4,0 0,1 1,9 0,-6 0,-1-1,-1 1,1 0,0 0,11 0,-9-1,9 1,-10-1,12 0,-3 0,-1 0,0 1,-2 0,5 1,-12-1,0 1,-1-1,0 1,10 1,-11-1,-1 1,1-1,-1 0,0 0,-1 0,-1-1,0 1,2 0,-6-5,-9-2,2-2,1 0,1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2339 462,'-15'-3,"10"2,2 2,0-1,-1 1,0 2,1-1,2 2,2 1,0-2,4 2,-3-1,1-2,1 2,-1-1,0-1,0 1,-4 0,-3 0,-1 0,2-1,-6 4,6-4,-1 1,3-7,3-1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2370 406,'2'0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482,'39'-6,"-34"7,-2-1,0 1,0 0,-5-6,-1-5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2404 442,'23'17,"-19"-15,0 0,0-1,-2 2,1 0,-3 1,-4 3,2-4,-1 0,-3 2,3-3,0 0,0 0,-1 1,1-1,-7 7,6-5,1 0,0-3,1-4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2360 402,'-3'14,"0"4,3-15,-1 0,-1 0,1-8,4-7,-3 4,1 3,0 0,1-1,-2 3,1 0,-1 7,-1-1,0 3,0-1,-1 1,0 5,0-6,1-1,0 0,0 0,0-1,-1 3,1-3,1 1,0-1,0 0,1-8,1 0,0 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2504 491,'-5'-17,"4"14,-2 1,-1 1,0 2,1 0,0 2,1 2,1-1,1-1,0 1,2-1,1-2,0-2,0-1,-1-2,-2 1,-1 0,-1 0,-1 3,0 3,3 0,0 1,1-1,1 0,1-2,0-1,0-1,0-1,-2-2,-2 1,-1-1,-2 0,1 2,0 5,2 2,1 1,1-3,2-1,0-3,0 0,0-2,-1-2,0 2,-2 0,-1 0,-2 1,-3 5,1 0,3 0,0 1,2 2,1-2,4-3,0-5,-2-1,-2 0,-1 1,-1 1,-2 1,0 1,0 2,2 6,1-4,0 2,1-2,3 0,-1-4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2546 1236,'4'29,"-4"-26,-1 0,1 1,0 0,0 1,0 1,-1 0,0 7,1-9,-1 0,0 1,0-2,-5-8,0-3,5 5,0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455,'-11'-1,"-2"9,10-5,0 2,1 0,1 0,1-2,2 2,1-2,0-1,0-1,1 1,-1-1,2 1,0 0,0 0,-1 1,-1-2,0 2,0-1,-1 2,-4 1,-1-1,-2 3,2-2,-2-1,-2 0,2-4,-2-7,4 3,0-1,-1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2347 561,'-14'1,"9"-1,-3 3,4-1,1-2,0 1,-3 3,2-1,-1 1,2 0,1-1,1 0,1 0,2 0,3 0,1-2,-1 0,-2 0,1 1,0-1,0 0,-1 1,0-1,1 2,-4 0,-4 2,0-2,1-2,-3 2,3-2,-1 1,-2 2,3-2,-1 1,2-6,3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2343 597,'30'-5,"-26"5,-1-1,1 1,2 0,-2 0,0 0,0 1,-6 2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2382 566,'29'5,"-26"-4,0 1,1-1,-1-1,-3 3,-3 0,0 1,1-1,-1 1,2-1,-2 1,-1-1,1 0,1 0,0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603,'10'-6,"-13"6,0 1,-3 6,4-3,1-1,2 0,1 0,1-2,0-2,1-1,-3-1,1 0,-3 0,-2 1,0 4,0 0,3 1,2 1,3-4,-4-3,-3-1,1 1,-3 3,2 3,0 0,2 0,3-2,0-3,-2-1,1 0,-7 6,2 2,2-2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2513 604,'-6'-14,"2"14,-3 6,3-2,-1 1,2-2,2 1,0-1,0 0,1 0,2 0,1-1,1-1,0-2,-1 0,1-1,-1 0,1-2,-1 1,1-3,-2 3,-1 0,0 0,-2 6,-1 0,0 1,2-1,0 0,3 0,-1 0,1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2589 568,'-12'-4,"9"4,-1 2,1-1,0 1,1 1,0 1,0 0,2-1,0 0,0 2,1-2,1 1,2-1,4 1,-4-2,-1 0,1-1,-1 1,0-1,0 1,0 2,-1-1,-4 0,-1 0,-7 4,5-4,0 0,0 0,2-2,-6-1,1-2,3-1,-6-1,4 1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2357 668,'-14'2,"9"0,-1 2,3-3,-1 2,1-3,0 3,-1 0,2 0,2 1,2 1,0-1,1-2,1 1,0-1,0 0,0-1,-1 2,1 0,-1-2,-2 2,-1 0,-2 2,-4 1,2-3,0 0,-1 0,1-1,-5 0,6-3,2-3,0-2,2 3,0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2352 709,'20'0,"-11"1,-4-2,-2 1,0 0,1-1,0 1,-1 0,0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2386 679,'26'12,"-23"-11,-1 2,-1 0,-2 3,-1-1,-1-1,0-1,0 0,-2 0,1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1027 624,'2'0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1258,'38'-2,"-33"2,-2 0,0 1,-4 2,-3-1,-1-2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2450 715,'2'5,"1"-5,0-4,-3 1,0 0,-1 0,-2 3,1 3,1 1,0-1,2 0,2-3,0-3,-2-1,-1 1,0-2,-3 9,1 0,2-1,4-4,-2-2,-2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2500 663,'1'18,"-1"-15,0 0,-1 3,1-3,0 1,-2 9,1-10,0 1,1 0,-2-1,-1-2,6-9,-1 3,-1 1,1 0,1 0,-2 1,2 0,0 3,0 0,0 1,-1 2,0 0,-2 1,0 0,0-1,-2 0,-2 2,1-2,0-1,-1 0,-2 1,0-1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2574 678,'-10'3,"8"0,-1-2,1 2,3 3,3 5,0-4,-1-3,0-1,-1 0,1 0,-2 0,0 0,-1 0,-1 0,-1 0,1 0,-12 13,6-11,-5-1,-2-2,7-1,-6-2,-5-2,8 1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835 825,'15'50,"-12"-47,0-1,1 0,0-3,1-10,-8 20,6-13,-1 0,0-2,0 0,1 1,1-5,-2 5,1 0,-1-1,2-7,-1 2,1 1,-1 3,3-1,-2 5,0 1,1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712 1472,'17'16,"-16"-13,3 1,-1 0,0-1,1 3,-2-2,0 0,1-1,0-2,1-5,-1-1,0 0,-1 1,4-9,1 2,-1 2,0-3,-2 7,0 0,7-6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2237 274,'13'-3,"-9"4,-1-1,0 0,1 0,0 1,0-1,0-1,0 1,0 1,2-3,-2 2,-1 0,0-2,0 3,-6 2,0-2,-4 3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2260 286,'3'42,"-4"-39,-1 0,1 0,-1 0,-2 1,1-2,0-1,0-1,0 0,7 0,4 1,-5-1,0 0,6 0,-6 0,0 0,0 0,0 0,4 0,-4-2,0 1,0 0,1-2,-2-1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2314 326,'14'15,"-11"-18,-1-1,-3 1,-6-1,4 3,-1 0,1 2,0-1,0 1,0 0,0 1,0 0,0-2,0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2304 334,'-9'18,"8"-15,0 0,1 1,0 0,3 0,2 0,-3-1,1-2,0-4,-1-1,1 1,0 1,4-1,-4 1,0-1,-2-1,-1 0,0 1,-1 0,0-1,-1 1,0 0,-2 2,1 0,-2 1,2 1,-2 2,0 1,1-1,0-2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2711 522,'3'-4,"9"4,-9-1,0 0,1 1,-1-1,1 1,0 0,1-1,-2 1,1-1,1 1,-1 0,0 1,-8-6,14 9,-3-3,-2-2,-1 0,0 1,1-1,-1 2,1-1,-2 0,0-1,1 1,0 0,-3-11,2 21,0-10,0 0,0 0,2-2,-2 2,1 0,1 0,1 0,-1-1,-1 2,-1-2,2 1,-1-1,-1 2,0-2,2 1,-1 0,0 0,0-1,18-1,-18 2,2 0,0 4,-9-9,9 5,0 0,-2 0,1 0,-2 0,0 0,1 0,-1 0,2 2,-9-4,7 2,-6-3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1282,'47'-7,"-44"6,0 2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2948 457,'19'4,"-15"-3,-1 0,0-1,1 1,2 0,0 0,-12-9,14 17,-1-8,-4 1,2 0,-2 1,-2 0,-2 1,0-1,0 0,-3 3,0 0,-3-1,4-1,0-1,-8 6,7-7,-1 1,1-1,0 0,1 0,0-3,-1-4,3 2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2237 862,'-4'13,"7"-13,-1-3,0-1,-1 1,-2 0,1-1,0 1,-2 0,-2 1,-1 3,-1 4,5-1,0 0,1 1,1-1,2-2,0-3,0-1,0-3,-1-1,-2 3,1 0,-2-1,-2 1,-1 3,1 3,2 2,1-2,-1 2,1-2,0 0,1 0,2-2,1-8,-3 1,-1 2,0 0,0-1,-1 1,-2 4,1 3,1 1,0 0,-1 3,2-4,0 0,0 2,3 0,0-5,0-4,-2 1,0 0,-1 0,0 0,0-1,0 1,-2 0,-1 2,0 3,0 0,1 2,1 0,3 0,-1 0,1-1,1-7,-3 1,0-4,0 4,-3 7,1 8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2248 839,'33'-4,"-30"3,0 1,2 0,0-1,-1 2,0-1,-1 0,0 0,0 1,-2 2,-4 0,0-2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2294 814,'-13'33,"11"-29,0 0,-5 14,4-14,-6 10,7-9,-6 18,4-10,1-9,2-1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2269 884,'0'39,"0"-33,0-2,-1-1,0 0,1-6,0-1,0-1,1 0,-1 0,1 2,0-2,-1 2,0 0,2-1,-1 1,2 0,3 0,-3 2,11-4,-11 6,0 0,-2 2,0 0,-5 3,2-2,-4 1,1 2,-1 0,3-5,-3 4,-4 0,7-3,9-2,-2-2,0 0,0 0,1-1,1 0,-1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2331 886,'20'-6,"-15"4,-1 0,1 0,1 0,-2 0,4 0,-5 1,3-2,-3 2,1-2,-1 2,2-1,-1 0,3 0,-8 6,-2-2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2495 812,'-17'-8,"14"10,1 1,-1 4,2-3,-1 1,2-1,1 2,3-2,4 1,0-3,-5-1,1 1,0-1,-1 1,1 1,-3 0,0 5,-1-4,-1-1,-7 8,3-8,-2 1,1-1,0 0,-3 2,6-4,0 0,-3-2,3 0,0 1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2322 942,'17'4,"-14"-2,4 2,-2-1,2 3,-1 0,3 4,-5-5,-1-4,0 3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2450 974,'-14'-9,"9"8,1 1,1 2,0 0,0 2,1 0,0 1,2 4,0-5,0 0,1 0,2-2,0-2,3-2,-1 0,-2-1,1 0,-1-1,0 0,0 1,-2 9,-1-3,0 0,1 0,0 2,0-1,0 0,0 0,0-1,-1 0,0-6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2297 987,'7'15,"-3"-4,-2-5,-1 1,1-1,3 4,-3-5,2 6,0-1,-2 3,0-2,1-4,-2-1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2434 1288,'8'10,"-7"-7,2-2,-2-6,-1 2,0 0,0-2,0 2,-1-1,-1 7,0 0,3 0,1-6,-3 0,-2 0,3 9,1 0,0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2359 1068,'2'40,"-2"-37,0 1,0-1,-1 1,1 2,0-1,0-1,-1 4,0-2,1-1,-1 2,1-3,-1-1,1-7,0 1,0 0,3-4,-2 4,2-1,-2 0,2 0,2 1,0 4,-1 0,1 2,-1 1,-2-1,-2 2,-2 0,0-1,-2 2,2-3,-1 1,-1-1,0 0,-1-1,-17-24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2876 382,'-19'-28,"16"28,0-1,0 1,0 0,-1 1,1 2,1 1,1 6,0-7,1 0,0 0,0 1,0 1,1-2,1 3,-1-3,2-1,2 1,-1-1,0 0,0 0,1 1,2 3,-4-1,-1 0,0-1,-2 0,0-1,0 1,-4 0,0-3,1 0,0 0,-7 2,2 0,4-2,1 0,0 0,-2 0,0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2733 687,'12'13,"-7"-10,0 0,-2-1,0-1,0 0,0 1,0 0,4 3,-2-2,0 0,-2-1,2 1,2 1,6 2,-3 2,-4 0,0-3,-1 0,-2-3,1 2,-1-2,11 3,-11-3,0-2,2 2,-1-1,-1 2,0-2,-1 2,0 0,0 0,0 2,-2-2,-3-6,1-1,0 1,1-1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2872 744,'19'21,"-15"-17,-1-1,0 0,1 0,0 0,-1-1,1 0,-1 0,0 0,0 3,-2-2,-1 1,-1-1,0 0,-1 0,-1 2,-6 4,6-8,0 1,0 0,-3 2,-1-1,3-1,0-1,-6 2,5-3,-5 1,2-1,1-1,1-3,3 1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2834 686,'-15'-12,"6"13,6 0,-1 6,3-1,1-3,0 3,1-2,0 0,2-2,0-2,1 0,1-2,-1-2,-1 1,-1 0,-1 0,1 12,-1 0,-1-5,0 0,0 0,1 0,-2-1,2 1,-2-1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843,'14'38,"-13"-33,2 5,-1-3,-1 0,0 1,1-1,-1 0,1-1,-1 0,1 1,-1 1,1 0,0 9,-1-10,0-1,0-1,0 1,1-1,-1 1,0 1,0-1,1-1,-1-2,2 9,-1-5,-1 1,1 3,-2-1,0 0,-1-3,1-4,-9-8,6 3,-1-3,1 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2662 1075,'20'53,"-20"-49,1-1,0 0,0 2,0-1,1-1,-1 0,2-3,0-1,0 0,4-7,-4 3,-1 1,2-4,0 2,0 0,3-2,-3 4,-1 2,2-2,-2 3,0-2,-6 2,0 2,-2-1,1 1,1 0,-1-1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2607 935,'5'31,"-4"-25,1 0,-1-2,0 4,0-4,-1-1,1 0,1 4,-1 0,0 0,0-2,-1-2,0 1,-1-1,1 0,-3-3,2-6,1 2,0-6,0 6,0 1,1-4,1 4,1 1,3-1,-3 3,3 1,-2 1,-1 0,-2 1,-3 0,0 0,0 0,-2 3,1-3,2 0,-4 3,0-2,2-4,-2-2,2-2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3106 422,'-24'46,"31"-41,-4-2,1-1,-2 2,0-1,0 1,-1-1,-2 0,-2 1,0-2,-2 2,1-3,-1 2,2-2,-1 1,1-1,-3-6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3137 350,'-2'15,"1"-10,0-1,0 0,0 1,0-2,1 1,-1 0,0-1,1 0,-1 1,-1-1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2263 1362,'-4'23,"3"-19,1 0,1 6,-1-5,0 4,0-5,0 0,0 4,0-3,0-1,0 1,1 1,-1 0,1 3,-1-5,0 0,0 4,0-2,0 1,1-3,-1 9,1-6,-1-1,0-3,0 1,0 0,0 0,0 0,0 1,0 6,-1-8,1 3,0 1,1-4,-2 0,-5-10,1-2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3114 467,'30'-3,"-26"3,0 1,-1 0,0-1,0 0,1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437,'41'18,"-38"-17,-3 2,-5 3,-2 1,1 1,3-5,-2 4,0-1,1-1,0 0,1-2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436,'-22'-16,"19"19,1 1,-2 5,4-6,-2 3,0-1,1-2,0 1,1-1,0 0,2 0,-1 2,1-1,-1-1,2 3,-2-3,1 0,0 0,1 1,0-2,-2 1,1 0,-1 0,-1 0,-2 0,-1 1,0-2,-4 1,4-2,0 0,-5 1,5 0,0-2,0-2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472,'1'20,"2"-21,0-1,-2-1,0-1,-1 1,-1-1,-1 1,-1-1,0 1,0 2,1 4,0 1,3 5,0-3,2-3,0-3,0 1,0-2,0-4,-1 1,0-1,-2 1,-3 2,-1 1,1 2,0 1,1 2,0 3,2-4,-1 0,1 1,1-1,3-2,0-7,-3 0,0 3,-2-3,0 3,-2 3,0 2,3 1,0 0,3 0,0-5,-1-2,0 0,-2 1,0 0,-3 1,0 3,-1 1,0 0,0 3,3-1,0 0,2-1,1 0,1-2,1-1,-1-2,0-1,-1 0,-1 0,-1 0,-4 4,-7 6,7-5,0-1,1-1,0 1,0-5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3041 558,'20'6,"-17"-6,1 1,0 0,6-1,-5 0,0 1,4-1,0 0,0 0,-3 0,0 0,0 0,0 0,1 0,-2 0,1 0,-1 0,7 0,-4 0,-1 0,0-1,-2 1,1-1,-1 1,1 0,0-1,0 1,19 0,-20 0,1 0,-2 0,1 0,0 0,6 0,-6 0,10 0,-7-1,-4 1,3-1,1 0,0 1,0-1,-3 0,-2 1,1-1,5-1,-6 2,0 0,-2-3,0-4,-1-4,1 6,1-8,0 0,-1 0,0-3,1 4,-2 6,0-9,-3-21,1 25,1-1,-1-2,1 9,0 0,1-2,-1 4,-1-3,1 1,-1-1,0 3,1 0,-1 0,1 0,0 0,-1 0,-5-2,-4-1,0 1,5 2,-1 1,0 1,4 0,-8 1,-4 0,11-1,-1 2,-3-1,-6 0,9 0,-8 0,7 0,1 0,0 0,-2-1,-25 3,26-2,1 0,0 1,0-1,1 1,0-1,1 1,-5 0,4 0,0-1,0 1,1 0,-5-1,5 0,-5 0,4 1,-2-1,2 1,1-1,0 1,0 1,1 1,1 2,-1 0,1 1,0 0,-1-1,1-1,-1 2,1 0,0 1,-1 1,0 2,1 0,0-1,-1 0,0 0,1 2,-1-1,1-2,0 0,-1 0,0 0,0 0,0 1,1 0,-1-2,0-1,0 0,-1 7,1-6,0 0,0 4,0-7,1 0,0-1,1 0,-1 2,2-10,-1 2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2758 440,'-1'-15,"0"18,-2 0,2 1,-1-1,2 0,4-1,-2-5,-1 0,-1-1,-1 1,1 0,-3 3,3 3,-1 2,1-1,1-1,7-4,-3-2,-3-1,0 1,-2-1,-1 1,-2 2,0 2,-1 1,0 2,3-1,-2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2780 389,'-14'-17,"12"14,2-3,0 0,1-2,0 4,1 1,0 0,0 0,1 0,2-4,-2 4,-1 0,1-1,-1 1,4-2,-3 3,1-1,-1 1,1 0,0 0,0 0,0 1,3-2,0 0,2 0,-3 1,1 2,1 0,-4 0,-1 0,8 1,-6 0,0 0,2 1,-3 0,0 0,0 0,1 1,-2 0,-1 0,0 3,-1 1,0 5,0-9,-1 2,-1-2,1 2,-2 2,1-2,0 1,0-2,2 2,-4-7,0-1,-2-1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2894 357,'9'13,"-8"-9,0-1,1 4,1-4,0-1,0-2,0 0,0-2,3-4,-1-1,-2 0,-1 4,1-1,0 0,0 1,0 0,0 2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2910 425,'14'-6,"-17"5,0 4,1 1,2-1,5-9,-6 3,-2 2,0 3,-1 2,3 0,0 0,0-1,2 0,2-1,4-5,-3 0,-1-1,-1 0,-2 1,-5 1,0 4,2 2,0-1,2 0,0 0,1 0,-3-1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2984 747,'-5'51,"3"-32,1-12,0 0,-1 9,1-7,0-1,0 0,-1-2,1 0,0-1,0-1,-1 0,1-1,1 1,-1-1,0 0,1 1,0-1,-1 1,1-8,1-1,0-1,0 1,-1 1,1-8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2237 1544,'9'33,"-9"-30,1 0,-1 0,0 0,1 1,0 0,-1-1,0 1,1 0,-1 0,0 10,0-8,0-3,0 0,3-4,0-1,1 1,1-2,0 1,-2 0,1 0,-1 0,0 0,1-1,-1 0,1-1,-7-2,0 4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2982 744,'32'-2,"-29"2,1-1,0 0,1 0,0 0,-1 0,0 0,1 0,0 0,-1 0,0 0,8 0,1 1,-6-1,-1 1,-1 0,1 0,8-1,1 1,-1-1,-2 2,2-2,7 0,-15 1,0-1,0 1,-1 1,1-1,1 0,7 0,-8 1,0 0,0-1,-1 1,6-1,-5 1,7-1,-8 1,0-1,0 0,-1-1,0 1,9 0,-8 0,-1 0,1-1,0 1,-2 0,3 0,-3 1,1 0,-1-1,0 0,1 1,-1-1,0 1,2-1,-2 1,0-1,-1 3,-1 1,0-1,-1 1,1 0,-1 0,1 0,-1 2,0-2,1-1,-1 0,0 10,0-7,0 2,0 1,-1-2,1 0,0 8,-1 5,0 8,-1-8,1-1,0-12,-1 7,1 1,0 6,1-17,-1 4,-1-2,1 0,-1-2,1-1,-1 0,-2 1,-2-4,3-1,0 0,-3-8,3 7,-1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2998 994,'15'1,"-12"-1,0 1,1-1,0 0,0 0,2 1,-2-1,1 1,-1 0,2-1,0 1,1-1,9 1,-8 0,-1-1,1 1,0-1,0 0,18 1,-19 0,0-1,10 0,-1 0,7 1,-15-1,10 1,-10-1,12 2,-13-1,0 0,9-1,-5 2,-6-1,5 1,-5-1,-1 0,2-1,-1 1,0 0,-1-1,0 1,-1-1,0 0,1 0,-1 1,-8 1,-4-2,-15-5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3062 749,'-18'4,"16"-1,-1-1,-2 1,2-1,0-1,-1 2,1 0,0-2,2 2,5 0,0 0,0 0,-1-1,1-1,-2 2,2-1,-1 1,-1 0,0 0,-2 0,-2 0,0 2,-2-1,-1 1,1-2,-3-1,2-1,1 0,1-1,1-3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3046 784,'16'-1,"-12"1,-1 0,8 0,-8 0,0-1,0 1,2 1,-1-1,-1 1,1 0,-1 0,-6-2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3099 755,'17'33,"-20"-31,-1 2,1-1,1 0,0 0,0 0,2 0,-2 1,1-1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3175 784,'-9'-13,"5"11,1 2,0 0,0 1,0 2,0-1,0 3,0 0,1 0,0 1,1 0,1 3,0-6,2 2,2-5,0-1,-1-1,6-6,-6 3,5-4,-3 3,-2 3,0 1,-6 11,2-2,0-3,1-1,0 1,-1 0,0-1,0 1,1 0,-1-1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3224 788,'-14'4,"13"-1,0 0,4-1,1-5,-1 0,-1-1,-1 1,-1 0,-3 1,0 1,2 4,2 1,1-1,1-2,-2-4,0 0,-1 0,-3 1,-1 8,3-2,1 1,0 1,1-3,2-4,1-2,-1-1,-1 0,0 0,-2 1,-2-2,-1 4,0 2,-1 3,3-1,4-1,0-4,-1-1,-5 3,0 3,1 0,0 0,1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3291 759,'-12'7,"10"-4,-1-1,1 2,-1-1,1 2,1 0,-1-1,1 1,0-2,1 0,0 5,2-4,2-2,3-1,-4-1,2-1,0 1,-2 0,0 0,5 1,-1 2,-4 0,-3 0,-3 0,-4 3,3-5,-2 2,3-2,-4 3,-2 0,3-3,3-1,0-1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2669 1228,'-19'-9,"15"8,1 2,0-1,-2 2,0 2,2-1,1 1,0-1,1 0,2 3,1-3,1 0,0 0,0-1,2 1,-2-2,1 1,1-12,-8 21,10-8,-4-1,-2 1,-4 1,-2 1,2-3,0 0,-1 2,1 1,-1-1,1-1,0 2,4-14,0 4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2671 1259,'35'-1,"-31"1,-1 0,0 2,2-1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2081 1450,'-11'55,"11"-48,0 3,-1-5,1-1,-1-1,1 0,0 0,3-2,1-2,0-1,-1 1,2-2,-2 2,1 0,0-1,0 1,-1 1,-5-7,-2-6,2 7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2698 1228,'8'67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1196,'-11'86,"10"-80,0-1,0-1,1-1,-1 0,-1 0,-1-1,2-5,1 0,-1-2,8-17,-4 19,0 0,0 0,1 0,-1 1,0 2,0 1,0 2,-1 0,-1 0,-1 0,-1 1,-2 1,0-1,0-1,0 1,1-1,1 1,0 0,1-1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2812 1276,'2'0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2692 1224,'25'18,"-19"-12,-3-3,0 0,0-2,-2 2,-4 0,-1 1,1-2,1 1,-2 0,-1 2,-2 2,2 1,2-5,1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2830 1265,'-7'13,"7"-10,0 0,0 0,1 0,3-4,-1-2,0-2,-2 1,0 0,-1 1,-1 0,0 0,-1 0,-1 1,0 2,-1 7,3-3,1-1,1 1,2-3,2-2,-2-3,-2 1,0 0,-1 0,-3 1,-2 5,3 1,2 0,3-2,0-2,0-3,-1 0,0 0,-2 0,-4 1,1 4,-1 1,1-1,1 1,-1 0,3 0,4-1,-1-4,1-1,-2 0,-2 0,-3 4,-3 5,3-4,2 1,1 0,0 0,-1 1,2-1,0 0,0 0,2-1,1-11,-2 5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2864 1246,'-13'5,"11"-2,-1-2,2 2,-1 1,2-1,2 0,0 0,1-1,5 1,-5-2,1 1,0-1,-1 2,0-1,3 6,-4-2,-2-3,0 4,-6 1,1-5,2-1,0 0,-1 0,0-1,-3 3,3-3,0 1,-4 0,4-1,0-1,-2 0,-7-2,8 1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2569 1198,'-3'13,"3"-9,0 0,0 1,0 0,0 1,0 1,0 1,0-2,1 6,0-3,-1 11,1 10,0-10,-1 0,0-11,-1 2,1 1,0 7,-2-1,1-8,-1 10,2-11,-2 9,1-8,0 10,-1-5,1 2,0-9,0 5,1-8,-1-1,1 0,-1 1,0-1,3-7,0-3,-1-2,1-12,0 4,-2 7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2612 1212,'9'-14,"-6"13,2-2,-1 1,2-1,-3 2,0 0,0 0,1 0,-1 0,0 1,0-1,2 1,-2-1,5 1,-4 0,2 0,0-1,1 1,1-2,-1 2,-4-1,2-1,4 1,-4 0,-1 0,-1 1,4 0,1 0,-4 0,23 0,-24 0,1 0,0 0,0 0,0 0,1 0,-1 1,0-1,9 2,-10-1,0 0,0-1,0 1,1 0,0 1,0 0,6 1,-5 0,3 0,0-2,-4 0,0 0,-1 0,1 0,5 1,-1-1,-4 0,2-1,1 2,-4-2,3 2,-2 0,2-1,-1 0,0 0,-1-1,0 1,0 1,-1-2,-2 3,-2 11,1-8,0 1,0-2,-1 0,1 0,0 6,0-5,0 2,-1 1,0 8,1-11,-2 9,1-6,1-1,-1 0,0-1,0 0,1-1,-1 0,0 3,1 0,-1-2,0 1,0-1,1 0,0-1,-1 11,0-9,1-1,0-1,-1 0,0 0,1 0,-1 16,1-15,-1-2,0 1,0-1,1-1,-1 1,0 0,1 2,-1-1,1 0,-1 0,0-1,0-1,1 0,-1-1,1 1,-1 0,1-1,0 0,-1 2,1-1,0 1,-1 4,1-6,1 1,-2-1,1 0,0 1,0 0,0-1,-1 1,-3-4,-2-4,2 2,0 0,0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1587,'46'5,"-41"-4,1 0,7 0,-1 0,1 0,-5 0,17 0,-17 0,10 1,2 1,-11-2,9 2,-8-1,9 2,-10-3,14 5,2-2,-19-3,6 1,-3 0,-5-1,1 1,0-2,-1 1,0 0,-1 0,4 1,-9 2,-7-3,2-2,0 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3232 860,'2'0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2073 1433,'29'-4,"-26"4,0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3233 860,'-6'-6,"9"7,0 1,0-1,0-1,0 1,0 0,5-1,-5-1,4-1,-3 0,-1 2,2-3,0 2,-2 0,0 1,0 0,0 0,0 1,0 1,0 2,1-1,-3 0,2-1,0 2,0-1,0-1,0-1,0-1,2-2,-2 1,0-1,-1-1,1 3,1 0,1 2,0-1,-14-6,5 0,0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2769 1325,'23'13,"-18"-14,-2 1,0-1,2 1,-2 0,0-1,4 0,-4 0,2 0,-2-1,0 0,1 0,-1 1,1 0,2 9,-4-5,3 0,-1-2,0 0,2-1,-2 0,1-2,-2 1,1 0,-1 0,0 3,0 0,0 1,0 0,-1 0,1-1,0-1,0 0,-2-4,-2 0,0-1,-1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3322 657,'13'5,"-10"-4,0-1,-2 3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3330 678,'-1'27,"1"-23,0-1,-1 4,1-4,1 0,-1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3369 650,'31'-11,"-28"12,1 2,-1-2,0 1,1 0,0 1,-2 0,0 0,0 3,-1-2,-1 0,2 1,-2 0,-1 6,1-6,-1 5,0-7,-2 7,1-5,-1 0,1-2,-2-5,1-1,-2 0,-2-6,5 6,1-1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3340 679,'46'-5,"-43"4,1 1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667,'5'13,"-5"-9,0-1,0 1,0-1,0 2,-1-1,1-1,-1 0,1 0,-4-2,2-4,-1-7,2 6,1 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3371 682,'-29'36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2997 857,'14'-3,"-10"3,0 0,2 0,-1 0,0-1,1 1,-3 0,0 0,0 0,4 0,-4 0,0 0,0 0,0 0,4 0,-4 0,2 0,-1 1,-1-1,7 1,-7-1,1 0,0 0,-1 1,0-1,0 0,4 2,1-1,0 0,1 0,-6 0,1-1,-1 1,2 0,-2 0,6 0,-2 1,-3-2,6 3,-7-2,3 1,-3-2,2 1,1 0,2 0,-5-2,1 1,0 1,3-1,-3 0,-1 0,0 0,2 0,1 0,0 1,0 0,-3-1,0 0,3 1,2 0,-5-1,5 0,-4 0,-1 1,1-1,1 1,-2 0,5 1,-2 0,3-1,-3 1,-1-2,-1-1,-1 1,0-1,0 2,0-1,0 0,-6-1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3031 878,'-37'12,"37"-8,3-1,0 1,0-2,0 0,2 0,-2 1,0-1,-2 1,-2 3,0-2,-1-1,0 0,-1-1,0-1,0 0,0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1478,'38'-13,"-35"12,0 1,-1 3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3029 896,'49'5,"-50"-8,-3-2,1 1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3069 883,'15'3,"-12"-2,0 1,0-1,0 0,0 0,-3 3,-5 3,2-4,0 1,0-1,1 0,-1-1,-4 4,1-1,3-3,-1 1,0-1,1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3125 908,'-8'19,"11"-20,-1-2,1-1,-2 0,0 1,0 0,-1-2,0 2,-3 2,-1 4,2 0,1 2,0-1,0-1,1 3,0-3,3-4,0-3,-2 0,1-2,-1 3,-1 0,-3 3,0 4,1-1,0 3,1-2,1-1,-1 2,4-3,0-3,0-2,0 2,-1-3,1-1,-4 1,0 1,-2 1,0 2,-1 2,2 1,0 1,1-1,0 0,1 0,1 0,2-1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930,'-9'-20,"7"23,0 0,0 2,0-1,-1 2,2-2,-1 0,1-1,2 0,2-1,0-3,0 0,1-2,-1 2,0-2,1 0,-2 0,1 1,0-1,-1 0,-4 8,2-2,-1 0,1 0,1 0,-1 0,1 0,-1 0,1 0,2-2,3-5,-2 1,0 0,-1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3242 893,'-18'7,"15"-4,-2 3,4-3,0 0,2 0,3 2,0-3,0 0,-1 0,1 0,0 0,0 0,-1 0,-2 2,-5 1,-3 3,2-3,1-1,1 0,-1-1,0-1,1-3,-1-3,2 0,-3 0,1 1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955,'-11'-3,"4"4,3 0,2 2,0 1,1 1,0 0,1-1,1-1,2 1,0-1,0-2,0 1,1-2,2 1,-3 2,-4 5,-1-5,0 0,-1 1,0-1,0 1,0-2,0-1,-2 0,2-2,1-2,2-1,0-2,0 3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3040 982,'44'-3,"-41"2,2 3,-11 0,3-3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3073 951,'20'14,"-17"-12,0 0,-1 1,0 0,-2 0,-1 0,0 0,-1 0,-2-1,-1 1,2-2,-1 1,0-1,0 2,1-1,1 1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3115 991,'-2'7,"5"-8,0-1,0 0,-7 2,2 3,2 0,3-1,-1-5,-3 0,-2 3,2 3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3158 970,'-5'26,"5"-23,-1 1,0 1,-1 2,-2 5,2-4,-2 2,2-7,4-6,-1 0,1-2,0-1,0 1,1-4,-2 6,2 0,-2 0,2 1,0-1,0 2,0 2,-2 3,2 5,-2-6,-1 0,0 3,0-3,-1 2,0-2,-1 2,-1-2,0-1,0 1,-2-3,5-3,1-2,2-4,-2 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2119 1491,'15'-4,"-11"4,-1-1,3 0,-3 0,1 0,1 0,-2 0,-7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3245 984,'-25'9,"22"-6,2 0,1 0,1 0,7 8,-1-5,-1-2,-2 0,-3-1,-1 0,-2 0,-3 0,2-1,0 0,0-1,0 2,-1-1,1 0,-1 0,0-1,0 0,-2 0,-1-1,1-1,0 1,1-2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2615 1340,'13'2,"-9"-2,-1 0,1-1,0 1,-1 0,1 0,3 0,-3 0,1 1,-2-1,1 1,-1-1,0 1,1 0,0 0,0 0,6 2,-4-3,-1 1,0-1,-1 1,6-1,-5 0,-1 1,2-1,7-1,-7 1,4-1,0 1,-1 0,4 0,0 0,-2 0,1 1,-7 0,8 1,-7-1,0 0,0 1,-1 0,-1-1,9 3,-9-3,1 0,1 0,-1 1,-1-2,10 3,-11-3,1 0,0 1,-1 0,0-1,0 1,0-1,3 1,0 0,-3-1,-6 0,-21 2,18-3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2636 1374,'-14'-1,"11"2,0 0,0 2,-1 0,2 0,5-2,0 0,1 1,-1 0,2 2,-2 0,0 0,-2 1,1-1,-1 0,-1-1,0 0,0 0,-1 0,-3 0,1-1,0 0,0-2,0 0,-1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2643 1393,'18'0,"-15"-1,4-1,-4 1,3 0,-3 0,1 1,-1 0,0 1,-4-5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2677 1365,'23'8,"-19"-6,0-2,0 2,-1-1,-1 3,-4-1,-4 4,2-3,2-1,-2 1,1 1,0-2,1 0,0 0,2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2735 1410,'5'8,"-4"-11,0-2,0 2,-1 0,0-2,0 2,0 0,-2 0,1 0,-2 3,1 4,2 0,0 0,0-1,-1 0,1 0,0 0,1 0,2-2,0-4,-1 0,0-2,0 0,-2 1,-1 1,-2 1,0 4,0 2,2-1,1 1,1 3,-1-3,1 0,-1-1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2782 1391,'-14'-4,"10"10,3-3,1 0,-1 4,1-3,0 0,-1-1,2 3,0-3,2-2,0 0,2-2,1-6,-4 3,1-2,-3 2,2-2,-1 0,-1 3,0 12,-1-1,0-4,1 1,0 0,0 1,1-3,0 0,2 0,-1-6,-1-1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2855 1364,'-16'8,"13"-6,0 1,2 0,1 0,0 0,1 2,1 2,0-3,1 0,-1-1,1 0,0-1,0-1,0 0,1 0,0 1,-1 1,-1 0,-1 0,-1 0,-1 1,-3 0,1-2,-2-1,0 1,2-2,-5-1,5 0,-3-1,3 1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3208 987,'10'19,"-9"-16,1 0,-1 0,0 1,0-1,0 1,1 0,-1-1,2 4,-2-4,0 0,0 1,-1-1,-4-5,2-1,1-1,-1-2,1 0,1 3,-2-2,1 1,1 0,0 1,0 0,1 0,2 1,-1 7,0-1,0 2,0 6,1-4,-1 0,0-2,0 1,-2-4,-3-4,-5-8,6 6,0 0,1 0,-1-1,1 1,-3-6,3 4,0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3213 992,'10'56,"-9"-52,0-1,-1 0,1 0,0 0,1 5,1-6,-1-5,-1-1,-1-1,-2-1,2 3,0 0,-3-7,3 5,0 0,-1-1,0 1,1 2,0-4,-1 3,1 0,2 15,-1-6,0 6,0-3,0-1,1 0,-2-3,1-1,-5-11,3 3,-1 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2136 1449,'8'49,"-8"-46,0 0,-1 1,1-1,0 2,0-2,-1 0,0-7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2658 1469,'-19'5,"15"-3,1 0,-1 0,0 1,1 0,0 1,7-1,1-1,-2-1,1 1,-1-1,2 1,-2 0,0 0,0 0,0 0,-2 2,-1-1,-2 3,-4 0,2-2,1-3,-3 3,-1 1,3-4,1 0,-1 0,3-4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2652 1498,'34'-2,"-30"0,0 2,0-1,-1 0,0 1,1 1,-7 0,0-2,-1 0,0-1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2682 1478,'32'6,"-29"-6,0-1,0 1,0 0,0 1,-3 7,-2-3,0-1,1 0,-3 3,3-4,-2 2,1-2,-2 0,0 0,1-1,0-1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2748 1519,'9'11,"-7"-14,-1 0,-3 0,-3 2,0 3,1 3,1-1,3-1,2 0,1-2,1-2,0 0,-2-2,2-1,-4 1,-1-1,-1 0,-3 1,2 4,-2 4,4-2,0 0,1 2,2-2,2-2,0-2,-1-1,0 0,0-2,-2 1,0-3,-1 3,-3 0,-1 4,0 1,0 2,2-1,0 0,-1 3,3-3,3-2,0-3,0 0,-1-1,2-1,-3 0,0 1,-2 0,-3 5,1 2,1 0,1 0,0 0,1-1,0 0,0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2797 1473,'-6'82,"6"-78,-1-1,1 1,0-1,-1 3,1-21,1 12,0-3,2-1,0 1,0 2,0 1,1-1,2 1,-1 0,-2 3,0-1,0 2,0 0,0 2,-2 0,-1 0,0 1,-2 4,-2-2,1 2,0-4,-3 5,-1-2,0-3,0-3,1-5,2-3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3420 344,'22'-2,"-19"1,0 0,3 1,-3-1,1 1,-1 0,2-2,0 2,-2-1,0 1,-8-5,2 0,2 2,0-2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3466 305,'-2'15,"1"-2,1-9,-1 1,-1 0,2 5,0-5,-1 2,1 0,0-2,4-5,-8 8,5-5,0 3,1-2,-6-3,-2-4,0-1,3 2,0-1,-7-5,6 4,7 1,-8 4,0-5,1 2,4-1,6 1,-1-1,0 0,4-1,-2 2,-3 0,3 0,-2 1,-2 0,3-3,-2-2,-3 3,1-1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3498 283,'7'12,"-7"-9,-1 1,-1 0,-3 2,2-5,0-2,-1 1,0-1,8 0,-1 1,0 0,1 0,-1 0,0 0,0 0,5-2,-4 2,-1-1,0 0,0 0,1-1,-7 3,3-4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3497 308,'4'31,"-3"-28,0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3529 309,'0'16,"-2"-13,1 0,-7 3,3-4,2-1,-1 1,-3 1,4-2,1 2,-1-2,7-2,6-1,-5 1,0 0,-1 0,4-1,-3 1,-1 0,1-1,-2 1,-2 4,-4-1,-1 0,-4 2,-1 1,6-4,0 1,0 0,-1 1,0 2,2-1,1 2,1-2,0-1,2 1,0-1,2 0,4-1,0 0,-4-1,-1 0,0-1,-4-4,0 1,0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1028 624,'9'26,"-7"-22,1-1,0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2173 1448,'-6'69,"5"-75,1 2,0 1,0 0,0 0,1-1,0 0,0 1,0 0,0 0,2-3,-1 2,1-10,-1 6,0 1,1 3,-1 1,1 3,-2 3,1 1,0 10,-1-1,0-6,-1 3,1-4,-1 1,-1 1,1-2,-1 0,-2 1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355,'-2'15,"1"-12,0 0,0 0,-1 1,1-1,-2 0,1 1,-1-2,-3 2,1-3,-1-2,-1-1,2 0,1-3,3 1,1 1,-1 0,1 0,0-1,0 0,1 0,-1 1,2 0,6 3,0 0,3 0,-7 0,7-2,-8 1,2-1,6-5,-8 4,-1-1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3578 289,'14'-1,"-11"1,1 0,0 0,0 0,0-1,-1 1,0 0,-7 2,0-1,1-1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3582 296,'2'28,"-1"-25,-1 0,1 0,1-6,-1-2,1 1,-1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3600 300,'-2'14,"2"-11,4 0,-1-4,0-2,1-1,-1 1,0 1,1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3652 293,'-37'40,"31"-39,2-1,0-1,-1 0,-1-4,2 2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3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3572 323,'-1'30,"0"-27,-2 0,-1 3,1-4,7-6,1 0,-2 2,0 0,3-1,-1-1,-2 2,1 0,-1 1,1-1,-1 0,1 1,3-1,4 0,-5 1,-3 1,2 0,-1-1,0 2,-1-2,0 2,-6 3,-1-1,0 0,-1-1,1 1,-1-1,1 1,-1-1,1 0,0 1,0-1,1 0,0 1,0-1,-3 2,-1 1,2-2,1-3,0 0,5-3,6-1,-4 2,6-2,-4 2,-2 1,2-1,0 2,3-2,-5 2,4-2,-3 3,-1-1,-16 14,7-7,1-2,2-2,1 0,-8 6,7-7,-1 1,0 0,-1-2,1 0,1-1,-1 0,-1-1,2 0,2-2,3-1,1 0,0 1,1-2,0 2,0 0,-2 0,1 1,0 1,0 4,-2 0,0 1,1 1,0-2,1 1,-1 0,0-1,1 2,0-3,0 2,0-1,0 0,0-1,-7-4,-2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3387 803,'13'-2,"-9"2,-1-1,2 1,-2-1,0 0,2 0,4 0,-4 0,0 1,1 0,0 0,4 1,-5 0,-1 0,-1 0,0 0,0 1,1-1,-1-1,1 0,0-1,-1-1,-1-1,-2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3482 773,'44'15,"-45"-12,-1 2,1-2,-2 1,1 0,-2 0,0-1,1-1,-1 1,-1 0,1-1,-2 0,3-7,3-4,0 2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701,'-43'7,"40"-5,-1 0,1 1,7 0,-1-3,2 1,3-1,-1 1,-4-1,2 0,0 2,-1 0,-2 2,-3-1,0 0,-3 1,1-1,-1 0,0-8,5 0,-2 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3553 880,'2'0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2036 1478,'-4'-5,"1"10,2-2,2 0,0 1,1-1,3-5,-2-4,-2 2,-1 1,-1 0,0-2,-3 3,0 6,3 0,-1-1,2 0,-1 0,3-8,-1 1,-2 7,2 1,-1-1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3554 880,'-10'-3,"7"4,-1-1,-1 4,2-2,0 1,-2 2,1-1,3-1,1 0,3-1,2 2,2 3,-5-3,0 0,0-1,-1 1,-1-1,0 0,-2 1,-1-1,0 0,-1-1,1-1,-2 0,-1 0,1 1,1-2,1 1,-1-1,1-1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3536 928,'22'0,"-18"0,0 0,1 0,-2 0,2 0,-1-2,-4-1,-2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3559 898,'31'8,"-28"-7,-3 2,-1 2,0-1,-1 0,0-1,-2 4,1-4,0 0,0-1,0 0,0-1,-1-1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3612 929,'-15'-2,"14"5,-2 1,0 0,1 0,0 0,2-1,-1 0,1 1,4-2,0-4,0-1,-1 1,0-1,0-1,-1 1,1 1,-6 9,2-4,0 2,0 0,-1 0,2 0,-1-2,1-7,1-1,0 1,0 0,-1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3649 881,'-12'13,"7"-8,3-2,0 0,-2 4,2-2,0 2,0-3,3 4,8-4,-3-3,5-1,-8 2,0 0,-2 1,-3 6,-1-3,-1 1,2-4,0 0,-2 2,-4-1,3-2,-2 0,4-2,-1-1,3-2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3671 945,'-12'16,"18"-18,-3 1,3-1,-2-1,1 0,-3 0,1 0,-7 3,-2 1,3 1,0 0,0 1,1 0,0 1,0-1,6-3,4-9,-5 5,-2 1,-1 0,-2 6,-1 0,1 0,1 0,4-2,0-3,-2-1,-4 1,0 1,0 1,0 0,0 3,2 0,1 1,4-4,3-3,-6 0,2 1,0-1,-3 0,-3 2,-1 3,0 2,2-1,1 0,1 0,-1 0,0-6,0 0,-1 0,0 0,0-1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858,'-12'50,"11"-42,0 0,-1 4,2-6,-2 1,1 0,1 1,-1 0,-1-1,2-2,1-1,0 0,1-1,1-1,1-2,0 0,-1 0,0 0,0 1,2 0,-1 1,-1-1,2 1,-1-1,1 2,-2-2,0 0,4 1,1 0,4 0,-7-2,-2 0,3 0,-3 1,1-1,-1 1,3-1,-1 1,0 0,-1 0,0-1,-1 0,2 0,-2 0,2 1,-2-1,2 1,0 0,-1-1,-1 0,2 1,-2-2,0 1,0 0,1-2,0 1,1 0,0 0,1 0,-2 0,-1 0,0 0,0 0,-5-2,-1 3,0-3,0 1,0 1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3488 852,'22'-25,"-18"21,1 2,-2-1,1 1,-1 0,0 1,0-1,0 0,2-1,1-1,-2 3,1-2,-1 1,1 0,-1 1,1 0,-2 0,0 1,1 0,-1-1,0 0,2 1,-2 0,0-1,1 1,3 2,-4-1,0 0,0-1,0 0,2 2,-2-2,0 2,4-1,-4 0,2 3,-2-2,-1 1,3 1,-3-1,3 0,-1 2,-1-2,0 0,1-1,-1 1,0-1,1 2,-1 0,-2 0,1 2,0 1,-1-1,2-2,-1 0,-2-1,0 0,0 0,0 0,0 2,0-2,0 0,0 0,0 1,0-1,-1 1,1 0,0-1,-2 1,3 0,-2-1,1 0,-1 0,2 0,-2 0,2 0,-1 0,0 0,-1 0,1 0,-1 1,0 0,2-1,-2 0,0 2,2-1,-1 0,0 0,0 0,-1-1,-1 0,1 1,-1 0,2 0,-1-1,-1 1,3 1,-3-1,0-1,2 1,-5 4,4-4,-2-2,-2 4,0-2,3-1,-2 0,1-1,-1-7,3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3178 690,'23'-6,"-19"2,-1 1,0 1,1-1,-2 0,1 0,-2 0,0-2,-1-1,-2-2,0 4,-1 0,0 1,-3-1,1 3,-2 0,4 0,0 1,-5-1,5 1,-4 0,4 0,-3 1,3 0,-4 5,4-2,1-1,-6 12,-1-3,6-6,-1 0,2 0,0-2,1-1,0 0,0 4,0-4,0 1,0-1,1 0,0-7,0-2,0 1,1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3097 657,'-2'16,"0"-13,2 0,-1 0,1 0,0 1,-1-1,1 2,0-1,0-1,2 0,1-4,0 0,2-3,1 1,-1-1,0 0,0 1,1 0,-3 2,2 0,4-2,-6 4,-6-3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1443,'1'21,"-1"-15,1-2,-1-1,1 3,-1-3,1 0,-1 1,0 0,0 1,0 0,0 0,0-2,0 0,-2 2,2-1,0-7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3086 616,'-24'-10,"20"12,1-1,1 2,-1 0,0-1,2 1,-1 0,1 0,1 0,0 0,1 1,2-3,0-2,0 0,1-2,0 0,0-1,-1 3,0 0,-2 4,0 0,0 1,0 1,0-2,1 0,6 7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3093 1055,'-7'13,"4"-8,0 1,-3 6,2-7,2-1,-2 0,1 1,0 0,-1 0,-7 14,7-14,-2-1,0 1,1 0,1 0,0-1,0 0,0 0,-2 3,3-3,0 1,0-1,0-3,5-5,0 1,0-1,-1 1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2992 1140,'-6'38,"4"-28,1-5,0 0,-1-1,0-1,-1 2,2-2,-1 4,7-7,3-2,-2 1,-1 0,-1-1,1 1,0-1,-1 1,-1 0,1-1,1 0,-2 1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3088 1120,'-3'29,"2"-26,1 0,-2 2,2-1,-1 0,1-1,0 1,-1 1,1-1,-1-1,1 0,0 0,-3-4,3-7,0 5,0 0,1-1,1 1,1 0,2-1,-1 1,1 0,-2 0,0 1,0-1,0 2,1 2,-2 3,0-1,-1 1,-1-1,-2 3,-2-1,1-2,-1 3,1-3,-15 7,8-8,1 0,5-2,-1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2939 1269,'0'22,"0"-18,0 0,0 0,0 1,1-1,-1-1,3-4,0-3,-1-1,1 0,-1-1,0 1,3-3,-2 4,4-2,-3 3,-1 0,0 1,1-1,-1 0,2-1,-1-2,-1 4,-6 1,-1 4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3011 1337,'20'12,"-17"-12,0 1,3-1,-2 1,-1-1,0 0,0 1,0 0,1-1,0 1,1 0,1-1,6 0,-7 0,0 0,5 1,-5 0,9 0,1 0,-7 1,-2-2,1 2,3-1,-7 0,2-1,4 2,-6-2,2 1,-1-1,1 1,-1 0,0 1,0-1,0 0,-1 0,1 0,-1 1,0-2,0 1,1-1,-1 0,-6-1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3226 1325,'28'7,"-24"-5,0 1,0-1,0 1,-1-1,1 2,-2-1,-1 0,-1 2,0-2,-2 1,0-1,0 0,0 0,-2 1,-1 1,3-2,-2 5,1-4,1-1,-5 4,4-4,0-1,0-1,0 0,-1 1,-3-4,4-1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1273,'-13'-4,"10"4,-4 1,3 0,-5 1,6-1,1 2,2 2,0 2,1-2,0-1,0 0,0-1,2 0,0-1,2 1,-1-2,1 1,0-1,-1-1,1 1,-8 3,-4 2,0-3,4-1,-1-1,1 0,-1 0,0-1,1 0,0-2,0 0,0-1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1344,'-29'1,"26"1,1 2,-2-1,1 0,0 0,-5 5,5-6,-1 3,0-1,1 0,2 0,1-1,1 0,4 3,0-2,0-2,0 0,-1 0,-1-2,0 1,3 2,-1-1,-1 4,-5-3,-3 4,0-2,0 0,2-2,0 0,0 0,1 0,-1 0,0 2,0-2,-2 2,3-8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3346 1405,'38'-3,"-34"5,0-2,1 1,-2-1,2 0,-1 1,1-1,-9-1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2235 1432,'3'16,"-3"-12,0 0,0 3,0-3,0 0,0-1,0 0,0 0,0 6,0 1,1 1,-1-7,0-1,-2-8,1 0,-1 0,1 1,-1 0,-1-1,1 2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3383 1376,'32'38,"-36"-35,-3 3,4-5,2-4,3-1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3461 1330,'-1'13,"1"-1,-3 9,3-17,-1 0,-2 5,2-4,0 0,0-1,0 1,0-1,0-1,1-10,1 0,2-2,2 1,-1 4,2 1,-1 1,1 1,-3 0,0 1,0 2,0 0,-2 2,0 0,-2 3,1-4,-2 1,1 0,-1-1,0 0,-4 4,-2-1,2-1,3-5,0 1,4-5,3-1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3540 1333,'-8'12,"6"-8,0-1,1 1,-3 1,1-2,1 1,0-1,1 0,0 0,5 0,-1-1,4 3,-3-2,4 1,-3-1,-2-2,1 2,-1 0,0 0,-2 0,-2 2,-1 0,0-2,-6 5,5-6,-2 3,1-2,-3 1,3-1,1-4,0-1,2-1,0-3,4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3602 1379,'-12'19,"15"-18,2-6,-2 2,-2 0,0 0,0 0,0 0,-1 0,-3 1,0 2,0 1,0 2,2 2,1-1,2-1,1-3,0-1,-1-2,-1-1,-1 0,-3 3,0 2,2 2,-1 0,2 0,3-1,0-5,-2 0,1-4,-2 4,-3 3,0 2,1 1,1 0,0 0,1 0,1 0,1 1,0-1,1-4,0-2,-1-2,0 0,-2 0,1 2,-2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3307 1312,'-13'16,"12"-11,0 0,-2 9,-1 3,3-12,-1 1,1 1,0 3,0-2,1 0,-1 0,-1 6,2-7,-1 2,0-1,1-1,-1-2,1 0,-1-1,2 0,-1-1,0 0,1 1,-1 1,0-2,2 8,-1-7,0 0,1 2,0-3,1 0,0-1,1-1,1-1,-2 1,1-1,-1 0,0 0,0 0,0 0,7 0,-3 0,2 0,3 0,-5 0,5 0,6 1,-11-1,9 0,-9 0,0 0,0-1,11 1,-10 0,9-1,5 0,-5 1,-10 0,-1-1,0 2,0-1,-1 0,1 0,0 0,-1 0,0 0,6 1,-5-1,1 0,-4 0,4-2,-1 0,-1 0,-2 0,1-3,-1-2,-2 4,3-9,-3 9,0-1,1 1,1-3,0 0,-2 3,1 0,1-7,-1 6,0-2,1-3,-2 6,0 0,0-1,0-3,0 4,0-1,0-1,-1 0,0-2,1 1,-1 1,0 1,0 0,0 0,-1 1,0-1,1 0,-1 1,0-2,0 0,0-2,0 1,0 0,-1 2,1-1,0 1,0 0,1 0,-1 0,1 0,-1-1,1 0,-2-7,2 9,-2 0,1 0,-2 1,-1 1,1 1,0 0,-4-1,4 0,-9 0,7 0,0 1,0-1,-2 1,-1-1,0 1,-1-1,0 1,0 0,-24 2,21-1,1 1,-2-1,-1 0,-10 3,10-1,-12 3,14-2,-1 0,-1 1,3-1,1-1,-14 2,13-3,2-2,-8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2860 1152,'0'-13,"4"0,-1 8,-1 1,1-1,0 1,0 0,0 1,2-5,-2 3,-1 1,1-1,2-5,-3 7,1 0,-1 0,1 0,1 1,0 0,3-3,0 1,0-1,-5 2,3-3,-1 2,-2-1,0 2,-1 0,1-1,0 1,0 0,3 1,0 0,-1 1,-1-1,-11 4,4 0,1 0,0-1,0 1,1 1,-2-1,1 0,-3 4,3-2,-1 0,0-1,-4 3,-1-2,4-1,0 0,0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2959 990,'-3'14,"3"-11,0 0,0 1,0 0,0 0,0-1,0 1,-1-1,0 0,1 1,-1 0,0-1,0 0,1 0,-1 2,-1-2,1 0,1-7,3-3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2879 1001,'-14'-17,"10"18,1 2,0 1,1 1,0 5,1-6,1 2,-1-1,1 4,1-4,0-2,3-3,0-2,1-2,2-4,1-5,-4 8,0-2,-1 2,-4 9,-1 3,1 0,0 0,1 0,0 12,0-13,0 1,-1 17,1-12,-2-4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2554 1468,'-48'12,"45"-11,-2 1,0-1,0 0,0-1,-1 0,3-2,-2 0,2-3,1 1,1 1,0 0,0-4,-2-6,2 5,1 3,1 1,1-1,0 2,0-3,1 0,0-1,-1 4,0-1,2-1,4 0,-3 3,-1 1,0 0,-1 0,1 0,2 1,-3 0,0 0,0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2505 1358,'19'-1,"-13"3,1-1,-1-1,0 0,-2-1,-3 4,-3 0,1 0,-1 0,-3 2,2-2,-1 1,1-1,-1 2,2-1,0 0,0-1,-3 7,2-10,2-4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2199 1454,'2'0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1:16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2452 1300,'4'67,"-5"-64,1 0,-1 1,1-1,-1-8,1 2,0 0,-1-3,2 2,-1 0,0 0,2-4,1 3,0 3,0 0,0 2,0 1,-1 2,-1 1,0 0,-1-1,0 0,-6 16,0-14,-2-6,5-1,0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224 330,'-35'7,"32"-6,-1 2,-1-1,-2 2,4-2,0 0,0-1,-2 2,0 2,-1 0,3-1,-1 2,-1 1,1-1,1-3,0 3,0-3,0 0,2 0,-1 1,-2 4,3-3,0 0,0 0,-1-1,1-1,-1 5,3-4,-2 0,3 0,-1 1,0-1,4 1,1 3,-3-3,1 1,-2-2,1-2,-1 1,1-1,0 1,1-1,-1-1,0 1,2 1,-1-2,13 5,-12-5,1 1,-1-1,-1-1,-1 0,2 0,-1 0,-1 0,1 0,0 0,0 0,0-1,-1 1,1 0,-1 0,0 0,0-1,1 1,-1 0,0 0,0 1,15 0,-9 0,-1-1,-1 0,-3 0,4-1,1 0,-1 0,2 0,-2 1,-4 0,4-2,-4 2,0 0,0-1,2 0,-1 1,10-2,-11 1,1 1,2-2,-3 2,3-2,-3 1,0 1,4-2,-4 2,0-1,3-1,-3 2,-1-2,1 2,-1-1,0 1,1-1,10-1,-11 0,1 1,0-1,-1 0,-1-1,1-1,-1 1,-1 0,0 0,1 0,0-2,0 0,-2 2,2-1,-1 0,-1-6,0 5,-1 1,1 0,-1 1,1-1,-1-1,-1 2,0 0,0 0,-1-3,1 3,-1 0,0 0,0 0,0-1,-2 0,1-1,0 0,0 1,0 0,0 0,1 1,0 0,-4-1,3 1,0 1,-1 0,0 0,0 1,0-1,0-1,0 2,0-1,1 1,-14-1,2 2,8 1,-7 0,7-1,-12 3,11-2,-1 1,1 0,0-1,-9 1,9 0,1-2,1 1,0-1,0 1,0-1,1 1,0 0,0 0,2 0,1 1,-7 5,7-5,-3-2,3 0,0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500 360,'14'0,"-10"-2,-1 0,1 1,1-1,2 1,-4 1,1-2,0 0,-1 2,0 0,-8-2,-4 0,3 1,2-1,0 0,1 1,0 0,0 1,2 4,2 0,0 0,1 0,0 5,-1-4,2 7,0 0,1-3,-3-5,2 4,1-1,-1-1,-2-9,1-4,0 1,0 0,1 1,-2 1,1 0,-1-1,3-6,-3 6,1-7,-1 8,1-2,1 0,-3 3,0-1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560 297,'24'34,"-21"-31,0-1,0-2,-1-4,0 1,-2-1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604 288,'2'0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605 288,'19'10,"-22"-5,-2 3,-1-2,2-2,-1-1,-1-2,0-1,-2 1,4 0,0 2,3 0,0 1,0-1,1 3,0-3,1 0,-1 0,1 1,0-1,0 1,0-1,0 6,0-4,-1-2,1 3,0-3,-2-8,1 0,0 0,0 0,0 1,1 0,0 1,0 0,0 0,2-1,1 0,-1 2,2-1,0 1,1 0,0 2,-2 1,0 3,-2 0,-1 0,-4 1,0-3,-2 0,-1 1,2-2,1 0,0-1,0 0,0 0,2-3,4-1,0 2,1-1,0 0,-1 2,0 1,-4 4,0 3,-1 0,0 1,-1-1,1-2,1 0,-7 9,6-10,1-1,0 1,0-1,1 0,-2 1,3-16,0 9,0 0,0 0,0 0,5-6,-3 6,0-1,1 1,-1 0,0 1,0 1,0 1,0-1,2 7,-3-1,-1-1,0 2,-1-3,0 0,0 0,-1 2,1-1,0 0,0-1,-1 1,1-1,-2 1,0 0,-2-1,1-2,-1-1,0 0,0-2,0 0,1-1,1-2,2 1,2-3,1 3,-2 1,2 0,1 0,-1 1,1 1,0 1,0 0,-1 0,0 0,-3-3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652 359,'28'-4,"-24"6,-2 1,-1 2,0 2,0 0,-2 0,0-3,0 0,0-1,-2-7,2-1,-1-8,0 7,2 1,-1 1,-1-4,0 4,1 1,0-2,-1-4,1 3,2 13,-1-3,0 0,1 0,0 0,-1 0,1 9,-2-7,1 6,-1-7,1-1,0-1,-1 0,1 0,-1 2,2-2,-2 0,3-10,1-4,-1 6,-1 0,-1 1,1-1,0 1,-1 0,3-2,0 2,1 1,0 1,0 2,-1 0,1 1,1 2,-1-1,-2 1,-1 1,1 8,-2-7,0-1,-1 0,-1-11,0 1,1 2,1-1,0 1,0 0,1 1,1-1,1 2,0 0,0 1,0 1,0 1,-1 2,2 1,-2 0,0 0,-1 0,-1 0,-2 4,0-4,1-1,-3 1,0 0,0-2,0 1,0-1,0-2,-3-1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1458 277,'34'16,"-28"-11,-2-2,1 1,0-1,0 1,-1 1,0 0,6 7,-4-6,-2-2,-1-1,-1 0,1-2,0 3,-4-11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1542 271,'-3'14,"-1"-10,-6 8,3-1,-3 3,5-6,-4 8,5-8,0 2,-1 0,2-2,-1-1,1-1,-1-1,1 2,0-1,-1 0,-2 7,3-9,-8 1,7-8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181 674,'-37'15,"35"-11,-1 0,1 2,2-3,-1 1,1-1,0 0,1 0,0 0,2-1,-1 1,1 0,3 0,-1 0,0 0,1 2,-3-1,-1-1,-1 0,0 2,0-2,0 0,-1 1,-1 1,-2 1,1-3,-5 3,-2 1,5 1,-1-3,0 1,3-3,-1-1,0-3,2-9,1-2,0 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2196 1489,'54'-1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212 623,'-4'14,"3"-8,0 0,0-2,0 0,1-1,-1 0,1 0,-1 0,1 1,0 0,0-1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201 742,'25'2,"-14"-2,-7 0,0 1,0 0,-1-1,3 2,-1 0,-2 1,-8-3,1-5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238 722,'35'6,"-31"-5,-1 0,1 0,-1 0,0 1,0-1,-1 2,-1 0,-2 0,-1 1,0 2,0-1,0 0,-4 3,3-4,-4 1,0 1,4-4,-1-1,4-4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338 735,'11'3,"-11"-6,-3 2,0 0,0 2,0 0,0 1,1 1,2 0,0 0,2 1,1-4,0-1,0-1,1-1,-2 0,2-1,-4 1,0 0,-3 2,0 1,0 2,1 2,0-1,2 2,0-2,3-3,1-5,-3 2,-1 0,-2 0,-1 3,0 1,2 3,2 3,2-6,0-4,-1-1,-1 1,0 0,-1 0,-2 0,-1 3,-1 4,2-1,2 0,1 0,2-1,0-2,-6-2,0 4,1 1,1 1,1 0,1 1,0-2,1 0,-1 0,1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429 672,'-27'89,"31"-84,0-3,1 0,-2-1,0 0,0 0,0 0,1 0,-1-1,2 2,-2-1,1 1,-1 1,1 1,-4 2,-1-1,-4 9,3-10,-1 1,-4 1,-3-1,5-3,2 0,-1-1,-8-1,8-1,-1-1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185 893,'-17'4,"13"-1,0-2,1 3,1-1,-1-1,2 1,0 1,-3 2,3-3,0 2,0-1,2-1,-1 1,1-1,2-1,4 3,1-1,-5-3,0 2,4 2,-2 2,-2-3,-1-1,2 2,-3-1,-1-1,-1 0,-1 1,-2-1,-2 4,3-5,-3 2,1 0,-2 0,-6 0,12-7,-1-7,2 4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194 968,'38'-10,"-33"9,0 1,-1 1,-1-1,0 0,0 1,-6-3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243 911,'49'30,"-45"-28,-1 2,-4-1,-3 6,0-1,2-3,0-1,0 0,-2 1,1-3,-3 2,2-1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356 953,'0'13,"2"-9,1-4,0-2,0-3,-2 2,1-1,-3 1,0 0,-3 1,1 1,0 1,0 1,1 2,3 0,2 0,0-3,0-3,-2-1,1-1,-2 1,0 1,0 0,-3 3,-1 2,1 0,-1 2,2-1,0 1,1 0,0 2,1-3,0 1,0-1,0 0,0 0,2 0,1-2,0-1,2-5,-3 2,0 0,0 0,-1 0,2-1,-1 0,-1 1,0 0,-1 0,-3 1,0 0,0 2,0 2,3 1,0 0,2 0,-5-2,0 0,0 1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428 945,'-15'-11,"12"11,-3 2,2 1,1 1,-1 3,3-1,0 5,2 0,-1-2,1-6,0 2,0-1,1-1,1-3,0 0,0-2,0-1,0 0,1-1,3-6,-3 1,-1-3,-2 9,1-3,0 3,-6 12,4-4,0 0,-1 0,1-1,1 0,0 3,-1-4,2 0,1 1,2 0,-2-4,0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1255 960,'-35'36,"33"-32,0-1,1 2,-1-2,2 1,-1 1,1 1,0 0,1-3,-1 1,1 0,0 0,1 0,0-1,0 0,-1 0,2 0,0 3,0-2,-1 0,1 0,0 1,0-3,0-1,2 0,-2-1,1 0,0-1,2-2,-2 1,-1 0,2-2,-1 0,-1 2,4-2,-2 3,-1-2,2-3,-3 2,-2 0,0 0,0 1,0-2,-1 1,0 1,0-1,-1-4,1 4,0 1,-2-4,0 2,0 1,0 1,-1-3,-1 0,-5-8,4 9,-3-2,3 6,2 1,0 0,0 1,-22 22,15-17,6-4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517 889,'-16'-2,"12"3,1-1,-1 3,-4 1,5 0,1-1,2 2,0-2,1 2,-1 0,1-1,0 0,1-1,0 1,1-2,2 3,-1-2,1 0,-2-1,6 5,-5-3,0 1,0 0,-1 1,2 0,-5-3,2 0,-1 1,-4 3,-4 0,6-4,-4 1,2-1,0 0,0 0,0 1,0-1,-1-1,0 1,-1-2,-1 1,1-1,-1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 1107,'-34'4,"29"-1,0 1,2-1,0 0,1 1,-2 3,2-3,0 1,-2 2,2-4,0 1,0 0,4 0,-1-1,2-1,2 1,0 0,0-1,-2-1,0 0,1 1,1 1,-2-2,0 1,0 1,4 3,-3-2,0 2,-3-3,-1 1,0 1,-2-1,0-1,-3 6,2-5,1-1,-1 0,0 1,0-2,-2 1,1 0,-1-1,2-1,-4-1,4-2,1-3,2 1,-1 0,1-1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236 1172,'21'-1,"-18"1,2 0,-2 0,0 0,0 0,0 0,1 1,2 0,-3-1,0 1,-4-6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281 1128,'26'22,"-23"-21,0 0,3 1,-3-1,2 2,-2 1,-2-1,-2 0,-1 1,1 0,-4 4,0 2,3-6,0-1,-1 2,0-1,1-1,0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370 1188,'-15'14,"14"-11,1 1,0-1,2 0,1-3,2-2,-2 0,2-3,-3 2,-4-1,0 1,-2-1,0 4,2 4,0 1,2-2,0 0,3-4,-1-3,-2 1,-1-1,1 1,-3 1,1 6,0-1,2 1,0-1,0 0,1 1,3 0,-1-5,2-2,-1 0,-2 0,-2-1,0 1,-3 0,-2 1,2 1,1 4,0 1,1-1,1 0,0 0,1 0,2-2,0-3,0-2,0 0,-2 0,-2 1,0 0,-2 3,0 3,2 0,0 1,0 0,1-1,1 0,2-5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426 1088,'1'43,"-1"-36,-1-1,1-1,1 0,-1-1,0 0,-1 5,1-5,0 3,0-1,0-1,-2 4,2-6,0 0,-1 1,1 0,-1-1,2-6,-1 0,0-1,1 1,0-1,0-1,0 2,1-4,0 4,-1 0,3-1,-1 2,0 1,8 0,-6 5,-2-1,-1 3,-1 4,-1-7,-1 0,0 0,0 0,-2 2,0-1,2-1,-4 2,0 1,-3 2,3-5,1-1,-5-2,4-2,3-1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237 1374,'-16'8,"12"-7,1 0,-3 2,0 1,0 3,3-2,1-1,-2 2,2-1,2-1,0 0,5 2,0-3,0 1,-2-2,6 5,-4-2,-1 1,0 0,-1 0,-1-3,-1 0,0 0,-1 0,-1 0,0 0,-1 0,-3 1,-7 3,8-5,-3 4,3-2,2-1,-2 1,1-3,1-6,2 2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 1451,'24'-2,"-20"2,0 0,0 1,0 0,0 0,0 1,0-1,1 1,-1 0,0 0,-1-1,-4-5,0 1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 1414,'23'13,"-19"-11,0 0,-1 0,1-1,-2 2,0 0,-3 0,1 0,-1 1,0 1,0-1,-1-1,1 3,-2-1,1-2,-1 1,0-1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408 1434,'-12'16,"11"-12,2 1,-1-2,3-1,0-1,1-2,-1-2,-2-1,0 0,0 0,-1 1,-4 1,1 0,-1 2,1 3,2 1,0-1,1 2,0-1,0 0,2 0,1-1,0-3,1-2,0-8,-3 5,-1 2,0-1,-1 1,-2 1,0 3,0 0,1 2,1 4,1 1,2-2,1-5,0-4,-1 0,-1 0,0 0,0 0,-1-2,1 2,-3 0,0 0,-1 2,0 3,0 2,2-1,1 0,0 0,0 1,1-1,2 0,0-3,-1-3,-1 0,0 0,0-2,-1 2,0 0,0 0,-3 1,0 2,1 4,0 0,1 0,0-1,0 5,0-4,2-1,2-1,1-3,-1-2,0-2,-2 1,0 1,1-2,-2 1,0 1,-1 0,-2 2,0 2,0 3,0 3,4-3,0-1,2-4,0-3,-2 0,0 0,-1 1,-2 0,-1 8,2-2,1 0,-1 2,1-2,1 0,-1 0,1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746 1281,'33'-2,"-30"2,0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105 562,'-2'36,"2"-33,0 2,-1-1,-1 21,-3 5,0-11,3-3,1-8,0 0,0-2,0 1,0 3,-1-1,1 1,-1 8,2-2,0-5,0 8,0-11,1 70,0-31,-1-19,-1 25,1-43,-1-1,1 4,0-2,0-1,0 7,-1-9,1 1,-2 22,2-23,-1 0,1 1,0-1,0-1,0 5,0 7,1 1,3 12,-2-23,0 10,0-6,0-7,-1 1,0 0,1 1,-1-1,0 1,0-3,1 0,-1 0,0-1,1 1,0 1,5 24,-6-25,0 0,1-1,-2 1,2 7,-1 0,0-2,0-4,0 1,0-3,-1-1,1 6,1 1,-2-3,1-1,0-1,1 9,-1-9,-1 1,1 1,0-1,0-1,0 2,-1-4,1 0,-1 0,3 3,-1-3,1-1,-1 2,3 0,-2-2,2 1,6 2,-8-4,1 0,-1 0,0 0,0-1,1 0,0 0,-1 0,2 0,4 0,0 0,-5 0,0 0,-1 0,1-1,-1 1,0-1,5 0,-5 0,1 0,1 0,-1 0,1 0,0 0,0 0,0 0,-1 0,-1 1,1 0,0-1,0 1,-1-1,2 1,0 0,1 0,0 0,0 0,-1 0,0 0,0 0,1 0,-1 0,2 0,0 0,7-1,-8 1,9-3,-10 2,-1 1,1-1,0-1,0 2,-1-1,0 1,0-2,-1 2,0-1,0 1,2-1,-2 0,2 0,-2 0,2-1,-2 1,1 0,-1 0,1 0,-1 0,1 0,1-2,-1 0,-2 0,0-2,-1 2,1 0,3-5,-3 4,0 1,-1 0,1 0,0-3,0 1,-2-1,1 2,0 0,-1-1,0 0,0 0,0 1,0 0,0 0,1 1,-1-4,0 2,1 0,-1-2,1-1,-1 2,1 0,2-13,-1 11,-1 0,0-1,1 1,-1 1,1 1,-1 0,0-1,0-1,1 0,-1-1,0 2,0 1,0-1,1-10,-1 8,0-1,-1 0,1 1,-1-1,1-3,-1 1,0 1,1 0,-1-2,0 1,0 1,0 1,0-1,0-2,0 1,-1 3,1-1,1-1,-1 0,0 1,0 0,0 1,0 0,0-1,0-1,0 0,0 2,-1-1,1-1,0-1,-1-9,1 12,0-4,-1 1,1 2,0-1,0 1,0-3,0 1,0 1,-1 1,2 0,-1 1,0-2,-1 2,1 1,0-4,-1 1,1 5,0-1,-1 0,1 1,-1 2,0-1,0 2,1-1,-1 0,0 0,1 0,-1-1,1 0,-1-1,-1 0,1 0,0 2,0 0,0 0,0 1,-1 0,1-2,-2 1,0-3,1 1,1 3,-1 0,1 0,0 0,-1 0,1 0,0 0,-2-4,2 4,-2 0,1-1,-1 2,1-1,-2 0,0 0,-2 1,2 1,0 0,-1 0,0 0,1 0,0 0,-1 0,1 0,0 0,-12-2,11 2,-1 0,1 0,0 1,1-1,-1 0,0 0,1 1,-1 0,-2 1,-7-2,8 1,-1-1,1 1,1-1,-16 1,13 0,1 0,0 1,0-2,-1 2,1-1,-1 1,-1-1,1 1,2 0,-8 1,7-1,0 0,-10 3,11-2,0-1,-4 2,7-2,-1-1,1 1,-1 0,1-1,-3-1,3 1,-1-1,-3-1,4-1,0 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5 521,'29'37,"-18"-30,-6-4,0-1,-1 1,2 3,1 5,-5-7,-1-1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71 540,'20'22,"-17"-19,0-1,-1 1,0 0,-2 0,1 0,-2 1,-1-1,-1 2,1-2,0 0,-1 0,-2 2,1-1,-3 2,-1-1,-4 3,7-4,0 1,-4 11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 1337,'-14'18,"13"-15,0 0,-1 0,0 1,1-1,0 1,0 0,-1 8,1-4,1 1,-1-1,1-1,0-1,0 11,0-11,0 6,1-7,0-1,-1-1,0 1,3 3,-2-4,-1 0,2 2,0-1,0 1,-1 1,1 0,1-2,-1 0,1 0,0 0,-1 0,0-1,0 0,0 0,0 1,0-1,-1 2,1-1,-1 0,3 3,-2-4,-1 0,10 9,-6-9,-2-2,0 0,3 0,0 0,-2 0,-1-1,2 0,3 1,-1 0,6 0,-3 0,-1 0,-6-1,1 0,4-1,-4 1,1 0,0-1,0 0,1 1,-1-1,1-1,-2 1,0 0,1 0,-1-1,6-2,-5 2,2 0,5-2,-7 1,0 0,3-5,-1-1,-1 2,-3 4,7-5,-4 3,2-3,-3 2,-2-3,0 1,-1 1,1 1,-1 3,-1 0,1-2,4-8,-4 8,0-3,-1 5,-1-1,0-1,-1 0,1 2,0 0,-1 0,1 0,-1 0,1-1,-1 0,0 1,0-1,0 0,-1 1,1-1,-2-2,1 3,0 0,1 0,-3-1,1 1,0 1,0-1,0-1,-2 1,1 0,-1-2,-5-4,6 4,0 1,-7-3,4 4,0 1,-1 0,-6-1,8 1,-14 0,13 1,-1 1,-6 1,9-1,-6 2,5-1,1 0,-1 0,0 0,0 0,2 0,0-1,-1 1,1 0,-9 2,9-1,0 0,-1 1,-1 1,2 3,1-1,0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 1598,'-6'34,"6"-27,-1 4,0-4,1 2,-2-1,1-1,0 6,0-7,0-2,0 5,1-4,-1-1,1 1,0 0,-1-1,1-1,-1 3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109 1743,'-14'38,"14"-32,-1-1,1-1,1 3,-1-4,4 2,-4-1,3-1,0-1,1-1,1-1,-2 1,3 0,-3 0,1 0,-1-1,0 2,0 0,-1 5,-3-1,1-3,-1 0,-1 2,1-2,-2 2,2-2,-2-1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 1805,'60'2,"-50"-1,-6-4,-5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200 1770,'39'18,"-40"-15,1 0,-1 0,0 0,-2 1,0-2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 1763,'-27'44,"28"-41,4 0,0-1,-1-1,0-1,0 0,0 0,-1-1,1 0,-8 4,1-1,-1 1,-4 7,6-7,0 1,0 2,2-3,-2 0,3 1,0 0,2-1,1 1,6 0,-6-3,-1-1,4-2,-4-2,-1 0,-2 0,0 1,-2-2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 1784,'-13'26,"12"-23,0 0,0 0,0 1,0 0,0 1,0 0,0 0,0 0,0-2,0 3,1-2,0 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746 1305,'24'3,"-21"-3,1 1,-1 0,0-1,3 0,-3 0,1 0,-11-2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397 1519,'38'63,"-35"-59,1 1,0 0,2 8,-2-4,0 0,-1-2,0-2,1 1,-1-1,1 0,-1-1,3 4,-3-2,0-2,-1-1,1-1,-3-6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517 1651,'16'0,"-13"1,2-1,2 0,-3 0,-1 0,-3 4,-2 2,0-2,-1 2,-2 5,-1-2,3-4,1-2,0 1,-3 4,4-2,-1 0,1 1,0 0,0-2,-2 10,3-11,-1-1,3-6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548 1676,'9'63,"-9"-60,1 1,0-1,0 0,0-7,-1-2,0-2,0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565 1679,'21'34,"-18"-32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602 1642,'-1'23,"1"-20,0 1,0 4,1-5,-2 0,1 0,3-1,0-3,4-1,-4 0,6-4,-3 1,0-1,4 0,-4 3,-2 1,-1 0,0 1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637 1606,'-3'39,"3"-35,0-1,-1 5,1-3,0 0,-1 7,0-7,1-1,-1-1,0 9,1-8,-1 6,0-1,0-3,0-3,1 0,0-7,1-2,0 0,0 1,0 1,0 1,0-1,2-1,-2 2,0 0,1 0,3-2,0 0,1 0,-1 3,-2 1,1 2,-2 3,1 0,-3 0,0 3,0-2,0-1,-2 5,1-6,1 1,0 1,-1-1,0-1,0 1,1 0,-1-1,-1 1,2-1,-3-1,0-4,-2-5,1-3,3 0,0-1,1 7,1 1,2 0,0 3,0 0,5 3,-3 0,-1 3,1 0,1 8,-3-9,2 0,-3-2,0-6,-3 0,0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661 1610,'8'19,"-6"-16,0 1,2 0,-2-1,1 0,0-1,1-1,0 0,-1 0,1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726 1664,'42'-17,"-39"16,0 2,0 2,-3 0,1 0,0 0,0 1,-1 1,1-1,-1 1,0-2,1 0,-1 0,0 0,0 0,0 0,0 3,-1-3,-3-3,1-2,0 0,-2-2,3 1,-1-2,0-2,2 2,0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748 1623,'1'11,"-1"-8,1 1,-1 0,1 0,-1-1,-1 2,1-1,-1 0,1 0,-2 6,1-3,0-4,0 1,-1-1,-1-3,1-5,-1-8,2 7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718 1595,'-2'71,"3"-66,-1 0,1 1,0-1,-1-2,1 1,0-1,0 0,1 1,0 0,3 1,-1-1,-1-3,5 4,-4-4,0 1,0-2,-1 0,1 0,-1 0,0 0,0-1,3-1,1-1,-4 2,1-1,-1 1,1 0,1-1,-9 0,1 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761 1240,'29'24,"-25"-23,0 0,0 0,0 1,1 0,-3 1,0 2,-3 5,-2-1,0-1,1-5,0 1,-1-2,0 2,-2 2,0 1,2-4,-1 3,-2-2,3-4,4-6,0 3,0-1,1-3,0 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449 1416,'16'5,"-12"-5,6-1,-7 0,1 0,0 1,-1-1,0 0,1 1,0-1,3-2,2 1,2-1,3-1,-3 0,-5 2,12-2,-12 3,7-1,0 1,-10 0,0 1,0 0,0 0,1 0,-1 0,2-1,-2 2,0 0,3 3,0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662 1314,'36'7,"-31"-7,1 0,3 0,-5 0,-1 0,1 0,2 0,1 1,0 1,-1 2,-10-2,-1-1,2-1,0-1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711 1276,'-8'69,"7"-62,1 0,-1 0,1-1,0-1,0 1,-1 2,1 1,0-2,0 0,1 6,-1-8,1 4,1 5,-1-7,0-4,2-7,-1-2,-2 1,0 0,0 0,0-2,-1 3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717 1368,'15'17,"-14"-13,0 1,0-1,-1 1,0 4,0-5,0-1,1 1,-1-1,0 0,0 0,0 3,0-3,-1 3,1-3,-1 3,0-1,1-2,-4-2,2-4,-1 0,2-1,-1 1,1 0,-1-1,-1-3,1 4,1-2,0 2,0 0,2 0,0 0,2 0,0 1,1 1,-1 2,-2 2,-2 0,0 1,0-1,-2 1,2-1,-1 0,2 0,0 0,4 1,0-1,2-1,-3-1,-1 2,-3 2,0-1,-4 4,1-4,0-1,1-2,0 0,-3 1,2-1,1 1,-1-1,-2 1,2 0,1-1,7 0,13-1,-13 0,-1-1,0 1,0 0,0-1,0 0,0 0,4-1,-4 0,1-1,0 1,0-1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757 1414,'37'-11,"-34"11,0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779 1366,'4'21,"-4"-17,1 1,2 6,-1 5,0-8,-1 0,0 3,0-5,-1 4,1-6,-1-1,0 0,0 1,-3-6,0 1,-1-2,1 1,0-1,1 0,1 0,-1-3,2 0,2 0,-1 3,2 1,1-2,2-2,-2-2,-2 4,-1 0,-1-7,1 6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817 1307,'7'31,"-8"-28,-1 2,0-2,0 0,-2 1,-1-1,2-1,-1-1,1-1,8 1,7-2,-8 0,1 0,-2 0,2-1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815 1368,'2'0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840 1366,'-7'19,"5"-15,-1 0,2-1,-1 0,0 1,1-1,-1 0,0 1,-1 0,-1 1,1-1,7-4,2-1,-2 0,4-4,-5 2,1 1,-1 0,0-1,0 1,-3 7,-2-2,1 0,-3 1,2 0,0 0,1 3,-1-2,2 4,1 1,-1-6,0-1,1 2,1-1,1-1,3 2,-2-4,1 0,4-1,-5 0,-1-1,2-3,-2 1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861 1423,'-5'17,"4"-13,-1 1,1-2,-1 2,1-2,-2 3,1-3,1 0,-2 0,0-1,0-1,0 0,-1 0,1-1,0-1,0-1,0-1,1-2,1-1,0 3,1 0,0 0,0-1,2 1,1 1,0 1,2-1,0 0,1 1,-1-2,-1 2,0-2,1 0,-2 1,-2-2,-4 1,-2 1,3-1,-2-2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679,'32'-9,"-29"9,1 8,0 10,-3-7,0 1,0-7,-1-1,0-1,0 4,-1 2,0-5,-1-1,-1-1,-1-3,0-1,2-3,-1 0,2-1,0 0,0-4,1 6,0-1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858 1249,'-5'37,"6"-32,-2 0,1 1,-1 2,1-4,-1 9,0-7,0 1,0 7,1-8,-2 0,1 12,-1-4,2-10,-1-1,0 3,1-13,0 1,-1 0,1 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798 1374,'12'14,"-11"-11,4 6,-1 0,0-4,1-1,-2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878 1381,'6'37,"-6"-34,1 0,-1 1,2 3,-2-4,1 1,1-1,1-3,-2-4,1-3,-2 3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899 1365,'4'19,"-2"-15,-1 0,-1 2,1 0,0-1,0 0,-1 0,1-1,-1 4,-1 5,-1 2,1-9,1-1,-2-1,0 1,1-2,1 0,-3 4,2-4,0 0,0 1,-1-1,-1-6,3-1,0-3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914 1390,'20'-2,"-17"2,0-1,0 1,0 0,1 1,-3 4,1 0,-1 0,0-1,0 3,-1-4,2 6,-1-4,-1-1,0-1,0 2,-1 0,0 1,0-3,0 2,0-2,-3-3,0-2,-1-1,2-1,0 1,1 0,2-1,1-1,1-2,0 3,0-1,0 2,-1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881 1525,'-13'31,"12"-28,0 2,0 3,1-5,1 0,2-2,1 0,0-2,-1 1,3-2,-4 5,-8 7,1-5,2-2,-1 0,2 0,1 0,5-1,0-2,-1 1,7 0,-5 1,-3 1,-1 0,-1 2,0-2,-1 1,0-1,-1 1,-1 0,1-1,0 0,-1-1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43:1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925 1493,'0'21,"-3"-11,1-7,1 0,-1 2,0 0,0-2,0 0,1 0,4-2,1 0,2-2,-1 1,-1 0,-1-1,0 1,2 0,-2 1,0 0,1 7,-4-4,2 9,-2-10,0 0,1 3,-2 0,0 0,1-3,-1 4,1-4,-1 1,1 0,-1-1,0 1,0 0,-2 0,0-1,-3-2,1-4,-1-3,4 3,0-4,2 4,-2-6,3 4,-1 2,2 0,2 1,-1 1,0-1,-1-3,-5 3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2332 622,'10'15,"-9"-12,-1 1,2 0,-2-1,1 0,0 0,0 0,2-4,-1-3,1-2,4-10,-4 10,1 1,-2 2,6-4,-4 4,0-1,0 1,-1-2,-1 0,-2 2,0-1,-2-1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2669 627,'7'18,"-5"-14,-1 0,0 0,2-3,2-6,-2 2,0-1,0 1,0-1,3 0,-1 0,-1 1,1 0,-2 0,0 0,0 1,1-1,-2 0,-1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3016 623,'4'14,"-3"-11,0 0,-1 0,4 7,-1-7,0-2,0 0,1-2,-1-1,0 1,1-5,0 0,-2 3,1-2,-1 2,1 0,0-1,1 2,2-4,-9 3,-4-1,-2 1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1865 759,'15'-4,"-12"3,4-1,-4 1,0 0,0 1,2-2,-1 1,-1 0,0 1,0 0,-6 3,1 0,-2-1,1-2,-1 0,1 0,0 1,0-1,0 1,1 2,2 1,0-1,-1 2,2 1,-1-3,0 0,0 2,0-2,-1 1,0 0,1 0,-2 1,0-2,1 0,-1 0,-1-2,6-3,-9 5,3-3,2-3,2 0,2 2,1 0,0 1,4 0,-5 0,-3-4,4 8,3-5,-3-1,-1 0,1-1,-9 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886 1452,'-5'44,"4"-39,0-1,0-1,1 1,-1 0,1 0,0-1,3-1,0-2,1 0,2 0,-2 0,4 0,-4 1,1-2,-1 2,-1-2,0 2,0-2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928,'21'-8,"-18"7,1 1,-1 1,-6-1,-1 0,0 2,1 1,2 0,1 0,0 2,0-1,0 0,0-1,0 1,0-1,0 0,-1 2,0-1,0 2,-1-3,0 0,-1-4,2-2,4 2,2 0,-1 1,0-2,0 2,-1 0,-1 7,-3-2,-2-1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1865 1059,'20'-2,"-16"2,2-1,-3-1,0 1,-7 3,1 0,0-1,0-1,0 1,0 0,3 2,1 3,1 2,-2-4,1 1,-1-2,0 2,0-2,-1 1,-1-1,0 0,-2 0,1-1,0 0,0 0,-1 0,1-1,6-1,0 0,1 0,-1 0,0-1,0 1,0 0,0 0,0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1222,'20'-7,"-24"10,1-2,1 2,0 0,2 0,0 0,0 0,0 3,1-3,-1 1,0 0,0-1,0 0,0 0,-1 0,0 0,-1 0,1 0,-3 0,0 0,6-6,1 2,0 0,0 0,4 0,-3 1,-1 1,-3 2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1856 1384,'18'1,"-15"-2,1 0,-1 1,-6 1,-1 0,1 0,0-1,1 3,3 0,0 2,0-2,0 2,0-1,-1 0,0 1,0-2,-4 0,0 0,1-1,0 1,0-1,6-4,0 0,0 1,0 1,0 0,1 0,-1 2,4 1,-4-2,-6-3,-1 0,1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422 924,'16'30,"-15"-25,1 0,-1-2,1 2,0-1,1-2,0 0,0-2,0 1,1-1,0-1,-1 1,0-1,2 0,-2 0,0 0,1 0,-1 0,6-4,-6 3,1-2,-1 2,1-3,1-2,-2 3,-1 1,1-2,0 0,-2 2,1 0,0 0,-1-1,0-1,1 2,-1 0,3-6,-2 6,1-1,0 1,-1-1,3-6,-4 4,0 2,0-3,0 0,0 2,-2-1,-1 2,-2-2,1 3,0 0,-1 0,1 1,0 1,-1-2,0 1,-1-2,0 1,2 1,0 0,0 2,-1 1,-1 2,2 0,0-1,-1 3,0 0,1-3,1 1,-2 2,2-2,-3 5,3-4,1 3,-1 1,0 0,1-1,-1 1,1 1,-1 10,1-10,0-1,1-2,0 0,2 4,-1-4,1 0,2 8,-1-8,0-1,0 0,2 0,-1 0,-1-1,-1 0,-1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566 778,'-16'22,"15"-19,0 1,1-1,0 0,3-1,1-3,0-1,-2-1,0 0,0 0,1 1,0-1,-4 0,-2 0,2 6,3 8,0-2,-1 0,-1-5,1-1,0 2,-1-2,0 0,-3-1,0-2,0-1,0-1,0 0,0 1,5-2,1-1,0 1,-1-2,0 2,-1 0,1-2,-1 0,1 1,-1-1,1 1,-1 1,-1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581 782,'-7'14,"6"-11,0 0,-1 0,2 1,-1-1,1 0,1 0,2-4,2-3,-2 0,0 2,0 2,-2 3,0 0,-1 1,0 0,0-1,-2 0,-1 1,0-2,0-2,0 1,3-4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591 825,'7'22,"-7"-18,-2 0,1 0,-2 4,1-5,-1 1,0 0,0-4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616 796,'21'-8,"-18"8,0-1,0 1,0-1,-6 4,-1 0,1 0,0 0,-1 1,1 0,2-1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618 818,'2'0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1439,'35'3,"-32"-3,0 0,0 1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619 818,'28'-7,"-25"7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631 771,'0'46,"0"-43,1 1,-1-1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656 750,'-2'67,"1"-63,-1-1,-1-1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620 790,'16'52,"-12"-53,0 0,0 0,-1 0,2 0,-2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558 850,'28'11,"-26"-7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2181 783,'0'-4,"-17"5,14-1,-2 0,0 0,2 1,-1-1,1 2,0-1,17-30,-28 59,15-26,1 1,-1-1,2 1,-1-2,0 0,1-1,1 2,0-1,-2 0,-5 0,0 0,-1-1,0 0,0 0,1-2,-1 0,2-3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2194 732,'-3'31,"3"-28,-1 1,0 2,0-2,1-1,-1 4,-1-1,1 2,0-4,1-1,-1 1,0 1,0-1,4-11,-1 0,0 0,-1 4,4-8,-1 5,-1 3,1 0,-1 3,-2 3,1 1,-1 1,-1 0,0-1,1 1,-2 1,1-1,-1 4,0-4,-2 0,-1-5,1-4,1 1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2134 783,'17'-21,"-14"18,0 1,0 1,0 0,0 4,0 1,-2-1,0 0,0 1,1-1,2-5,-7 1,-1 1,0 0,-7-2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2238 788,'1'15,"-1"-12,-1 4,1 0,-1 0,0-2,0-2,1-8,0-1,0 0,0 1,0-1,0 2,0 1,0-1,0 0,0 0,-1-1,1 2,0-2,0 2,0 0,1 0,2 3,-2 3,2-1,-1 1,1 0,-3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2244 796,'16'-4,"-12"2,0 2,-1-1,0 1,0-1,1 1,-1-1,0 1,-6-1,0 0,0 0,1-3,2 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1478,'22'-1,"-18"0,0 1,0 0,-1 0,0 0,0 1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2275 764,'-12'28,"12"-24,-1 1,0 0,1 0,-1-1,1 0,-1 0,0-1,0 2,0-1,0-1,0 0,0 0,2-6,1-2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2306 738,'-8'49,"7"-45,1-1,0 1,-1 0,1-1,-1 2,1-1,-1 2,0-1,1 1,1-2,2-2,1-2,-1-2,-1-1,-2-1,-1 0,-2-3,0 4,2 0,-2-1,0 0,0 3,0-2,0 3,0 1,6 0,3-3,0 0,0-1,-3 2,1 0,0 2,-3 2,0 1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2339 764,'-14'17,"12"-14,-1 0,2 0,-1 0,0 4,2-4,-1 3,0 0,1-2,0 0,-1 3,1-4,0 0,0 0,0 0,1 0,1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2360 740,'15'-2,"-12"2,1 0,-1 0,0 0,0 2,0 0,-2 1,1 0,-2 1,1 1,-2 0,0-2,-1 2,1-2,-8 8,5-6,1-3,1 1,-1-1,-1 3,1 0,0-2,2 0,-2 0,6-2,0-1,2-1,-2 1,0 0,2 0,5 1,-7 0,0-1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2411 717,'21'47,"-20"-43,-1-1,0 0,-1 0,1 0,-1 0,0 0,-1 2,1-2,0 1,-1 0,1 1,-1-1,0 0,0 0,-1 3,-1-1,1-3,-2 3,2-4,1-6,0 1,1-1,-1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619 476,'-26'34,"23"-32,0 0,0-1,0 2,-1 0,1 2,2-2,0 2,0 1,1 3,0-5,0-1,0 0,0 0,3 0,0 0,3-1,3-2,-5-1,1-1,0 0,-2-1,1 0,-1 0,0 1,0-2,1 0,-3 1,0 0,1 0,-1 0,2-2,-1 2,0 0,0 0,0 0,1-1,-2 0,-1 1,0 0,-2 0,1-1,-1 0,0 1,-1-1,1 1,0 0,0-1,0 1,-1-1,-1 0,1 3,-1-1,1 2,-1 4,2 1,-1 5,1 2,-1-3,-1-3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2505 767,'-14'1,"11"-1,0 1,-1-1,1 2,0-1,0 0,1 2,1 0,2 0,2 0,1-1,-1 0,0 0,-1 1,-2 0,1 3,-2-3,0 1,0-1,-3 0,-1 0,2-2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2520 728,'-7'37,"7"-33,-1-1,0 1,0-1,0 0,0 1,-1 0,2-1,-1 1,0 0,0 0,0 1,0-2,0 0,0 1,0-1,5-4,-3-2,2-3,-1 2,-1 1,0 0,1-1,0 0,0 0,1 1,0 6,-2 3,-1-3,0 2,0-1,-1 1,1-2,0 0,0 0,-1 0,2 0,1-6,-1 0,0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2532 802,'7'17,"-6"-14,-1 0,-2-9,1-2,1-2,0 6,0 0,0 0,0 1,0 0,0 0,0 0,0 0,1 0,0 0,2 5,-1 1,0 0,1-2,0 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2550 794,'19'-1,"-16"1,0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1468,'-7'13,"8"-10,1 0,1-2,0-4,-3 0,-1 0,-1-1,0 1,-1 3,0 1,1 2,1 0,2 0,3 0,-1-3,0-1,-2-2,-2 0,-2 1,0 1,1 5,6-1,-1-5,-3-1,-1 0,-2 3,0 0,2 4,5 0,-1-3,0 0,2 0,-2-2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2582 755,'-10'15,"9"-12,-2 4,2-4,0 1,0-1,1 1,-1 1,0 0,1-1,-1 1,1-1,-1-1,1 2,-1-1,1 0,-1-1,0 0,1 0,0 0,-2 0,1-6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2610 760,'-19'32,"18"-28,0-1,0 2,0-1,1-1,-1 1,0 0,0 1,1-1,0-1,1 0,2-1,0-1,2-1,-2 0,1 0,-1-2,-2-1,-3 0,-4-3,3 1,0 1,2 1,-1 0,1 0,-1 0,0-1,-1 1,0 0,2 0,6 3,2 0,-1 0,-3 0,0 0,0-1,0 2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2644 767,'-19'26,"17"-23,1 1,1-1,0 1,-1 0,1-1,0 0,-1 0,1 0,0 1,0-1,1 0,-1 0,3 0,-2 0,2-2,0-3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2650 777,'20'-1,"-18"4,-3 0,-1 0,0 0,-1 0,0-1,0 1,-1 0,7-1,1-1,-1 1,0-1,-1 2,-1 0,-1 1,0-1,-1 1,-1 1,-2-2,1-2,0 0,0 0,0-4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2696 744,'13'12,"-12"-9,2 2,-1-1,-1-1,1 2,-1-2,0 1,0 0,-1-1,1 7,-2-6,1 0,0 0,-1-1,-1 0,1 0,-2-1,0 0,-4 3,-1-2,-4 1,4-4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555 196,'-10'15,"10"-11,0 1,0-2,0 1,-1 1,1-2,0 1,1-1,-1 0,0 0,0 1,1 1,0-2,-1 0,1 1,0-1,-1 0,2 0,1 0,0-1,2 0,-2-1,2-1,-2 1,0 0,1-1,-1-2,1 1,0-3,0 2,-1-4,0 4,0-4,1 0,-1 2,2-1,-2 1,-1 1,-1 0,1 0,0 0,-1-2,-1 0,1 2,-2-1,1 1,0-2,-2 2,0-1,-2-2,0 3,1 1,-1-1,-1 1,2 0,-2 0,2 2,0-1,0 0,0 1,0 0,0 0,-3 1,3 0,-1 1,1-1,-10 8,9-5,0 0,-1 1,1 2,1-2,1 0,-1 0,1-1,1-1,-2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3265 769,'14'0,"-9"0,-1 0,0 0,0 0,3 0,-4-1,0 1,0 0,1-2,1 1,-2 0,0 1,-7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3285 770,'2'17,"-2"-14,0 0,0 0,-1 0,1 0,-2 0,1 0,-2 0,0 0,0-2,-2 1,-1 1,2-2,0 1,1-1,-1 0,1 0,0 0,6-2,0 0,4-1,-3 0,4-2,-5 3,4-1,-3 1,-1 0,0 1,2-1,-2 1,0 0,0 0,1-1,1 1,-2 1,-1 2,1 1,0-4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3355 790,'-2'16,"1"-11,0-1,0-1,0 0,0 0,0 0,1 0,-2 1,2-1,-1 0,-2-7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1121 301,'45'22,"-44"-19,3-4,-1-3,-1-1,7-7,-4 5,2-2,-3 5,2-7,-3 6,0-2,0 3,0-1,0-1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938 1477,'20'0,"-17"0,5-1,-4 2,3-1,-4 0,1 1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2092 166,'-21'10,"18"-8,0 0,0-1,0 2,0 0,4 0,2 0,1-1,3 2,-4-3,0 0,1 1,0 1,-1 2,-1-1,-2-1,1 1,-2-1,-1 0,-1 0,1 0,-1 1,0-1,0 0,-1 0,1-1,-1-1,0-3,-1 1,-2-3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173,'-38'20,"40"-17,1-2,0 1,0 1,0-2,2 2,-1 0,-1 0,2 1,-3 0,1-2,-3 1,-1 2,-2 0,-1-1,0-2,1 1,0-2,0 0,0-1,0-4,3 1,0-1,1 0,1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1891 133,'-6'20,"6"-15,-1-1,1-1,0 0,-1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1885 198,'1'20,"-1"-17,0 0,0 0,-1 2,0-2,1 0,-1 3,1-1,0-2,0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1907 187,'-1'17,"0"-12,1 0,0 0,0-1,-1 3,0-4,1 0,0 1,0-1,0 0,0 0,-3-1,0-2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1863 230,'25'-20,"-19"19,-2 2,0-1,-1 1,0 0,0-1,1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1870 232,'20'0,"-10"-1,-7 1,0 0,0 1,0 0,0 1,0-1,0-1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1944 191,'27'1,"-24"-2,0 0,0 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1949 206,'21'0,"-17"-2,0 2,-1-2,0 2,0-1,0 0,0 1,0-1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162,'41'30,"-45"-25,2-1,0-1,-5 6,2 0,2-3,2-3,4-2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951 1459,'3'50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188,'2'0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2169 168,'-9'66,"8"-63,0 1,0-1,0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2116 198,'25'-2,"-21"2,0-1,0 1,0 1,0-1,-1 0,0 0,-6-1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2120 221,'46'-4,"-42"6,-7-6,1 1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2139 162,'-12'74,"11"-71,1 1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2093 249,'14'7,"-11"-4,0-3,1 0,-1 1,1-1,-1-2,1 2,1-4,-2 3,1-2,-1 1,5-2,-3 2,-2 1,0 0,1 0,0 1,-1-1,2 3,-3 1,1-1,0-1,0-1,1 1,-1-2,4 0,-1 1,-3-1,3 2,0-1,-2 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2843 935,'14'0,"-11"0,1 0,-1 0,3-1,-1 1,-2-1,0 1,0 0,0 0,-6-1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2872 898,'-2'53,"2"-48,0 0,0 0,-1 1,1-2,1 1,-1-2,0 0,-1 0,1 0,-4-1,-1 0,2-2,0-4,0 0,1 1,1 0,0 0,-1 0,0-2,2 1,0 0,1 1,3-1,-1 2,4-1,-4 2,0-1,0 1,3-3,-3 2,0 0,1-3,0 1,-2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2896 891,'19'1,"-17"3,-3 0,0 0,1-1,-1 0,-2-1,-1 0,1-2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2884 919,'15'-2,"-12"1,0 1,1-3,-1 1,0 1,3-2,-2 1,0 1,-1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992 1441,'2'39,"-2"-36,3 1,-1 0,1-5,-2-4,0-1,2-3,-2 6,1-4,0 3,-2 0,1 1,2-1,-1 0,1 2,0 2,0 5,-1 2,-1 5,3 1,-3-9,1 3,0 0,-1-1,1-3,-1-7,-1 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2898 922,'4'17,"-5"-13,-1-1,1 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2935 902,'-7'15,"2"-9,3-3,-1 0,-2 2,0 1,2-3,1 0,0 0,-2 0,1 0,-1 0,5-7,1 1,1 0,0 2,-1-2,2 2,-1-1,3-1,-3 1,1 1,-6 4,-3 4,2-2,2 0,0 0,0 2,2-1,-1-3,0 1,3-1,0-2,0 0,0 0,1 0,-1 0,0-1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2928 945,'-3'22,"2"-17,-1 0,1-1,0-1,-1 0,0 0,0 0,0 0,-1 0,0-1,0-2,0 0,-1-1,1-2,1-1,2 1,0-2,2-1,-1 2,1-3,-2 2,3 2,-1 0,1 1,0 1,1-1,0 2,-1-1,2-1,0 0,-1 0,0-3,-2 1,-1 1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2955 916,'27'-9,"-23"7,-1 1,1-1,0 0,0-1,0 2,0-1,-1 1,-6 2,0 1,0-1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2966 914,'-1'25,"0"-22,4-6,1 0,-1 0,0 0,-1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2989 909,'2'0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2990 909,'23'1,"-24"2,-1 2,0-1,0 0,-1-1,0-1,0-1,0 1,-1-1,-1-1,1 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2955 942,'-2'18,"1"-15,-1 5,0-3,1-2,-1 0,1 0,2-6,2-3,-2 2,1 0,-1 1,2-2,1-1,2 2,-3 3,3-1,2-1,0 0,-2 0,-2 1,-1 1,0 1,0 0,-5 4,0-1,-3 1,0 0,-1 2,0-2,-3 3,6-4,-1 0,1 0,0-1,7-3,0-1,4-2,-3 2,0-1,-2 3,1-2,0 1,0 0,-4 4,-1 1,0 0,-1-1,1 0,-2 2,1-1,-4 2,3-3,0-2,-4 3,-1 1,4-4,1 1,2-5,1 0,3-2,0 1,0 1,0 1,0 1,0 1,0 0,0 0,0 2,0 0,0 0,1 2,0-1,-1 0,1-1,-1 0,0 1,-3-7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1000 1061,'6'16,"-5"-13,0 1,1 0,1 0,-1-1,1-1,0-1,0 1,0-1,0-2,-1-2,0 0,0 0,1 0,-2-1,1 1,0 0,-1 0,2-2,-1 2,1 0,-1 0,1 1,0 0,1 0,0 0,-4-1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635 1101,'-22'8,"20"-5,0 0,1 0,0 0,0 0,-1 1,1 0,0 0,0 0,1 0,0-1,0 0,1 2,0-2,3 1,-1-1,1-1,0 0,-1-2,0-1,0 0,0 0,1-1,4-2,-5 2,0-1,1 1,-2-1,1 0,1-2,-3 2,0 0,0 0,0 0,-1 0,-1 0,-1 0,0 0,-2 0,-2-2,0 2,2 0,1 1,0 1,-1 0,1 1,2 3,2 0,-1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1416,'6'39,"-6"-34,1 0,-1-1,0 1,1-1,-1 0,1 0,-1 0,0 0,0 1,1-1,-2 2,0-2,1-1,-1 2,-2-1,5-9,1-9,-2 9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2175 1053,'-19'9,"16"-9,0 2,0 0,0 0,0 1,2 0,-1 2,0-2,0 0,1 0,1 0,3-1,0-1,1 1,0 0,-1 0,0-1,0 1,1 0,-1 0,0 1,-1 0,-4 0,-2 2,-2-1,2 0,1 0,-3 1,1-1,0 0,2-2,0-2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2198 1107,'17'0,"-14"0,0 0,0 1,0 0,-1 2,-2 0,0 1,-2-1,1 0,0 0,-3 3,1-4,2 1,-3-1,0 1,1-1,0 0,0-1,0 1,7-1,2-3,1 1,-2 1,0-1,0 0,0 2,-2-1,0 2,0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973 647,'-18'12,"16"-8,-1-1,1 2,1-2,1 0,0 0,0 0,0 0,0 0,0 2,1-1,0-1,0 0,0 0,1 0,-1 0,1 0,1-2,0 1,1 0,-1-2,0 0,0 0,1 0,-1 0,0-1,0 0,0 0,1 0,0-2,0-2,-2 2,1-3,-1 1,-1 2,0-1,0 1,-1 0,0 0,-1 0,0 0,-1 0,-1 1,-1-2,-1 0,1 1,-3 0,4-1,0 3,0-1,0 4,1 1,1 2,0-2,0 0,0 0,-1 0,1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2583 1065,'-17'-7,"13"9,1-1,-1 1,1 2,0-1,1 1,0 0,1-1,1 0,3 0,1 0,-1-2,0 1,0-1,0 1,1 0,-1-1,1 2,-1-2,-1 2,-5 0,-1-1,1 0,-1-1,0 1,1-2,0 2,0-2,-1 1,1-4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2609 1097,'21'7,"-20"-4,-3 1,0 0,-2-1,1 0,-2 3,2-3,6-1,0-1,0 1,0 2,-1-1,-2 1,-3-1,-1-1,-1 1,1-4,-1-2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1856 798,'-14'6,"11"-3,0 0,0 0,-1 1,1-1,-1 1,2-1,-2 1,2-1,0 0,0 1,0-1,0 1,-1 0,1 0,0 2,-1-1,0 0,0-1,0 0,-5 4,5-4,-1 1,1 0,0 1,1 0,0 0,-1 1,-1-1,2 0,-1-1,0 2,0 0,1 0,-1 1,0-1,-3 4,3-7,0 0,-1 4,2-4,0 1,0-1,-1 5,1-4,0-1,0-1,-4 7,4-6,-1 1,-2 8,2-6,-1-1,-4 7,4-8,0 0,0 1,1 1,0-1,-1 1,1 0,0-1,0-2,-4 7,4-6,-5 7,4-4,0-2,0-1,1 0,-3 4,0-1,1 3,2-5,-9 14,9-16,0 0,-3 4,-3 4,5-2,-1-1,3-6,0 1,0 0,-1-1,1 1,0 0,0 0,0 1,-1 0,1 0,-1 1,1-2,0 0,-1-1,0 1,0-2,1 1,-2 1,1 0,0-1,0-1,1 1,-1-1,0 0,5-6,1 0,0 0,6-3,-6 5,0 0,3-4,-3 3,-1-1,1 0,1-1,-1 1,-1 0,4-4,-2 4,-1 1,0 0,1-1,1 0,-1-1,1 1,-1-3,0 2,0 0,0 0,-1 0,0 1,1 0,-1 1,1 0,-1 0,1-1,5-4,-4 2,-2 2,6-5,-5 5,0 0,3-3,-4 3,1 0,-1 0,2 0,-1-1,0 0,5-5,-6 5,0 1,4-2,-4 3,0 0,3-2,-3 2,0 0,0-1,1 1,-1 0,1 0,-1-1,0 1,0 1,0-1,0 1,0 0,0 0,2-2,0 0,-2 1,2-1,-1 2,-1-1,0 1,0-1,0 1,0-1,5-6,-4 6,-1 0,-2 0,-5 7,1-2,0 1,2 0,4 0,0 0,0-2,0-2,0 1,0-1,-4-2,0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1324 1376,'5'-12,"-2"11,1 1,0 0,-1 0,0 0,-4 5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1313 1431,'37'-34,"-34"32,0 1,1-1,-1 1,0 0,0-1,0 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1342 1378,'-4'16,"4"-11,-2 6,1-7,1 0,-2 0,1 0,0-1,1 0,-3 3,1-1,0-1,1 0,-1-7,3 0,1-5,-1 4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1342 1390,'0'26,"-1"-23,1 2,-1-2,1 7,1-6,1-1,1-3,0-1,1 0,0 0,-1 1,2-3,-2 1,0 0,0 1,0 0,-1-2,1 2,0-2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1099 1410,'5'34,"-5"-30,0-1,0 0,0 0,0 1,0-1,-1 1,1-1,0 0,0 0,0 0,0 0,0 0,0 1,0-1,0 1,0-1,1 1,-1 0,0-1,0 0,0 1,-1-7,1-3,-1-4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1385 1379,'4'14,"-4"-11,1 1,-1-1,0 1,0-1,0 6,0-6,2-8,-1-2,-1 0,1 1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1406 1365,'2'27,"-2"-23,0-1,0 1,-1 0,1 0,0-1,0 0,-1 0,0 4,1-2,-1-1,1 0,0-1,-1-6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1421 1370,'16'2,"-13"-2,0 0,0 2,-2 3,0 1,-2 3,0 2,0-3,-1 3,1-8,-1 2,0 0,0-2,0 0,-1-1,0-2,1-3,1-1,1 1,0-1,0-1,1 2,0-2,1 1,-1 1,1-2,0 1,1-1,0 4,0-1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1463 1332,'-5'24,"2"-20,3-1,-1 0,0 0,4-2,0-2,1 2,0-1,-1 0,0 0,0 3,-4 1,1 0,-2 1,-1 6,1-4,1-3,-1 0,2-1,3 0,0-2,0-1,0 2,0 1,-2 0,0 1,-2-1,-1 1,-1-2,1-5,2 0,0-1,0 0,0-1,0-1,0 0,0-1,1 0,-1 2,1-1,0 2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1481 1331,'2'9,"-2"-5,0-1,0 0,0 1,-1 0,1 0,0-1,0 0,0 1,3-2,0-1,1-1,-1 0,0 0,0 0,2-1,-1 1,0 0,1 3,-3 0,-1 1,-1 0,0 8,0-7,-1-2,1 7,-1-6,0 0,0-1,-2 0,0-2,-1-1,1 0,-1-3,1 0,-1-2,2 1,3 1,3 0,0 2,1 0,-1 2,1 0,-2 1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1257,'-14'12,"9"-11,2-1,0 1,-1-1,1 1,-1-1,1 1,-2 2,1-1,1 0,-3 4,2-2,-2 4,1-4,0 0,0-1,0-1,0 0,0 1,-7 6,8-7,-1 1,-4 5,-2 1,7-5,-9 9,5-7,4-3,0 0,0 0,-1 1,0-1,0 1,0 1,1 0,0 1,0-1,1-1,-1 0,0 0,0 0,1-2,0 1,-4 3,-6 4,9-5,-3 4,1-2,1-2,2-1,0-2,-2 3,1-1,-1 1,3-2,-5 5,5-4,-1 0,1-1,-2 3,2-3,-1 1,0 1,-1-1,1 0,1 2,-1 2,3-2,-1-2,0-1,0 0,0 1,0-1,0 0,1 0,1-12,-2 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1384 1595,'25'-5,"-21"4,0 0,0 1,0 0,-1-1,2 0,-2 1,2-1,-2 2,3-1,-2 1,-1 3,-2-1,-2 1,-2-3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1426 1535,'1'30,"-1"-26,-1 0,0 0,1 0,-2 0,1 0,0 0,-1 1,1 1,0 0,-1 2,-2 5,-6 5,5-9,2 2,0-4,1 0,0-2,4-10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1412 1623,'6'27,"-6"-23,1-1,-1 1,1 7,-1-6,0 0,-1 0,1-2,0 0,0 3,-2 1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1419 1638,'14'-18,"-12"15,1 3,-2 3,-1 0,1 1,0-1,0 2,-1-2,1 1,1-1,-1 2,0-1,0 0,1 0,0 8,-2-8,2 2,-2-1,1-2,-1 0,1 2,-2-1,0 0,-2-2,0-1,0-4,1 0,0 0,1 0,-1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593 693,'13'-2,"-9"-1,-1 1,2-1,-2 0,0 1,-2-1,-4 3,0-1,0 0,0-2,0-2,2 2,0-1,0 1,1 6,0 0,1 3,-1-2,0-1,1 4,1 2,-2-3,0-1,0 4,1-4,-1-1,0 2,0-3,0 0,3-7,2-4,-3 5,2-4,-2 3,0 1,1-3,-1 1,0 1,-2-1,0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1139 635,'-17'78,"16"-74,1-1,0 0,0 0,0 1,0-1,4-9,1-1,3-6,-5 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1063 1445,'52'-8,"-53"11,0 0,-5 2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1417 1645,'5'24,"-2"-27,0 0,1-1,0 1,0 0,-1 1,0 1,0 0,0 1,2-1,-2 1,0-2,0-1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1477 1607,'2'40,"-1"-37,0 1,0-1,0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1495 1599,'4'15,"-2"-10,-1-1,0 0,-1-1,0 1,1-1,-1 2,0-2,0 0,-1 0,1 1,-2 15,0-10,1-4,-1 0,0-1,-1-4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1422 1668,'14'4,"-11"-5,0-1,2-1,0-1,0 2,-2 1,0-1,2 1,0-1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1523 1633,'24'15,"-24"-10,0-1,0-1,-1 0,0 2,-1-2,2 0,-2 0,-1 0,0-1,1 1,-1-4,1-3,1-1,0-3,1 5,0-1,1 0,0 1,1 0,1 3,0-1,0 1,0-1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1566 1591,'-7'16,"6"-13,0 0,0 1,0-1,1 1,0-1,1 0,2 0,0-1,0-1,0 0,0 0,1 1,-1-1,-4 3,-2-1,-1 1,1-1,1 0,1 0,0 1,4-3,2-1,1-2,-3 1,0 0,0 1,-4 6,1-2,-1 0,0 0,0 0,0-1,-1 2,-3 2,5-17,1 4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1598 1565,'-6'41,"5"-36,0 0,1-2,0 1,0-1,6-8,2-4,-5 6,1-1,-1 3,0 1,1 0,-1 1,0 1,-1 2,-1 0,-1 0,1 0,-1-1,1 0,-1 0,-1 3,1-3,0 0,-1 0,1 0,-1 0,1 1,-1 1,0 0,1 4,-3 2,1-8,-1-1,0-2,-1-2,1-2,1 1,1-1,0 0,-1 1,0-3,0 3,0 0,1 0,5 3,1 0,-1 0,-1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1678 1639,'2'0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1679 1639,'-16'30,"15"-27,3 1,-1-1,1 0,0 0,1 0,-1 0,2-1,0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1713 1633,'1'19,"0"-16,-1 0,1 3,0-2,1 4,-2-4,1 2,1 0,1-1,-3-2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1471,'47'-2,"-43"1,-1-1,-3-1,-2 0,-4-2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1721 1616,'42'-17,"-37"16,-1 2,0-2,-1 1,0 2,0 1,-1 3,1 4,-2-5,-1 0,1-1,0 0,1 4,-1-3,0-1,-1 2,1 1,0 5,0 2,-1-9,-2-1,1-1,-4-4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1658 1639,'6'16,"-3"-15,0-1,-1-3,-1-1,-1 1,0 0,-3 1,0-1,0 2,-2-1,1 2,4 3,0 1,1 0,1-1,2-1,-1-3,1-1,-2-1,1-2,-2 2,-1 0,-5 2,1 3,1 1,2 0,-2 0,2 0,5-1,1 0,-2 1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1667 1698,'14'2,"-13"-5,1 0,-2 0,0 0,0 0,-1 0,-2 2,0 1,-1 3,0-3,1 3,3 0,5-1,0-2,-2-2,0-1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1738 1642,'17'-1,"-14"0,0 1,0-1,0 1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1751 1623,'7'33,"-8"-29,-1 1,1-1,-1 0,1 0,-1-7,3-1,1-3,1 5,1 0,1 2,-2 0,0 2,0-1,-3 2,-1 0,-1 0,0 0,-2 3,2-3,0 1,-3 2,3-3,-1 0,9-5,-2-1,0 2,-1-1,1 1,9-2,-10 1,0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1816 1611,'26'28,"-25"-31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1847 1588,'-1'29,"1"-25,0 0,0 0,-1-1,1 2,0-2,-2 4,2-4,0 7,1 0,-1-4,1 0,-1-2,0-1,1 1,-1-1,0 0,-2-7,1-1,-1 0,0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1817 1649,'19'-8,"-16"7,2 0,-1-1,2 1,-3 1,1-1,1 1,-1 0,0 5,-3-1,0-1,0 0,-1 0,0 0,1 1,-1-1,0 2,0 1,-1-2,1-1,-1 0,0 0,1 0,-2 0,0 0,0 0,-1-6,1-1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1855 1641,'2'0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1945 1613,'30'1,"-31"2,0 0,0 0,2 0,-1 0,2 0,0 0,-1 0,1 0,-1 0,-1 0,-1 1,-2 0,0 1,0 0,0-2,-1 2,1-2,-1-1,-1-1,2 0,0 0,8-4,-2 1,3-2,1 2,-2 1,-2 1,1-2,0 1,-1 0,1 0,-1 0,-7 0,0-1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892 1321,'13'1,"-9"-1,0 0,0 0,0 0,-1 0,1-1,0 1,-1 0,1 0,-1-1,1 0,-1 1,1 0,0-1,-1 1,0 0,1 0,0 0,-1 0,3 0,-2 1,0-2,0 1,-1 0,0-1,0 2,3 0,-3-1,0 0,1 0,-1 1,2-2,-1 2,-1-1,0 0,0 1,-6-4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1853 1650,'14'6,"-11"-3,1 1,0 0,-2 0,0 0,0-1,-1 0,0 1,2-1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2024 1635,'18'6,"-19"-2,-2 1,1-2,0 0,0 0,3 0,2-2,1 0,-1 0,0 1,1 0,-1-1,0 2,0 2,-3-1,-1-1,-1 0,-1-1,-1 0,1-1,0-1,-1-1,0-2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2159 1600,'5'48,"-4"-44,0 1,0 1,1 1,-1-1,-1 1,3 6,-2-7,-1 0,1 3,-1 0,1-2,-1 0,0-1,1 0,-1-1,0 1,0 3,0-5,-1 0,0-10,1-2,-3-11,1 10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2160 1612,'32'-1,"-27"1,-1 0,-1 0,0 0,4-1,1 1,-5 0,3-1,0 0,-2 0,-1 0,0 1,0 0,5-2,-4 2,0-1,1 0,-1 1,1 0,-1 0,0-1,0 1,0 0,-1 1,1-1,1 0,0 0,0 0,1 1,0-1,-1 1,4-1,-5 0,5 0,6-1,-2 0,-3 1,0-1,-5 1,6-1,-3 0,-1 1,-1 0,0 0,0-1,0 0,-1 0,1 1,2-1,0 0,-1 1,0-1,-1 0,0 0,0 0,7 0,-5 0,-2 0,7 0,5-2,-11 3,6-1,-2 0,1 0,-8 1,3 0,-4 0,3 1,-3-1,6 1,-4-1,0 1,-1 0,-1-1,0 1,0 1,-1 1,-1 0,0 3,0-3,-1 2,1-1,0 1,-1 0,1-1,0 1,-1-1,1-1,0 1,0 0,0 0,-1 0,1 0,-1 3,1 0,0-1,-1 1,1-1,0-1,0 0,1 8,-1-5,0-1,0 0,0 0,-1-2,0-1,0 0,0-1,0 1,0-1,0 0,-1 0,0 1,0 0,1 0,-2-1,1 0,-4 0,1-2,-1-4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2183 1770,'52'3,"-48"-3,0-1,0 1,0 1,1-1,1-1,8 2,-7-1,1-2,-1 2,1 0,2-1,0 0,-1 0,-1 1,9-3,-7 2,-1-1,8-1,-10 2,1 0,0 0,1 0,7-2,-9 2,0 1,0-1,1 0,1 0,0 1,-1-1,6 0,2 1,-8-1,1 1,5-1,-2 0,-1 2,-5-2,11 2,-13-1,1-1,-1 2,-1-1,0-1,0 1,0 0,0 0,0 0,2 0,-2-1,3 0,-3 0,-6 2,-1-1,-7 1,5 0,-5 0,-5 0,8-2,0 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2295 1663,'-14'-2,"11"2,0 0,-5 0,2 1,3-1,0 3,2 0,2 2,0-2,0 0,1 0,-1 0,2 1,1-1,0 0,2-1,-2-1,1 1,-1-1,-1 0,-2 2,-1 0,-2 1,1-1,-1 1,-1-1,1 1,-1-1,-1 0,-1-1,-1 1,2-2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2313 1685,'24'3,"-21"-3,0 0,1 0,-1 0,3 0,-1 0,-2 1,0-1,0 0,-6-4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2354 1659,'16'2,"-12"-1,0 0,-1 0,2-1,-2 2,0-2,0 1,0-1,0 1,0 1,-3 1,-1 2,-1-2,1 0,0 0,-2 1,0 0,0-2,0 2,0-2,1 1,-1-2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2442 1609,'-1'35,"1"-32,1 1,-1-1,1 0,-1 0,0 1,1 2,-1-1,0-1,0 0,0 1,0-2,-1 2,1 1,0-3,0 1,0-10,0 3,1 0,0-3,1 3,1-3,-2 3,1-1,2 0,-1 4,1 3,-2 1,-2 0,1 0,-1 1,0-1,-1-1,1 1,-2 4,1-5,-4 3,2-4,0-2,3-3,0-1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2516 1665,'-7'13,"7"-10,0 0,0 0,3-1,1-2,-1-2,-2-2,-2 0,-1-1,0 2,-1 2,-1 5,2-1,2 0,0 2,2-2,1-1,0-2,-1-3,-2-2,-1-1,0 3,0 0,-1 0,0 6,0 1,0 0,3-1,-2 0,4 0,0-2,0-2,0-1,-2-1,-2 0,0-1,0 0,0 1,-2 1,2 6,0 1,1 0,1-1,-1-1,3-3,-2-5,0 1,0 1,-1-1,0 1,1-1,-2 1,1 0,-3 5,2 2,0 0,1 0,-1 1,2-2,2-4,0-6,-2 4,-1-1,-3 2,1 6,1 0,1-1,0 1,1-1,-1 1,2-1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996 1283,'13'7,"-10"-7,1 2,0 0,1 0,-1 0,-1 0,0 0,1 1,-1-1,-3 1,-1 0,-2 3,-1-1,0-2,-3 3,4-3,0-1,0 0,0 0,-1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2768 1625,'3'16,"-3"-13,0 0,1 1,-2-1,1 4,0-2,0 0,0-2,0 0,2-12,-2 5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2788 1590,'14'60,"-14"-56,0 0,0 1,0 7,-1-7,0-1,1 0,-1-1,-2 2,1-1,0-1,-1 0,0-2,0-1,0 0,-2-3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2823 1623,'28'9,"-27"-6,0 3,-1-3,0 1,1-1,-1 2,1 2,-1 0,0 0,0-3,-1-1,-2 0,0-3,0-2,0 1,-1-2,1 0,0 0,1 0,0 0,0 0,3-1,2 1,-1 0,1 0,-1 0,1 1,-1-2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2885 1581,'-6'24,"5"-20,1-1,-1 1,0-1,1 0,-1 0,0 1,1-1,0 0,3 0,0-2,0 0,0 0,-2 2,-2 0,-1 0,-1 0,0 0,0 0,0 0,0 1,0-1,6-4,1 1,-1-1,0 1,0 0,0 0,2 2,-2 0,-1 2,-1 0,-2 1,1-2,-3 1,1-1,1 0,-2-1,1 1,-1-7,3-1,1-1,-1-1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2922 1561,'-6'20,"4"-17,0 0,2 0,-2 0,0 1,0 0,1 0,-1 0,0-1,2 0,-1 0,4-1,0-3,0 0,2-2,0 1,-1-1,0 3,-1-1,0 1,0 0,0 2,-1 3,0-1,-1 3,0-2,0-2,1 1,-1 0,0 0,-1 0,0 0,0-1,-1 0,-1 3,0-2,1-1,0 0,-2-1,0-7,0 1,1 0,0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2910 1632,'22'13,"-20"-10,1-1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2971 1625,'23'-1,"-20"-1,2-2,-9 6,1-1,2 2,0 0,1 0,0 2,2-1,-1 2,1-3,-2 2,0-2,0 0,-1 0,0 0,-1 1,-1-1,1 0,4-8,1 3,2-1,-1 3,0-3,-1 2,1-2,0-2,-1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3018 1584,'25'4,"-22"-4,0 0,0 0,-7 3,-1 1,2-2,0 0,0 2,2-1,-2 3,2-2,0 1,0 0,0-1,1-1,-1 0,0 0,1 2,-1-2,1 0,0 0,0 0,4-3,-1-2,-1-1,0 0,1 1,0-2,-1 1,1-2,-1 1,1-1,-1 2,1-1,0 3,0-2,2 5,-1 2,0 2,-3-2,-1 1,-1-2,-1 1,0 0,0-1,-1-1,1 2,-1-1,2 0,-2-4,0-1,1-4,2 3,-1-1,1 1,1 7,-2 1,0-2,0 1,0-1,0 0,0 4,0-3,0-1,-1 0,1 0,0 0,-2 1,0-3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3054 1659,'25'37,"-28"-36,-1 0,1 0,0-2,0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1583,'10'71,"-11"-68,-2-3,1-3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931 1218,'-1'32,"0"-25,0-3,0 0,1 0,-2-1,0 3,1-2,1-1,-1 0,1 0,3-2,0 0,1-3,-1 2,1-2,0 1,0-2,-1 2,2 0,-2 0,0 0,1 1,-4-4,-3 1,0 1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3168 1559,'3'42,"-4"-38,1 1,-1 0,1-1,-1 1,1-2,0 1,-1-1,1 0,0 0,0 2,2-2,1-1,1-2,0 0,-1 0,0 0,1 0,-1-1,0 0,-8-1,0 0,-3-2,0-1,3 1,-1 0,2-2,-2 3,-1 0,4 3,6 1,0 1,1-1,3 1,-4-2,1 1,-1-2,1 1,-1 0,0-1,1 0,3-1,-3 1,-1 0,2 0,-1 0,0 1,-1 2,-2 1,-1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3213 1630,'14'6,"-11"-7,0-1,0-1,-2 0,0 0,-2 0,0 0,0-1,-3 2,1 2,0 0,0 2,-1 1,2 0,-3 6,4-5,0-1,0 4,2-3,0-1,2 1,2-2,4-2,0-6,-2 3,-1-1,-1-1,0-2,-3 3,-1 1,0 0,-3 8,1 1,-1-1,1-1,-1 1,1-2,4-5,0-2,-1 1,0 0,1-2,-2 2,1-2,1 3,-3 5,1 3,0-1,-2-2,1 0,1 0,2-2,0-5,0 1,-1 0,1 2,1 0,-1-1,0 2,0 3,-2 0,0 1,0-1,-1 0,0 0,1 2,-1-2,-8-6,4 0,0 1,1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3329 1551,'20'39,"-18"-36,-1 1,0 0,1 2,-1 0,0 1,-1-1,0 0,1 2,-2-5,0 0,-1 3,0-3,-1 0,1 0,0 1,0-1,-1 0,1 1,-1-2,0-1,0-1,0 1,-1-3,0-1,-11-8,8 8,1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3101 1543,'-21'27,"20"-24,0 2,-1 1,2 4,0-6,1 2,0 1,-1 2,2-1,-1-2,0 0,1-1,0-1,-1 0,0 0,1 0,-1 1,3 0,-2-2,0 0,2-1,-1-4,-1-1,0-1,-1 1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1595 1778,'-1'23,"1"-18,-1-2,1 0,-1 1,0-1,1 2,0 0,-1 0,1 0,0 1,-1 0,0-2,1-1,0 0,-1 1,1-1,4-3,0-2,-1 0,1-1,-1 3,1-2,0 0,-1 2,0-1,3 1,-3 0,1-2,-1 1,-1-2,-2-1,0 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1634 1781,'29'9,"-26"-7,-4 7,-1-5,1 0,0 0,-1 0,0 0,1-1,0 0,1 0,-1 0,0 0,0 0,-1 0,1 0,-2-7,0-9,3 9,-1 1,1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1639 1789,'-3'2,"3"4,1 4,-1-5,0 6,1-3,-1-1,0 0,2 6,-2-8,1 6,-2-1,0 4,0-10,0-1,1-9,0-2,0 1,0 2,0 1,0 1,0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1639 1841,'18'33,"-14"-30,-1 4,0-1,0-3,-2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1684 1814,'-9'53,"9"-50,-1 1,2 0,0-1,0 1,2-2,0-2,1-9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1701 1853,'11'28,"-8"-32,-1 1,0 0,-1 0,0 0,-1 0,-2 0,-1 0,0 0,0 0,-1 0,0 1,1 0,1-1,2 0,0-1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921 1216,'19'-2,"-16"2,1 1,-1-1,0 0,0 1,-6-1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1731 1812,'21'31,"-21"-28,1 3,-1-3,0 2,0-2,-1 0,1 4,-2 10,-1-4,2-8,-2 4,-2-2,-2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2110 1206,'15'12,"-14"-5,-1-3,0-1,-1 0,1 1,-1 0,1-1,0 0,-1 0,0 2,-1-2,1 0,-2-2,0 0,3-7,0 3,0-1,1-1,-1 0,0 0,1-2,-1 4,0 0,1 0,0 0,0-2,1 0,0 1,0 1,0-1,0 1,-1 0,4 0,-2 6,-2 0,1 3,-2-3,1 0,-2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2136 1220,'13'7,"-10"-6,0-1,0 0,1 0,0-1,0-1,-1 0,-1-1,-6 0,1 3,-1-1,1 1,-1-1,1 1,0-1,-1 1,1 0,1 3,0 2,0 1,2-2,0 0,0 2,0-3,3 2,1-2,-1-1,1-1,-1-1,1 1,-1-1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2179 1242,'-12'-1,"11"5,1 1,0-1,1-1,1 0,1-2,0-2,0 0,-1-2,0 0,0-1,0 0,0 0,-1 0,0-1,0-2,-1 3,1 0,-1-1,0 1,0 0,0 1,0-1,0 1,0 0,0 6,0 0,0 0,0 1,0-1,0 0,0 3,0-2,0 0,0 0,0 5,0-5,-1 8,2-8,-2-1,2 1,5-11,-4 3,-1 1,0 0,0 0,0-1,0 1,0-1,0 0,-1 8,0-1,-1 0,1 1,0 1,-1-1,1 0,1-1,-1 0,3-2,0-3,1-2,2-6,-4 6,-1 1,0 0,2-4,-1 3,-1 1,-2 8,0 2,0-2,1-1,-1-1,1 1,-1 0,0 0,1-1,1 1,2-3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2256 1221,'-8'17,"7"-14,0 2,1-2,-1 2,0-2,1 2,3-6,0 0,0-1,0-1,-1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2260 1247,'18'9,"-15"-9,0-2,0-2,-2 0,0 1,0-1,0 0,0 1,-1 0,-1 0,-1 0,-2 3,1 1,-8 7,8-5,-3 5,4-5,-1 3,2-3,0 0,2 0,-1 0,3 0,0 1,2-2,-1-1,-1 0,0 0,0-1,0 1,0-1,2-1,-4-2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2313 1199,'-14'40,"13"-34,0-1,0 0,1-1,0 1,-1-2,1 1,0-1,0 1,0-1,0 0,2 2,-1-1,1 0,1-5,-2-2,1-4,-1 3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2338 1208,'-11'19,"9"-15,-1-1,0 1,1-1,1 1,-2 1,2-1,1 0,1-1,2-1,0-1,1 1,0-1,0 0,-1 0,0 0,1 2,-4 0,-1 2,-2 1,1-1,-3 1,2-3,-1-1,1-1,0-1,1-4,1 1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2333 1256,'25'-3,"-22"3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2355 1223,'10'13,"-7"-10,0-1,0-2,0 2,0 0,-3 3,-4 1,2-3,-1 0,1 0,-1 0,0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928 1239,'19'5,"-14"-5,-2 0,3 0,0 1,-1-1,-2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2390 1194,'1'35,"-1"-31,0-1,0 1,0-1,0 1,-1-1,0 2,0-1,0 2,-1-3,1 0,-1 0,3-7,1 0,0-1,0 1,1 3,0 0,-1-2,3 0,-2 2,0 3,-3 1,-1 1,-1 0,1 0,-1 3,0-3,-2 2,1-3,-1-2,1-1,3-3,0 0,1-1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2410 1211,'13'14,"-13"-10,1 1,-1 1,1 0,-1 4,0-3,-1 2,0-3,1-3,-2 2,0 1,1-3,-2 2,1-1,-1-1,-1-2,1 0,0-2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2480 1214,'16'16,"-15"-13,-1 0,0 1,0 3,0-2,-1 0,0-2,-1 0,0 1,0 0,-1-2,3-6,0 0,2-2,-2 3,1 0,-1-1,2-1,-2 2,4-5,0 1,-1 4,-1 0,2-1,-2 1,1 2,0 1,0 0,0 2,-4 2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2552 1211,'-16'26,"15"-23,0 1,0-1,1 0,0 0,-1 1,1 0,0-1,2 0,1 0,6 0,-5-2,-1-2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2594 1199,'-12'9,"9"-7,0-1,1 2,0 0,1 1,0-1,0 1,1 1,0-2,0 1,0-1,1 2,0-1,0-1,3 0,-1-2,2 0,1-1,-3 1,0-2,-4 4,-1 1,-2-1,1-1,-2 3,2 0,0-1,0-8,2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2589 1246,'23'4,"-20"-4,0 0,0 0,0 0,0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2618 1216,'10'55,"-13"-53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2666 1202,'0'27,"-1"-24,1 1,0 0,-1 0,1-1,-1 0,1 1,-1 0,0-1,0 0,-1 0,4-7,-1 1,1-2,1 0,-2 2,1 0,0 0,1 0,0 2,0 5,-1 0,0 7,-2-7,-1-1,-1 0,-5 3,4-4,-1 0,1-3,-3-4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2621 1201,'16'19,"-13"-17,0 0,0 0,-5 2,-1 2,-1-1,1 0,0-1,0 0,-1 3,2-4,1 0,1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2700 1215,'25'20,"-24"-16,-1 0,1 0,-1-1,0 0,-2 5,1-3,-1-2,1 0,0 0,-1 1,-1 0,1 1,-1 0,1 0,-1 0,-1-2,-2 0,3-2,-1-3,3-1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1079 1271,'21'7,"-18"-7,0 1,0 1,0 0,-1 2,-1-1,-1 0,0 3,-1-1,0-2,-1 1,-3 3,1-3,0 1,2-2,-1 2,-1 0,1 0,-4 3,6-5,-1 0,7-3,-2-1,2 1,0-1,0 2,3 0,-5 0,0 0,1 0,-1 2,0-3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2851 1209,'15'25,"-14"-22,-1 1,1 0,-1-1,0 1,-1 0,0 1,1-1,-1-1,-1 0,0 0,0-6,1 0,1 0,0-2,0 1,0 0,1 1,0-1,1-1,-1 2,0-1,0 1,1-1,0 0,2 0,-1 1,0 0,1 2,-1 0,0 1,0-1,0 1,-2 3,-4-3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2923 1210,'-13'14,"10"-11,1 1,0 0,1 1,0-2,0 0,0 2,0 1,1-2,0 0,0 1,1 0,-1-2,1 1,0-1,0 0,0 3,0-2,1-1,-1-18,-1 11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2966 1207,'-19'14,"15"-13,2 2,-1 0,2 0,1 1,1 1,0 0,1-1,0 0,0-1,1 0,0 0,0-1,0 1,1 0,-1-1,-2 2,-3-1,-2 4,0 0,1-1,0-3,0 0,0-1,1-6,2-4,0 2,0 1,0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2977 1254,'29'-1,"-26"0,0 1,0 0,-7 2,1-3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3003 1228,'23'27,"-27"-25,0 2,2-1,-1 1,1-1,-1 0,1 0,1-9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3049 1208,'-3'42,"3"-38,-1-1,0 0,0 0,1-7,1 1,0 0,0 0,0 0,0 0,1 0,1 0,1 1,-1 4,-1 7,-2-4,0-1,0 0,-1-1,-2 0,0-2,0-1,-1 1,1-3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3080 1211,'20'30,"-20"-27,0 0,0 0,-1 1,1-1,-1 0,-1 1,0-1,-1 2,1-2,-1-1,0 1,0 0,0 0,0-1,-1-1,-1-3,1-4,2 3,-1-2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3197 1220,'15'-1,"-12"-1,0 1,0 0,0-1,0 0,0 2,0 0,-3 3,-1 1,-1 0,0-1,1 1,-1 1,0-1,1 1,-2-1,1 0,1-1,-1 1,0-1,0 0,1 0,-1 0,1 0,-2 2,1 0,0-2,-1-3,3-3,0 0,0 0,0 0,0 0,1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3221 1248,'3'19,"-3"-16,0 1,1-1,0 0,-1 0,0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3238 1255,'13'-3,"-9"2,2-1,-2 0,-1-1,1 0,-2 0,1 3,-7-1,0-4,3 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1124 1199,'-8'59,"11"-59,2 3,-1-2,6-1,-7 0,0 0,0-1,2 0,-2 0,0 0,-3-2,0-1,-2-1,1 0,0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3261 1213,'7'43,"-8"-38,1-2,0 1,0-1,0 0,0 2,0-1,1-1,2-5,0-1,1-1,0 1,-2 0,1 0,1 1,-3-1,1-1,-2 1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1216,'34'0,"-31"0,1 0,-1-1,0 1,-10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3226 1243,'15'12,"-11"-9,0 0,-1-1,0-1,-1 2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3311 1187,'0'15,"0"-12,-1 1,0 2,0-3,1 1,0 0,0 0,-1 2,1-1,-1 1,1-1,0-2,-1 0,1 0,-1 0,1 1,-1-1,1 0,0 0,-1 0,1 0,-1-8,2 1,0-5,-1 5,1 1,0-1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3308 1237,'28'3,"-27"1,0-1,-1 0,-1 0,0 1,-1 0,0-1,-1 1,1-1,-1 0,0 0,1 0,-2-4,1 0,0-2,-1 1,0-2,2 1,0 0,6 1,-1 2,0-1,3 0,-2 0,-1 0,0-1,1 2,-4 3,-1 0,-2-1,-1 2,1-2,0 0,0-1,-1 0,1 1,-2-1,1 0,0 1,1-1,-3 3,2-1,1-2,0 1,7-3,0 0,4-1,-4 1,0 0,0 0,0 0,0 0,-1 0,0 0,0-1,2 1,-1-1,-1 0,0 1,-7 2,1 1,-1 2,2-1,0 0,0 0,0 0,1 1,-1 0,0 0,0-1,0 0,0 1,-1-1,5-6,2-5,-1 1,-1 1,2-1,-2 3,0 1,1 2,-1 4,1 0,-1 0,1 2,-1 0,-1-1,1-1,-1 0,0-6,-1-4,0 0,-1 2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3359 1252,'2'16,"-3"-12,0 0,1-1,0 0,2-6,-2-3,1 3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3379 1231,'1'27,"-3"-22,2 0,-1-2,0 0,0 3,0-3,0 1,-1 7,0-8,1 1,-2-1,3-11,2-6,-1 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3384 1252,'24'-7,"-21"11,-1-1,0 1,1 0,-3 0,0-1,-1 0,-2 2,-1-1,0 0,1-1,0-1,0 0,0-5,3 0,-1 0,2 0,1-1,2-2,-2 3,1-1,0-2,0-2,-1-1,-1 4,2-5,-2 7,1 0,0-2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3427 1204,'0'19,"-1"-16,0 1,6-3,-1-2,-1 1,2 0,-4 3,-2 1,-2 5,2-5,-2 0,0-1,1 0,2 0,2 1,2 0,-1 0,1-2,-2 1,-3 0,0 1,0-1,-3 5,3-4,0-1,-3 1,-1 0,5-22,1 10,4-10,-3 14,-1-1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3462 1212,'-8'20,"7"-17,3 0,2-1,1 0,-2-2,0 1,1-1,-1 2,0 0,0 1,-1 2,-1-1,-1 0,-1 0,1 0,-1-1,0 1,1-1,-1 0,-1 2,1 1,0-3,-3 4,1-4,0-4,0 1,-8-10,7 1,1 3,2 2,1 1,2 0,1 2,2-1,2 0,-3 1,-1 0,1 0,-7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1191,'14'4,"-9"-4,-1-1,-1 1,0-1,1 0,-1 0,0 1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3536 1183,'7'14,"-6"-9,-1-2,1 1,-1-1,0 4,0 3,0-4,-1 0,1 1,-1-3,0 0,0-1,1 0,-1 0,1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3523 1306,'7'-2,"-7"6,0-1,0 0,0 0,-1-7,-1-1,0 1,-1-1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2514 236,'-12'22,"16"-22,-1 2,0-2,0 2,0 0,-1 1,0 0,-1 1,-2 4,-1-4,-1-1,-3 2,3-3,-1 1,1-3,0 0,0-3,3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2551 188,'2'0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2552 188,'6'41,"-7"-35,1-1,-1-1,0 3,0-1,0 1,0-1,0-1,1-1,-1-1,0 1,0-1,6-7,-3 1,0-2,0 1,0 0,4-8,-3 8,0-1,0 3,0 0,1 6,-4 2,0-3,-1 1,1 2,0-1,0-2,-1 0,1 0,-1 1,0 0,0-1,4-7,-1-1,1 0,-1-1,0 0,1 4,0 0,0 3,-2 2,1 3,-1-3,0 2,-1-2,1 1,-1-1,1-7,-1 0,0-2,0 1,-1-1,1 2,-1 1,1 0,-1-1,0 0,0 0,1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2605 213,'22'23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2619 251,'2'0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2657 195,'-6'27,"5"-24,1 0,-1 0,0 0,0 0,-1 3,1-2,1 2,-1 0,1 0,-1-1,1-1,0 0,1 0,-1-1,-1 0,1 0,1 2,0 0,-2-2,1 2,0-2,0 0,-1 6,0-6,0 2,0-1,-1-1,-1 0,0-2,0-1,0 0,0-1,0-2,2 0,0-3,1 2,0-1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2694 224,'-9'65,"12"-63,0-3,0 1,0-1,0 0,0-1,0-1,-2 0,-4-4,0 3,1 0,-1 2,-1-3,0 4,0-3,0 3,0-1,-1 2,1-1,0 1,13-1,-2 0,3 0,-7 0,0 0,4 1,-4 0,0-1,0 1,0 0,0 0,-6 0,0 1,-1-1,-5 0,2-1,4 0,-3 1,3-2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2619 255,'32'-1,"-29"1,1-1,-1-1,1 1,-1 1,0-1,-5 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1166 655,'2'43,"-2"-50,1 4,-1 0,0 0,1 0,2 0,1 2,-1 0,0 0,0 1,1-1,-1 1,2-1,-2 1,0 1,-5 4,-1 0,-5 3,0-2,5-3,1 0,2 0,3-2,3-1,2 0,-1-2,-4 0,0 0,0 1,3-6,-5 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1113 1216,'36'0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2737 297,'-2'14,"1"-8,1-2,0 0,-1 0,0-1,-2-4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2795 259,'5'24,"-4"-20,-1-1,0 1,0 1,0-2,-1 0,1 1,0-1,-1 0,0-7,0 1,1-2,0 2,0 0,2-2,-1 2,2-3,0 3,0-1,2 1,-1 1,0 2,0 0,-1 2,0-3,2 3,-2-1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2831 289,'35'4,"-32"-5,-1-2,-5 0,-7 2,5 1,2 0,0 1,-1 1,2 1,1 0,-1 2,2-2,1 1,1-1,1 1,1-2,-1-2,3-1,-3 1,0-1,4-2,-4 2,4-4,-4 5,3-4,-2 0,-1 3,-6 1,0 1,0 1,0-1,0 1,2 1,0 1,1 4,1-2,0-2,1 1,2-5,1-7,-2 3,0-3,-2 4,0 0,0 0,1-2,-1 2,0-2,0 1,0-1,0 1,-1 1,0-1,0 1,0-6,1 6,-2 7,0-1,1 2,-1 1,1-2,-2 4,2-4,0-1,0 0,-1 1,1-1,0 0,-1 1,1-1,0 0,0 0,1 0,1-7,0 0,0 0,-1 1,1 0,1 1,-2 5,-1 0,2 7,1-5,-1-2,1-3,0 0,0-2,-1-1,0-2,0 1,-1 1,0 0,1 0,-1 0,-1 0,0 0,0 7,0-1,-1 4,1-3,0-1,0 0,1 0,-1 0,3-3,0-3,1 0,-1-1,0 2,-1-1,0 0,1 1,0 0,0 0,-2 5,-2 0,0 2,1-1,0-1,1 0,1 0,1-6,-1-1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299,'21'11,"-18"-13,-1-1,-5 0,0 2,-2-1,0 1,1 1,0 1,-2 3,3-1,-1 3,3-3,-1 4,2-4,0 4,3-2,0-3,0 0,2-1,0-1,-2 0,0 0,0-1,0 1,0-1,1-2,-1 1,-1-2,-2-2,-3 0,1 3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2785 338,'-9'16,"4"-11,1 0,-5 4,6-6,0-1,-1 2,1-2,0 0,-3 3,0-1,3-3,0 2,-1-1,1 1,0-1,-1 0,0 1,1 0,-1 0,0 0,1 1,0 0,1-1,0 1,0-1,-1 0,1 1,-1-2,0-8,2 2,0 0,1 0,0 1,-1 0,2-3,-1 2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2692 389,'-15'30,"13"-26,1 0,-1-1,1 1,0-1,-2 2,1-1,-2 1,3-2,0 0,4-2,1-1,-1 0,1 0,-1-1,1 0,2 0,-3 0,2-1,-1 2,-1-1,0 1,2-1,-2 0,1 1,0 0,-1-1,-2-5,-1 3,-1-1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3062 284,'16'0,"-11"0,0 0,-1 0,0 0,0 0,2-1,-2 2,-1-1,0 0,1 0,-1 0,1 1,0-1,0 0,-1 0,3 1,-1-1,-2 0,0 0,-6 2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3214 244,'2'0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3215 244,'0'-7,"-1"10,-1 1,0 4,0 0,0-1,1-1,-1-1,1 1,-1-1,0-1,0 1,0 0,0 0,1 2,-1-1,1-1,-1-1,1 1,-1-2,0 4,1-3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3220 237,'10'52,"-10"-48,1 1,-1-1,1 6,-1-5,0-1,0 0,0 0,-1 5,1-6,-2 0,-1-2,0-3,-1-2,2 1,0 0,0-1,1 1,-1-1,1 1,0 0,-2-1,1-1,-2 1,11 3,0 1,-4 0,0 0,0-1,0 0,0 1,0 0,0 0,0 0,1 0,0 0,-1 0,1 0,-1 0,2 0,0 0,1 0,-3 0,0-1,-6 2,-1 2,0 0,1-1,2 2,-1-1,2 1,0 0,0 0,0 1,1-2,2 0,3-5,-3 0,0 0,-1-2,1-2,-1 2,0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1187 1224,'-1'15,"4"-19,-3 1,0 0,0 0,-3 1,-1 0,1 2,0 0,0 3,1 1,1-1,1 0,1 0,0 2,2-3,0-1,0-5,-1 1,1-3,-1 1,-3 2,-3-1,1 2,0 1,0 1,1 3,2 0,0 0,2 0,0 2,1-4,0-3,0-1,-1 0,-3 0,-2 2,0 2,2 2,4-2,0-1,-1-3,-3 0,-1 0,0 0,-1 3,3 3,-1 1,1 0,1-7,-1 0,-1 0,-2 4,4 6,0-3,1-7,-4 7,3 1,-1-1,0-1,1 1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246,'-12'54,"11"-51,-1 0,1 1,1-1,-1 2,0-1,0-1,1 0,-1 0,0 0,1 0,3 0,2-2,-1-1,-1-1,0-2,-3-1,1 0,-1 1,0-1,0 0,-1 1,1 0,-2-1,-1 1,-1 0,-2 0,2 2,1 0,-5 0,1 0,3 1,9 1,0-1,0 0,0 0,-1 0,0-1,0 1,-1-1,0 1,0-1,0 1,0 0,0-1,0 1,5 0,-2 0,0 0,-1 0,-2 0,1 2,-1-1,0 4,-4-2,-2 8,1-3,0-3,2-2,-2 1,-1-4,-1-3,0-3,3 2,-1-5,1 6,-1-2,1-1,-1 1,1 2,1 0,4 3,-1 2,2 0,-2-1,0-1,2 1,-1 1,1-2,-2 1,0-1,0 1,-1 2,-4 1,1 1,-1-1,1 0,0-1,1 1,-1-1,-1 1,2-1,3-1,1-2,0-1,0 0,-1 0,0 1,-2-4,-4-4,2 4,0 1,0-1,4 1,0 2,0 1,0-1,5 0,-4 1,-1 0,0 0,0 0,1 0,-1 3,-2 0,-1 7,-2-2,1-1,0-3,0-1,-1 0,5-4,2-3,-2 1,-1 0,0 0,2-2,-2 2,1-2,1 1,-1 2,0 1,0 0,0 0,0 3,-2 1,1 5,0-3,-1-2,-1 0,0 6,-1-6,-3 2,0-4,1 0,0 0,-1-1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1385 785,'-27'4,"24"-3,-1 1,1-1,0 0,0 1,-3 2,-1 4,5-5,-2 3,-2 1,2-1,0 0,0 1,3-3,-2 7,2-5,0 0,0-1,1 0,0-1,-2 5,2-4,1 0,-1 1,0 0,1 0,-1-1,0 0,1-1,-1 0,1-1,2 7,1-4,-1-1,-1-1,1 2,-1-2,3 1,-1-2,1 2,-2-2,1 0,1-1,0 1,-2-2,2 2,0-1,0 0,2 1,-3-1,1-1,-1 1,1-1,1 1,1-1,-3 0,8 1,-9-2,4 0,-1 0,0-1,-3 1,6 0,4-2,-9 1,0 0,0 0,7-1,-8 1,1 1,-1-1,1 0,1 0,-1 0,0 0,1-1,-1 1,0 0,0 0,0-1,0 1,0 0,0 0,0 0,5-2,-5 2,1 0,10-3,-9 2,-1 1,1 0,0 0,-2 0,-1 0,6-1,5-7,-10 6,-1 1,0 0,0-1,0 1,0 0,0 0,0 0,0 1,0 0,0-1,3-1,4-3,-6 1,1 2,0-5,-2 5,-1 0,0-1,-1 1,1 0,1-1,-1 1,2 0,-1 0,0 0,0-1,-2 1,0 0,-1 0,0 0,-1-1,0 1,0-1,-1-4,0 2,0 3,0-1,1 1,-1 0,-1 0,1 0,0 0,0 0,-3-5,2 3,0 0,-5-6,3 8,1 0,-2 0,1-1,0 0,0 1,0 0,0 0,0 1,-1-1,-8-3,6 3,1 0,0 0,-8-1,8 3,-12 0,10 1,-17 1,15 0,2-1,-21 8,20-6,-1 2,-9 3,10-3,-19 8,21-7,0 2,0 1,0 0,1-1,-1 0,0 1,1 0,2 0,-1 2,0-1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2117 1367,'11'49,"-11"-45,-1-1,1-6,1-8,-1 5,0-3,0 4,1 0,0 2,0 0,3-2,0 2,-1 1,1 1,-1 0,0 1,0 2,0-2,-1 3,-6-5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2184 1345,'-6'14,"4"-11,-1 1,0 1,-1-1,1 2,2-3,-2 5,2-3,0 4,0 0,2-3,-1-3,1 0,0 0,1 1,2 0,0 0,-1-2,0-1,0 1,0-2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1372,'-17'10,"17"-6,0-1,2 1,-1-1,1 2,-1-1,2-1,-2 0,2-1,-2 1,2 0,-1 0,-3 0,-2 0,0 0,-1 0,1-2,1-4,2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2220 1388,'29'-4,"-26"3,0 2,0-1,1 1,-7-1,-1-2,0-1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2245 1361,'27'7,"-24"-6,0 1,-2 1,-2 2,0 0,-3 1,0-1,1 1,1-3,0 0,0 0,-1 2,0-2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2302 1413,'-2'-19,"0"16,-1 3,0 2,1 1,1 2,0-2,1 0,-1 0,1 0,-1 0,1 0,1 0,1 1,1-5,1-6,-2 4,0-2,-1 2,0 0,0 10,-1-4,1 2,0-2,0 1,1-1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2352 1352,'-20'33,"19"-29,-2 1,3-1,0-1,2 1,-1-1,3 1,-1-3,1 1,-1-1,0 0,1 0,-1 0,-1 2,-3 0,0 2,-1-1,-1 0,0 0,1-7,2-1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2388 1345,'14'42,"-13"-33,0 0,-1-4,0-2,-1 2,0-1,-1-1,1 0,-3 1,0-1,-1-3,2 0,0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1218 1230,'47'-14,"-50"14,0 0,0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2465 1369,'9'29,"-9"-25,0-1,0 0,-1 2,1-2,-1 0,0 0,1 0,1-9,1-1,0-4,0 5,0 1,1 1,-1 1,1 0,0 1,0 1,0 0,0 4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2521 1359,'-3'14,"0"-11,2 0,-1 2,0 3,1-4,0 1,1 5,0-6,0 0,0-1,0 1,1-1,-1 0,1 0,0 0,-1 0,2 1,0-1,-1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2564 1351,'-17'19,"14"-18,-1 2,1 1,0-1,1 0,2 0,0 0,2 0,5 3,-4-3,0 0,-1 0,1 1,-1 0,-2-1,-2 3,1-3,-3 1,0-1,1 0,0-1,0-2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2563 1387,'19'0,"-15"0,1-1,1 1,-2 0,-1 0,0 0,0 0,0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2595 1367,'29'13,"-28"-10,-2 0,0 1,-1 0,1 1,0-2,0 1,0-1,0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2650 1393,'-12'-5,"9"9,1 0,0-1,2 1,0 1,0-1,1-1,2-1,3-5,-2-1,2-8,-5 9,2 1,-2 5,1 3,-1-3,-1 0,1 0,0 0,0 1,2-3,0-2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2713 1336,'-24'39,"25"-35,2-1,0-1,4 2,-3-2,0 1,-1 0,-1 0,0 1,-2-1,1 3,-2-2,0-1,-1 0,1 0,-2 1,0-2,1-9,4 1,1-8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2743 1352,'3'56,"-6"-47,3-6,-2 0,0 0,1 0,-1 0,-3 1,1-1,-4-4,1-1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2808 1372,'20'16,"-20"-11,1-2,0 1,-1 0,0-1,1 4,-2-4,1 2,-1-1,0-1,1 0,-3-3,2-3,0 0,1 0,-1 0,1 0,0 0,0-1,0 0,1 0,-1 0,3-4,-2 3,2 2,0 0,0 1,3-1,-3 2,0 0,0 2,-1 2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2884 1343,'-15'20,"11"-16,0 0,1 1,0-1,2-1,0 0,0 0,1 2,-1 1,1-2,-1 1,1-1,0 0,0-1,-1 0,1 0,1 2,1-1,-1-1,2 2,-1-2,-1 0,2 0,0 1,0-1,0 1,1-1,0-2,-4-5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1202,'7'26,"-8"-21,1-1,0 0,0 0,-1-1,1 0,-1 2,0 0,4-9,3-14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2929 1335,'-39'38,"36"-36,1 1,-1 0,2 0,4 0,3-1,-1 0,-2-1,0 0,2 4,-3-2,-1 0,1 2,-2-2,0 1,-1 0,-1-1,0 1,-1 1,-1-2,2 1,-1 0,0-1,0-2,-1-5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2907 1398,'37'-5,"-34"6,1 0,0 0,-1-1,-8-5,1 3,0-2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2947 1373,'29'17,"-32"-11,2-2,0-1,-1 0,1 0,-1 0,0 0,0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3009 1392,'-21'10,"20"-5,0-1,0-1,1 1,0 0,0-1,0 0,3-2,4-5,-4 0,1-2,-2 2,-1 7,-1 0,0 0,2 2,-1-1,0-1,3-3,-1-6,-2 3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3053 1357,'-12'21,"12"-17,0-1,1 0,0 1,1 0,-1 0,1 0,0-1,0 1,3 0,-2-1,-1 0,-2 1,0-1,0 1,-3 2,0-2,0-1,2 0,0-8,-1-3,2 4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3088 1341,'19'43,"-19"-40,1 0,-1 1,0 2,0-1,-1 0,1-1,-1 1,0-1,0-1,-1 1,1 0,-1 0,1 1,-1 1,-4 6,2-8,-1-1,-12-8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 1319,'14'-5,"-9"4,-1 0,-1 0,2 1,-2 0,0 0,0 0,4 0,-2 0,-2 1,0-1,-6 2,-1-3,1 1,0 0,0 0,0 2,2 1,1 0,0 0,2 2,-1-1,-1 1,0-2,1 2,-2 3,-1-2,1-3,-1 1,1 0,-1-1,1 0,-2 0,1 0,-1-1,1 1,-1-2,0 1,-1-1,0-1,11-3,-3 2,1 1,-1-1,1 1,2-1,-4 1,1 1,0-1,1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1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 1384,'13'4,"-14"-7,-2 1,0 1,-2-1,2 2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930 626,'-21'12,"16"-6,3-3,1 0,-2 2,1-1,-2 0,3-1,-2 0,-1 1,2-1,0 1,-1-2,4 1,3-2,0-1,2 2,-2-2,2 3,0-2,-2 0,1 0,-1-1,-1-1,0 1,-5-6,-1 1,-1 0,-1-1,4 2,-2 0,1 0,1-1,0 2,0 0,1 0,-1 0,0-1,-1 0,2 1,-1 0,-1 8,2 0,-1 1,1-3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877 232,'-17'-1,"14"3,0 0,-3 6,1-3,3-1,-1 1,0 5,0-1,2-5,0 3,0-1,2 3,-1-6,1 0,-1 0,1 1,0-1,1 0,0 1,0 0,-1-1,2 0,4 6,-3-7,-1 0,2 0,0 0,-1-1,0-1,5 0,-1-1,-3 0,-1-1,5-2,1 1,2-5,-9 4,7-10,-5 6,2-3,-4 6,-1 2,-2 0,2-2,-2 1,0 1,-1 0,1-1,-1-1,0 2,-4-5,1 5,1 1,0-1,0 2,-1 0,0-1,-1 1,-6 0,-4 1,11-1,-6 4,6-1,1-2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1273 1198,'1'37,"-1"-34,0 1,-1 0,1-1,-1 1,0 0,2-10,0-1,2-5,1-1,-3 10,2-3,-2 3,4-3,-2 2,0 1,0 2,0 2,-1 4,-1 0,-1-2,0 1,0 0,0-1,0 1,0 0,1 6,-1-4,0 10,0-12,2 0,-2-1,3-7,-2-1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1756 486,'-17'18,"14"-16,-1 0,0 0,1 0,0 1,0-1,0 0,0 0,0 2,0 0,1 0,1 0,-1-1,2 0,4 0,0-1,-1-1,0 0,6 1,-6-2,0 1,0-1,0 0,1 0,0-1,-1 0,0-2,-2 0,-1 0,1-3,-1 3,0 0,-1-1,-1-2,-1 1,-1-1,1 4,0 1,-4 0,4 0,-2-1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1993 246,'15'-2,"-11"2,0 0,2 0,-3 0,5-1,-2 1,-1-1,1 2,-2-3,0 2,-1-1,0 0,-7 1,0 0,0 0,0 0,1 0,-1 0,1 0,0 1,0-1,-2 3,5 0,1 0,0 1,1 3,-1-1,0-2,-1 0,0-1,0 0,0 0,-1 3,1-2,-1-1,-1 0,-2-1,1 0,0-1,-2 0,0-1,0 0,-2-1,2 1,2 0,0 0,0 0,8 0,2 0,2 0,-3-1,0 1,0-1,-2 1,-1-1,1 1,-1 2,0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2077 289,'8'22,"-5"-24,0-2,0 2,-1-1,-1 0,0 0,0 0,-2 0,-1 0,-3 2,-3 0,5 2,0 0,-4 3,2-2,1-1,0-1,1 1,-1 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1986 416,'-15'-2,"11"5,1 1,-1 0,2-1,-2 1,2-1,-1 1,0-1,1 2,1-2,3 0,2-1,2 0,-1 0,1 0,-1-1,-2 0,0 0,0 0,0 1,-1 1,-5 1,1 1,0-2,0 0,-2 1,-2-1,2 0,1-2,-3 2,1-1,-6-1,8-2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2020 350,'-16'58,"15"-55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2000 453,'16'0,"-12"0,0 0,0-1,0 1,3 0,-4 1,0-1,-6 1,-1-3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2030 424,'26'19,"-23"-17,1-1,-1 1,-7 3,-8 2,8-6,1 1,-1 1,0 1,1 0,1-1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2082 451,'11'7,"-8"-10,-1 0,-4 0,-1 0,-1 1,1 3,2 3,1-1,1 0,1 0,1-3,0-2,0-5,-3-1,-2 1,0 3,-1 4,2 4,-2 2,3-2,-1-1,1 3,3-5,0-5,-1-1,-3 2,-2 2,0 5,0 2,2-3,0 0,4-2,0-4,-2 0,1 0,-2 0,-3 5,1 1,0 0,2 0,0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2143 401,'-13'5,"8"-1,2-3,-1 3,2-1,1 0,-1 2,2 2,0-4,0 0,0 0,3 5,-1-4,2 0,-1-1,0 0,1 0,-1-1,2 0,-3 1,2 2,-2 1,-3 0,-4 1,2-3,-2-1,2-1,0-1,0 0,-3 3,3-3,-1 0,-1-1,1 0,1-1,0-1,0 0,1-1,1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2166 289,'16'0,"-12"0,-1-1,1 1,-1 0,1 0,0 0,-1 0,2 1,-2-2,0 1,0 1,3-1,-3 0,4 1,-4-1,0 0,0 0,0 1,1 0,-1-1,1 0,1 1,9 0,-2 1,-6-2,5 2,-3-1,4 0,-8-1,2 1,0-1,0 1,-2 0,-1-1,0 1,0-1,0 0,-6 0,-1 0,0-2,-1-3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1348 1162,'1'56,"-1"-52,0 1,0 1,-1 0,1 0,0-2,0 0,0 0,-1 2,2-2,-2-1,2 0,2-5,1-8,-4 7,1 0,0-6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2333 256,'37'21,"-34"-20,0 0,0 0,0 1,0-1,0 0,1 1,0-1,-1 1,1 1,-9 6,2-6,-1 0,-1 1,0-1,1 1,-1-1,2 0,0-1,-2 2,0-2,0-2,1-2,1-4,1 0,1 2,0-1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2245 200,'-16'2,"13"-1,-4 3,5-1,-1-1,-1 0,0 4,0-3,2 1,-1-1,4 1,3 1,0-3,1 1,-2-2,0 0,0 0,0 1,0-2,1 1,-1 1,0-1,0 2,-2 0,-2 2,-2 1,1-3,-4 1,-1-2,1-2,-1-1,2 1,-3-1,3-1,-1-3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2487 307,'2'0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2452 278,'62'0,"-58"1,-1-2,-6 2,-6 0,6-2,-1 0,1 1,0 1,0 1,2 1,7 7,-4-7,0 0,-5 1,-2 0,-2 0,4-3,-3 1,-1 2,4-2,-1 1,1-2,0 2,1 0,7-2,0 0,3 0,-1-1,4-1,-8 1,0-1,1 0,3-3,-6 1,3-1,-2 1,-1 0,0-2,0 1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2530 298,'2'25,"-2"-21,0 3,-1-2,0 0,0-1,-2-6,-1-3,-1-2,1 1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2463 409,'-19'6,"15"-6,1 2,-1-1,0 0,0 0,0 1,1 0,-2 2,2-2,0 0,1 1,-4 3,3-1,2-2,4 1,3 0,-3-3,2 2,1-1,-3-1,0 0,0-1,0 2,0-1,2 0,-1 2,-1 0,-1 1,0 0,-3 3,0-1,-2-3,1 0,-1-1,-3 1,-3 0,1 0,5-2,-2 0,1 1,0-1,1-1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2478 368,'-3'16,"2"-12,1-1,-1 1,0-1,1 1,0-1,-1 3,0-3,1 1,0-1,-1 4,1-4,-1 1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2468 465,'38'-5,"-34"5,2 0,-2 0,-1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2507 438,'32'40,"-34"-37,-1 0,1 2,1-2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2654 395,'-51'16,"47"-14,1 2,1-1,0 2,0-1,0 1,2-2,-2 4,3-1,1-2,8 6,-2-4,-3-2,-2 0,1-1,1 3,-3-3,0 0,0 0,-2 1,0-1,-2 1,-2 0,0 2,-1-2,-2 2,0-2,1 0,-1-2,2 0,2-3,2-7,2 5,0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1376 1169,'6'44,"-5"-40,-1-1,0 0,0 1,0 0,0 0,0 1,0-1,-1 5,0-4,0-1,-2-2,1-5,1-1,1 0,-1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2693 459,'-20'24,"23"-23,0-1,0-2,0-1,-1 0,0 0,-2 0,0 0,-2 0,-1 2,0 1,0 2,1 1,4 1,0-1,1-3,1-1,-1-1,0 0,-3-1,-1 0,-2 2,0 1,4 3,2 0,-2-6,-4 0,0 3,0 0,1 3,2 0,3-1,1-3,-2-2,1 0,-2 0,-4 1,0 5,2 0,0 1,1 0,3-4,-2-3,-1-1,-1 1,-2 3,0 1,1 3,1 7,1-6,1 0,-1-2,2 0,-1-6,-1-2,0-10,-1 8,-2 3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2495 419,'20'18,"-17"-16,0 1,0 0,1 0,-1-1,0 0,-4 1,-2 1,0-3,-1 4,0-2,1 1,1-1,0 2,-2 2,2-4,2 0,-2-7,1-1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1973 225,'-16'12,"14"-9,-1 1,1 0,1 0,-1-1,1 0,1 2,-1 0,0-1,1 3,0-3,2 1,0-1,2 0,-1-2,0 1,2 2,-2-2,3 4,-1 1,-1-4,-2-1,3 0,6 2,-8-4,0 1,0-1,0 0,4 3,-1-1,-2-2,1 0,0 1,2-2,4-1,-7 0,2 0,3-2,-3-1,-3 3,1-2,-1 2,1-1,-1 1,2-1,-2 1,3-1,-2 0,1-1,-2 0,2-4,-2 3,0-1,0 1,-2 1,1 0,0-2,-1 0,-1 0,0-1,0-2,-1 5,0-1,0-1,0 2,-1 0,-1-4,0 0,1 4,-3-4,0-1,-3 1,-1 1,0 2,0 1,-5 3,8 0,-5 1,6 1,0-1,-3 3,4 1,-1 2,2-3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2454 235,'-17'3,"13"-1,1 0,-2 2,1 1,1 0,2-1,-2 3,2-3,0-1,0 0,0 0,1 0,-1 4,0-4,1 1,0-1,0 1,0-1,1 2,-1 0,1-2,0 0,-1 0,1 1,0 0,0 0,1-1,2 0,0-1,-1-1,4 1,-3-1,-1 0,2 0,-2-1,1 1,1-1,-2 0,2 1,-2-1,3 1,-3-1,2 0,-1 0,1 0,-1 0,0 0,2 0,-3 0,1-1,-1 0,0 0,0 0,0 0,1-1,0 0,1 1,-1 0,2-1,1 0,-1 0,-2 1,1-2,-1 0,-1 1,1-2,-3 0,2 1,-1-6,-1 6,-1 0,-1 0,0 0,0 0,0 0,-1-2,1 2,-1-1,1 0,-4-7,3 8,-1 0,0 0,0-1,0 2,-1 0,-1 0,-2 0,1 1,0 1,-6-3,6 4,1-1,0 1,0-1,0 1,0 1,-5 1,6-2,1 0,0 0,0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2993 378,'18'9,"-14"-7,1-2,0 1,-1-1,1 0,0-1,-2 1,-7-1,-1 0,1 0,0 1,1 0,1 3,1 1,1-1,0 1,-1 0,1 0,0 0,0 3,0-3,0 1,0-1,0-1,-1 1,1 1,-1 0,0-1,-2-3,0-1,-2 1,2-1,0-1,0 2,0-1,8 0,-1 1,0-1,-1 0,0 1,1-1,-1 0,1 0,0 0,-1 0,0 0,1 0,-1-2,0-1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3076 433,'-8'26,"12"-25,0-1,1 0,-1 0,-1 0,1-1,-1 0,0-1,-2-1,1-2,-3 1,-1-1,0-1,1 2,-3-2,0 2,-1 2,1 1,1 1,-1 1,1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3032 553,'-14'-9,"10"10,1 1,0 0,0 1,1 0,1 0,0 1,3 0,0-1,1 0,0 0,0-1,1 0,1 3,0-1,-1 0,-1 1,2 0,-4-2,0 0,0 1,-1-1,-2 2,1-2,-1 0,0 0,-1-1,0 0,-6 3,5-3,1-2,-1 2,0-2,1 1,-1-1,1-1,-1 1,1 0,-1 0,1-2,-1-1,1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3036 615,'39'4,"-36"-4,0 0,-7 1,1-2,0 0,0-1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3054 593,'21'5,"-18"-4,0 0,0-1,2 1,-2 1,1-1,3 2,-4-2,1 0,-3 2,-3 0,-2 1,1 0,0-1,0 0,-1-1,1 0,-1-1,1 1,0-2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3124 625,'-1'12,"4"-13,0-1,0-1,-1 0,-5 1,0 2,0 0,0 3,1 1,1 1,1 0,1-2,0 0,2-3,1-3,2-3,-2 2,-1 1,-1 0,-1 0,-1 0,-3 1,0 2,0 0,0 0,0 1,0-1,0 3,-1 0,2 2,2-2,4-4,-1-1,0-1,-4 0,-2 3,0 0,0 2,2 1,0 0,2 0,1 0,1-3,0-2,-4-2,-2 1,0 3,2 9,1-3,0-3,0 0,0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1326 1204,'55'-7,"-53"10,-5-5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3165 553,'-1'19,"0"-11,1-2,-1-1,1 0,-1 0,1 3,0-4,-1 0,1-1,-1 2,1-1,0 0,0 2,0-1,0 1,1-1,-1-2,0 0,0 0,0 0,0-6,-1-4,1 2,1-3,-1 4,1-2,-1 2,2 1,0-1,-1 1,2 1,3 0,-3 2,0 0,3 1,0 1,-1-1,-1 3,-3 0,-2-1,-6 5,3-3,0-1,0 1,-7 4,7-6,0-1,0-1,0-1,1-1,-2-1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3129 436,'42'1,"-34"-1,-5 1,1-1,0 0,0 0,0 1,-1-1,5 1,-5-1,1 0,-1 1,1-1,0 1,1-1,0 1,1-1,8 0,-10 0,-1 0,1 0,-1 1,0-1,0 0,2 1,1-1,-2 1,-1 0,-7-2,-1 0,3-2,-1 1,2-2,-3-9,2 10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3259 402,'22'11,"-17"-9,-2-1,1 1,-1-1,1 0,3 2,-2-1,-2-1,0 1,2 0,-2-1,0 1,-4 1,-1 1,-5 3,4-5,0 0,0 0,0-1,-3 2,-2 1,2 0,3-3,-2 3,0 1,1 0,-2-1,4-8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3185 315,'14'55,"-14"-52,-1 0,0 2,1-2,-1 0,-2-1,3-6,2 0,0 1,0-1,1 0,0 1,1 0,0 2,1 1,1 1,-2-1,-1 1,0 1,-1 1,-1 0,-1 1,-1 0,0 2,-2-2,1-1,-1 0,0-2,-4 0,-2-1,6 0,-5-1,0 1,0 0,4 0,-1-2,2 2,-2-3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3378 408,'20'-2,"-15"2,-2 0,0 1,2-1,-2 1,1-1,-1 0,0 0,0 0,2 0,-2 0,-31 2,28 1,2 1,0 4,0-3,-1 2,0 1,-1-1,-2-2,-3 2,2-6,0-1,-1 0,1 0,-1-1,0 2,1-2,-1 2,8-1,3 1,-2-1,1-1,-3 1,0 0,1 0,0 0,0 0,-1 0,0-1,0-3,1-2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3469 442,'30'9,"-27"-7,-6 1,-2-1,1 0,0 0,0 0,9 1,0 1,-2-3,0 1,0 2,2 1,-3-2,1 0,-2 0,-4 1,0-2,-3 0,-4 1,7-3,-3 0,2 1,-7-8,5 3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3400 553,'-12'2,"9"0,-2 0,2 0,-1 4,4-3,-1 1,2 1,-1-2,2 3,1 1,-1-4,2 2,-1-2,3 2,-2-2,0-1,-1 0,0 1,1-1,-2 1,-1 1,-3 0,0 1,-5 5,2-4,1-2,0-1,-1-1,0 0,-1-1,2-1,-1-1,2 0,-1-2,1 1,0-1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3436 606,'24'6,"-21"-6,0 1,0-1,0 1,0-1,-6-2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3446 580,'21'17,"-16"-15,-1-1,1 2,0 0,-2-3,-1 3,1-1,-3 1,-3 0,-2 1,2-3,-4 5,3-4,1 1,0-1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3532 556,'-4'28,"4"-23,0 0,-1-1,1 0,-1 1,0-1,1-1,-1 1,0-1,0 1,0 0,1 0,-1 0,0 1,0-1,1 0,-1 0,0-1,1 2,-2-13,1-1,1 5,1 1,1-2,0 1,1 0,0 1,0 1,0-1,1 1,3 1,-4 0,0 2,1 2,-2 2,-3-1,0 0,-1 4,0 0,0-2,1-3,-3 2,1-10,3 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1330 1221,'71'1,"-61"0,-6-1,0 1,1 0,-9 1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3587 631,'-3'13,"4"-10,2-2,0-3,-1-1,0-1,0 0,-2 0,-2 1,-1 2,0 1,1 4,1-1,1 0,3-2,0-1,1-4,-2 1,-2-1,0 1,-3 1,0 2,1 3,1 1,2 0,2-3,0-2,0 1,-1-3,0 0,-3 0,0 0,-2 2,0-1,0 2,1 3,1 2,0-1,1-1,0 1,1 0,-1-1,0 0,0 0,3-5,0-8,-2 5,0-1,0 1,-3 0,-1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3000 333,'-17'3,"14"-2,0 0,-1 1,-2 2,3-2,0 1,-4 5,3 3,2-1,1-5,1-1,-1 0,1 0,-1 0,0-1,1 0,1 0,-1 0,0 0,1 0,0 3,0-2,2 6,-1-5,-1-2,2 1,-1 0,4 2,-1-3,0 1,0 0,0 0,-2 2,1-2,1 3,-1-3,0-1,0 1,0-3,-1 0,0 0,0 0,0-1,0 1,1 0,-1-1,0 0,4 1,0-1,-2 0,3 0,-5 0,0 0,7-2,1-1,-5 0,-3 1,0 0,2-2,0-1,-3 2,3-5,-2 3,0 2,-1-1,0 1,-1-3,-1 3,-3-4,3 4,-3-8,2 7,0 1,-3-7,1 2,-3 0,4 5,-4-3,2 3,-9-2,9 4,-5 3,5-2,0 1,0 2,-1-1,1-1,1 1,0-1,0-1,0 0,0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3386 386,'-16'13,"13"-10,-2 2,1 1,0-1,3 2,0-3,-1 7,1-8,1 2,-1 0,1-2,1 1,-1 0,2 0,-1-1,1 1,-1 0,2 1,-2-2,2-1,-2 1,3 0,0 0,1 0,-2-2,1 1,-1-2,1 2,-1-1,1 1,-1-2,2 1,-2 0,1 1,-1-1,1 0,0-1,0 2,0-1,1 0,-1 0,0 0,4 2,-5-2,0-1,2 1,0 1,2-1,-3-1,1 2,-1-3,0 1,0-1,4-1,-4 1,1-1,-2 2,6-2,-6 0,2 0,-2 0,0 0,0-1,0 0,-1 0,1 0,-1 0,0-1,-1 1,1 0,0-5,-1 5,0 0,0 0,0 0,0-3,0-1,-1 0,-2 2,1 2,0 0,0-1,-1 1,0-1,-1 0,0 1,0 1,-10-5,7 6,-1 0,-1 0,1 0,0 1,-9 1,7-1,-9 1,8-2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741,'0'24,"-1"-21,1 0,0 0,0 2,-1 0,0 0,0 5,1-5,-1 4,1-6,0 0,-1 1,1-1,0-7,1 1,-1-1,1 0,0 1,0-1,0-1,1 2,0 0,1 2,0 1,2 1,-2 0,3 1,-3 0,-2 2,-2-1,-2 5,1-5,-1 0,0-1,0 0,0-1,-1-1,-2 2,2-2,0 0,1-1,0-2,3-3,0-5,0 6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3118 791,'-1'14,"1"-9,0-1,0-1,0 2,0-2,0 0,1 0,0-7,0-3,0 0,-1 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3152 768,'1'18,"-1"-15,0 1,-1 1,1 0,0 0,0 0,-1 3,1-4,0-1,-1 1,1-1,-1 1,0-1,-1 1,-1 0,0-1,-2 1,2-3,3-7,3 0,4-7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3162 791,'19'-5,"-16"5,0 0,2 0,0 2,-3 1,1 1,-1 0,1 5,-1-2,-1-3,0 0,-1-1,0 0,-1 1,0-1,0 1,-2 2,0-3,0 0,-1 0,0-2,1-2,1-2,0 0,1-1,0 1,-1 0,2-2,-1 2,6-3,0 1,0 1,-2 1,1-1,-1 2,-1-3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3257 756,'-13'16,"8"-12,2-1,3 0,2 0,1-2,1 0,-1-1,0 1,1 0,0 0,-1 0,0 0,-4 3,-1-1,-5 4,4-4,0 0,0-1,-2 1,-1 2,3-2,8-1,-2-2,4 0,0 0,-4 0,1 0,-1 2,-2 1,-3 0,-3 4,1-4,0 0,2 0,3-8,5-5,0-4,-4 6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3301 739,'-2'19,"-3"-11,4-4,-1-1,-1 2,1-2,1 0,-2 1,1 0,1-1,0 0,4-4,2-1,0-1,1 2,-2 0,0 0,-1 1,0 0,0-1,0 1,0 1,-1 2,-2 1,0 3,-1 3,0-2,-1-2,-1-2,-1 3,1-3,1-1,-2 0,1-1,0 1,0 0,-1-1,1-5,0-1,2-1,-1 2,1-3,0 3,1-1,-1 0,1 1,2 0,-1 0,2 4,4 3,-4-2,0-2,2 0,-2-2,0-3,0-3,-1 1,0 2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3357 764,'0'19,"1"-16,4 1,-2-4,1-6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2871 327,'16'-4,"-12"3,0 0,-1 1,0-1,0 1,0-1,4 0,-3 1,0-1,-1 0,4 0,0 0,-4 1,0 0,-9-1,-2-3,5 3,-5-6,4 5,1 0,0 0,4 6,0 0,0 1,0 11,-1-6,1 2,0-8,0 2,0-1,0-1,1 2,-1-3,-1 0,1 2,-1-2,-1 1,-1-1,0 0,-1 0,0-3,-1-1,1-2,-1-1,2 0,0 0,0 0,-1-3,3 4,-1-1,5 1,1 1,2-2,-2 1,0 1,-2 1,1-2,-1 0,0-3,-2 2,0-1,0 2,2-8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3383 756,'-6'32,"5"-28,0 3,0-2,1 0,-1-1,0 1,0-1,0-1,-1 2,0-2,-1 1,2-1,-2 1,0 0,0-1,2-8,-2-2,1 1,1 3,0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3338 804,'21'-7,"-17"6,0-1,2 1,0 0,-3 0,5 1,-2 0,-2-1,0 2,-1-1,0 2,-2 1,-1 7,0-6,-1 4,1-5,-1 0,-1 2,0-1,0 1,-1 0,-1 0,0 0,1-2,0-2,1-5,1 1,0-2,0-1,1 3,0-1,0 0,4 1,-1 2,0 0,1 1,-1 0,1 2,-1 0,-1 1,0-6,0-7,-1 4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3498 741,'-17'12,"13"-8,1 0,0 0,0 0,2-1,-2 2,3-2,1 0,0 0,2 0,-1 1,2 1,2 0,-2-2,1 0,-1 0,3 1,-4 0,0-2,1 4,-6-2,-1-2,0 0,-2 2,2-1,-1-1,0 0,0 1,-1-1,0 1,-2 0,-17 3,17-6,-11-7,8 3,1 1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2220 519,'-35'42,"34"-39,-2 1,2 0,1-1,-1 1,4 1,0-1,1-1,0-1,0 2,-1-3,-1 2,0 0,0 3,-4-3,1 1,-2 0,-1 2,1-4,-1 0,1 0,0-1,0 1,-2 0,1 0,1-3,3-2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2225 577,'6'20,"-5"-17,-1 0,0 0,0 0,-1 5,1-4,-1 0,1-1,2-8,0-2,0 1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2251 566,'2'26,"-2"-21,-1 0,1-1,0-1,0 0,-1 1,0 0,0-1,0 1,0-1,0 1,-2 3,2-3,0 0,0 0,-1-1,-2 4,2-4,-1-1,5-15,0 5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2274 580,'26'21,"-25"-18,0 0,0 1,-1-1,0 1,-1 0,-1 8,1-9,-1 5,1-4,-2 0,1 0,-1-1,-1-2,1-1,0 0,0-1,0-1,-1-1,3-1,1 1,0 0,1-1,2-2,0 4,1 0,-1 0,0 1,0 0,0-2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2328 581,'-1'16,"-1"-13,0 0,0 0,5 1,0-2,1 0,-1-1,0 1,-6 1,-2 1,0-1,2 0,-1-1,1 1,1 0,1 1,0-1,1 0,0 1,-1-1,4 1,1-2,0-1,0 0,0 0,0 1,-7 3,0-3,0 1,-2 0,4-6,4-11,-1 8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2365 568,'-11'27,"9"-24,1 0,-1 3,-1-2,2 1,-1-2,2 0,3-3,0 0,0-1,0-1,0 1,2 0,-2 0,1 1,0-1,0 1,-2 3,-3 1,1 0,-1 3,0-3,0 1,1 0,-1-1,1 0,0 0,-1-1,-1 2,1-2,1 0,-1 0,-1 1,0-1,1 0,-2-2,-1-2,1-3,-1-2,3 2,0 0,0 1,0-1,0-1,1 2,4 2,0 1,-1 0,0 0,0 0,0-6,-2 2,1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2403 595,'3'22,"-1"-19,1-2,0-4,-1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1256 633,'9'21,"-9"-18,1 0,-2 1,-2 2,-1-4,0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281,'-1'21,"-3"-20,1 0,0-1,1 3,5 0,5-2,-2-1,-1-1,2-1,-4 1,1 0,-1 1,0 0,-9 0,2 0,0-1,-1 0,2 1,-1-2,1 3,0 1,2 1,1 3,0-2,1 3,0-4,2 6,-2-6,1 1,-1-12,0 4,-1 0,2-6,2 2,-1 4,0 3,0 1,0 3,-3 0,-1 2,0-1,0 2,-3-1,1-2,0-1,-2 2,2-2,0 1,0 0,6-2,2-2,0-1,0 1,-1 0,0 0,-1 0,0 0,-3 4,-3 0,0-1,0 1,-2 2,1-1,3-1,0 1,0-1,0 1,-2 3,3-2,-1-2,0 1,2-1,2-1,1-1,-1-1,2-1,1-1,-3 1,1 0,-1-1,-1-1,0-1,-2 1,0-9,0 9,-1-1,0 1,0 0,1 0,-1 0,1 6,0 0,-2 0,1 0,0 1,-1-1,-3 3,1 0,0-3,-1 2,0-3,2-2,0 0,-1-1,0-2,2 0,1 0,0 0,1 0,0 0,3 0,0 0,2 0,0 0,-2 1,6-4,-5 4,-1 0,0 0,1 0,0 0,1-2,-2 1,1-2,-1 1,-1 1,1-2,-1 2,0 0,-4 6,2 2,-1 0,0-2,1 1,0 0,0-1,1 0,1 0,1-2,1-5,-2-2,-1-2,-1 3,0-3,0 0,1 3,-1 1,0 1,0 6,-2 21,2-14,-1-4,1 0,-1 0,0-1,1 0,-1 2,0 1,1-3,-1-1,1-1,-1 0,3-19,1 2,-1 4,0 7,0-1,3-12,3-6,-6 18,0 1,2-3,-2 2,1 2,-3 7,0-2,-1 4,-1-3,1-1,1 0,-1 1,-1 2,1-2,-1 0,2-1,6-2,-2-1,0 0,-1 0,0 1,2 2,-2-1,0 1,-2 0,0 0,-3 0,-2 1,-3 2,2-2,0 0,1-3,0-2,2-2,0-2,0 1,2 1,3 1,4 3,-3 1,-1 0,1 0,4 3,-4-3,3 4,-1-2,0-2,-2-1,-1-1,-8-4,2 2,0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2427 587,'-10'51,"9"-47,0 1,0 0,0 0,0-1,1-1,-2 3,2-3,-1 0,0 1,-2-4,1-4,-1-2,1 2,0 0,-1 0,1-1,2 2,3 1,6-7,1 2,-6 4,2 0,-1 1,1 1,-3 0,2 1,3 0,-5 0,0 2,-1 1,-1 0,-1 0,0 0,-1 0,1 0,-1 3,-2 5,2-7,-2 1,1 0,-1-2,-1-1,1-3,-2-3,2 2,0-2,2 1,-1-4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2426 626,'2'0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2516 604,'-12'10,"8"-7,1 1,-2 5,3-4,1 1,1-3,1 2,0-1,3 0,-1-2,0 0,0-2,0 1,1 1,0-1,-1 0,0 1,-2 2,-1 0,-3 1,0 0,0-1,-1 2,0 0,2-3,-1-10,3 3,2-5,-2 6,1-1,-1 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2560 568,'-4'56,"2"-53,-4-3,-1-6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1999 860,'22'-4,"-17"3,-2 0,2 1,-2-1,0 1,0-1,0 1,1-1,-1 2,0-1,0-1,0 1,5 1,-5 0,0 1,-6-3,-1-2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2058 849,'-12'22,"12"-18,1 2,-1-3,1 1,-1 2,1-3,-2 0,1 0,-4 8,1-8,1 0,-2-1,0 0,0 0,1 0,-2 0,2-1,-3 1,1 0,2-2,0 0,0 1,8-1,1-1,-2-1,-1 1,0 1,0-1,2 0,-1 1,0-1,0 2,0-1,-1 0,1 1,0-2,4-1,-5-1,-2 0,0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2081 914,'8'32,"-4"-33,1-1,-2 1,0 0,2-1,-2 0,0 0,0-1,-3-1,-3-2,2 3,-3-2,0 1,0 0,1 2,-2-1,1 4,0-1,2 3,-3 2,4 0,0-2,1 1,-1-1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2066 969,'0'19,"0"-16,0 1,0-1,0 0,0 2,0 1,-1 1,1-3,-1 4,1-2,-1-2,1-1,1 0,2 0,0-2,0 0,0 0,0-1,1 0,-1 0,1 0,-1 0,0 1,0-1,5 0,-2 1,0-1,1 1,-2 1,0-2,0 1,3-1,-1 0,-4 1,1-1,-1 0,0 1,0 0,0 0,0 0,-6-3,1-2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2154 1033,'24'7,"-21"-6,0 0,0 1,1 0,0 0,-1 0,0-1,-3 2,-3 0,-2 3,2-1,1-2,-2 1,-2 5,3-5,-1 0,1-3,3-4,2-5,-2 3,0-1,0 2,1 1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2118 1005,'-13'-11,"10"11,-1 3,3 0,-1 1,1-1,1 2,2-1,2-3,3-2,-3-1,-1 0,1-1,1-1,-2-1,0 4,-3 6,0-2,0 4,2-2,2 0,-3-2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1681,'36'2,"-31"-2,-2 0,0 1,-5 4,-3-4,2-2,-1-3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2230 1006,'24'-3,"-21"3,0 0,0 0,2 0,-2 0,2 0,2 1,-12 0,1 0,0-1,0-1,-3 0,4 1,0 0,2 3,1 3,1-2,0 0,0 3,0-3,0 0,0-1,0 0,-1 0,0 0,-4 0,1-1,-1-1,0 1,-1 0,1-2,7-1,2 1,-2 0,0 1,2-1,0 0,3 0,-4-4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2278 1039,'31'7,"-28"-7,-4 3,-2 0,-1 0,0 0,1-1,0 1,2 0,1 0,1 0,1 2,2 1,-1-3,0-1,0-1,1-2,-1 0,1-2,-2 0,-4 0,1 0,-1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2191 819,'-20'4,"17"-3,0 0,-3 3,3-2,1 4,1-2,1 0,2 0,0-1,-1 0,2 0,0 1,0-1,1 1,-1-2,0 0,0 1,-1 1,-3 0,-3 0,-3 1,1-3,2-1,0 0,0 1,1-2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2181 854,'22'-1,"-18"1,1 1,0 0,-2 1,0-1,0 1,-3 1,-3-4,-2-3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2206 830,'30'11,"-27"-10,0 1,-2 1,-1 1,-2 2,0-2,1-1,-1 0,0 1,0-1,0 1,-1-2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2270 848,'-8'16,"9"-9,2-4,0-3,0 1,0-2,-3-3,-1 1,0 0,0 0,-1 0,-1 1,0 7,4 0,-1-2,3 0,0-3,-1-3,0-6,-1 4,-3 2,-1 3,0 3,2 0,1 0,0 0,1 0,2-1,1-4,-1 0,-2-1,0 0,-2 0,-1 0,-1 4,-1-1,2 3,1 0,1 1,0 0,1-1,2-4,-1-3,-1-1,-1 0,0 1,-2 1,-1 4,0 2,2 1,1 2,3-3,0-1,0-4,0-2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2309 851,'-14'-8,"12"11,0 0,1 0,0 2,1 16,0-18,1 0,2-2,1-4,-1-2,0 0,-2 1,1 0,-1 1,0 6,-1 5,1-4,0 0,1 0,1-1,-1 0,1-2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2363 807,'-10'6,"7"-2,-1 5,2-6,1 2,1-2,-1 1,2-1,0 0,2 0,-1 0,0 0,4 5,-1-2,4 3,-8-3,-6-1,1-1,1-3,-1 3,1-2,0 0,0 0,1 1,-1-2,-2-1,1 0,-2 0,1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2029 821,'-20'6,"12"2,6-5,0 0,0 1,-1 1,1 0,1 1,-1 0,0 0,1-2,-1 0,0 4,1-5,0 1,1-1,0 0,-1 0,1 0,1 8,-1-8,3 4,0-3,1-1,-1 0,2-1,-1 0,2 1,-2 0,-1-1,0 0,0 0,0 1,0 0,0-1,0 1,1 0,0 1,2 1,-2-2,-1-2,1 0,1 0,-2 0,0-1,1 1,-1 0,1-1,4-1,-3-1,0-1,-1 0,-1 1,0 0,0-1,0 1,0-1,2-1,-3 1,-1 0,1-1,-1 0,-1 1,1-1,0-2,0-2,0 3,-1 2,1 0,-1-1,0 1,1 0,-1-1,0 1,0-4,-1 4,0-2,0 2,1 0,-1 0,0 0,0-1,0 1,0-1,-2-4,2 5,-1 0,-2-3,2 3,-2-1,1 2,-1-2,-1 0,1 1,-1 1,1 1,-2 2,1 1,2-1,0 2,-2 0,-1-1,3-2,-1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2311 1118,'-16'15,"15"-12,-1 0,1 0,-1 1,0-1,2 0,-1 0,1 1,1 0,1-1,1-2,0 0,0 0,3 1,-1-2,0 1,-2 0,0 2,-2 1,-1 0,0-1,-2 2,0-1,-1-1,-6 3,6-4,0-1,0-1,0 0,2-4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1647,'4'34,"-4"-30,-3 5,2-5,-1 1,2-2,-1 0,-1 1,1-1,0 0,5-1,-1-2,1-1,-1 0,0-1,1 1,0-1,-1 1,1-3,-8 1,1 1,0 2,0-1,0 2,3 2,0 0,0 2,1-1,1 1,-2 1,1-2,-1 0,1 4,-1-4,1-1,-1 1,0-1,1 5,-1 2,0-2,0-5,-1 2,0-2,-2-2,-3-14,3 2,2 8,-2-2,2 0,-1 2,-1-1,5 1,2-1,1 0,-1 2,0 0,1 0,-2 0,0 0,1 0,0 0,0 0,2-2,-3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2312 1155,'20'1,"-16"-2,0 1,-1 0,0-1,0 1,0 0,0 0,0 1,-6 0,-3-2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2344 1121,'31'22,"-28"-21,0-1,-3 3,-3-1,-3 3,-1 1,3-2,1 0,1 0,-1 1,1-2,1 1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2404 1153,'-13'3,"11"0,2 1,1-1,0 0,-1 0,1 0,1 0,-1 0,3-5,-2-2,1-1,-2 2,2 0,-1-1,0 0,0 1,-1 0,-2 8,2 2,-1-1,0-3,0 0,3-2,-3-5,1 1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2444 1141,'-4'13,"6"-10,1-3,0 0,1-3,-2-2,-1 2,-2-1,0-1,0 2,-3 1,0 5,-2 3,4-2,2 0,2-1,2-1,-1-2,1-1,-1-1,-1-1,-2 0,-2-2,1 1,-1 1,-2 6,2 4,1-4,3 1,0-1,1-1,0-2,-1-6,-3 1,0 2,-2 6,3 0,1 0,2-8,-2 1,-1 0,1 1,-1 0,0-1,-1 1,-1 6,-1 6,2-4,1 0,0-2,0 0,2 1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2493 1108,'-14'7,"13"-4,0 0,2 1,-1 0,1 0,0 4,1-4,1-1,0-1,0 0,1-2,1 2,-1 0,-3 1,-2 2,-3-1,2-1,-2 0,1-1,0 0,-1 0,0 0,1-1,-3 3,-1-3,3-1,0-1,0 0,-1 0,-1-1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2282 1103,'2'0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2236 999,'-16'63,"19"-58,0 0,-1 0,0-1,0 0,0-1,1 0,0 0,2 0,-1 0,1-1,-1 0,-1-1,0 0,2 0,-2 0,1-1,-1 0,1 0,0 0,2 0,-2 0,-1 0,0-1,0-1,0 1,0-1,4-1,-1 1,4-2,-2 1,-4-1,-2 1,0 0,-2-1,1 0,0 0,-1 0,-1-3,0 3,1-2,-1 3,1 0,-1-8,-1-2,1 10,0-4,-1 2,-1-2,0 3,0 0,0 2,0 0,-5-5,4 4,1 1,0-1,-7-4,7 5,-4-1,4 1,0 1,-1 1,-1-1,0 0,1 1,0 0,0 1,1-1,0 1,0 0,0 1,1 1,-2 1,2-1,0 0,0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2356 1033,'59'-14,"-54"14,0 0,-2 0,1 0,-1 0,0 0,3 0,-3 0,1 0,-1 0,0 1,10 1,-10-2,0 0,2 1,-2 0,1-1,1 0,1 1,-2 0,2 0,-1-1,-1 1,0 0,0 0,0 0,-1-1,5 1,-5-1,3 0,-3 1,0-2,0 3,0-2,1 0,1-1,-2 0,-7-1,-1-3,1-2,3 4,0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2553 997,'15'9,"-12"-7,0 0,2 1,-1-1,0 1,0 0,0 1,-2-1,-1 0,-1 0,-1 0,-2 0,0-1,-4 3,4-3,0-1,-1 2,1-2,-2 1,2 0,-3 0,2-1,0 1,0-1,0-1,0 1,-1 0,2-2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2494 926,'-12'-4,"7"5,0 1,1 1,-3 3,5-3,0 0,0 0,4 1,1-2,3 1,-3-2,3 1,-3-1,1 0,-1 0,1 0,0 0,-1 2,-2 0,0 0,0 1,-4 1,-1-2,-1 0,-1-1,3 0,-2-1,2 0,-2 0,-1 1,1 0,1-2,0 1,-1-2,1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826 1669,'1'17,"-3"-13,-1-2,2 1,-2 1,-3 1,4-2,-1-1,1 1,5-4,4-2,-3 1,-1 0,4-2,-2 1,1 0,-2 2,-1 1,0 1,-6 3,0-1,-1 2,-1-2,1-1,-1 0,-1-2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2638 992,'23'-1,"-18"1,-1 0,-1 0,0-1,1 2,0 0,-3 2,-4-2,-1-1,1-1,0 0,0 1,0 0,0 4,3 0,1 0,1 1,-2-1,1 0,-1-1,0 2,0-2,0 0,0 0,-1 0,-1 0,-1-1,-2 1,1-2,1 0,0-1,6 0,0-1,0 1,0-1,0 1,0-1,0 1,2-1,-2-1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2703 1012,'-9'14,"7"-9,1-2,-3 2,1-2,2 0,-1 0,7-2,1-3,-2 2,-1-1,0 0,0 1,3 0,-3-1,1 1,-1-1,0 1,-6 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2715 1011,'-3'41,"-1"-37,1-1,-2 2,4-8,0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2622 956,'-8'35,"7"-29,0 1,1-4,0 0,0 0,1 1,-1 0,0 0,1 0,-1 0,1-1,0 2,1-1,0 0,2-1,-1 0,1 1,0-1,-1-1,6 4,0 0,-5-5,1 3,-1-2,1 0,0-2,0 0,-1-1,2-1,5-4,-8 5,3-4,0 1,-2 1,0 0,1 0,-1 1,-1 0,-1-1,1 2,1-2,-2 0,0 0,-1-3,1-7,-2 8,0 2,0 0,0-1,-1-2,0 0,-1 0,-1-1,1-2,1 5,-1-1,0 1,0 1,0 0,-6-3,5 5,0-1,-1 2,-5-1,-4 1,3 2,5-1,-3 1,1 0,0-1,2-1,0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2697 1133,'2'0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2698 1133,'-7'-1,"3"2,1 0,0 1,-1 0,0 1,-2 3,3-3,1 0,1 0,3 1,0-1,1-1,4 1,-3-2,-1 0,0 0,0 0,0 0,0 0,0 1,0 0,1 0,-2 1,-1 0,0 1,-1-1,-8 9,1-9,4-1,-1-1,1-1,0 2,0-3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2707 1159,'29'5,"-26"-5,0 0,0 0,0 0,0 0,-6-2,0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2743 1144,'26'10,"-23"-10,0 3,-2 0,-2 0,-2 5,-1-2,1 0,-2 0,2-1,-2-1,3-1,2-10,1 4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2797 1173,'-16'4,"16"0,0 0,1 1,-1 0,2-2,1-4,0-3,-2-1,0 2,0-1,0 1,1-1,1 2,-1 5,-1 2,1 7,-1-9,-1 1,1-1,2-3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2838 1116,'-15'28,"14"-25,0 1,2-1,-2 0,1 1,1-1,-1 0,2 0,1-1,0 1,0 0,0 0,-1 0,1 0,-2 1,0 0,-4 1,1-2,-1 0,0-1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816 1714,'2'0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2857 1168,'-2'26,"5"-27,1-2,-2 0,-1-1,0 0,-2 1,0 0,-3 1,2 6,4-1,1-1,1-5,-1-1,-1 1,-2 0,-3 3,-2 3,3 1,2 0,0 0,1 2,1-3,1-2,1-2,1-3,-4-1,0 1,-1 1,-4-1,-1 2,1 2,1-1,0 4,4 1,-1 0,0 0,1 0,0 0,2 0,0-2,0-2,0-3,0-5,-2 4,-1 1,0-1,-1 1,1 0,-6 0,2 2,1 1,0 0,2 3,1 0,1 0,1 3,1-7,0-1,-1-1,0 0,-5 3,4-3,-1 0,-3 3,0 4,2 4,1-5,0 0,1 0,0-8,-1 2,0 0,0-1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2817 1001,'23'-1,"-20"1,2 0,-2 0,0 1,9-1,-9 0,2 0,-1 0,-1 0,0 0,0 0,0 0,0 0,2 0,-2 0,0 0,5 0,-5 0,0 1,0-1,0 0,2 0,0 0,-1-1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3007 1007,'-11'-18,"8"20,-1 1,1 1,1 1,-3 3,5-5,-2 1,1 0,1 0,0-1,1 2,2-2,0-2,1-1,-1-2,1-2,0-4,-3 5,2 0,-2-1,0 1,1 0,-2 8,0 3,1 0,-1-5,0 0,0 1,0 1,0-2,0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3067 949,'-32'46,"31"-42,1-1,0 0,3 4,-1-2,2-2,-1 1,0-3,1 2,0 0,-2 0,0 0,-2 0,-2 3,-1-3,0 1,-1 0,-1 0,2-2,0-1,0-1,0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3103 990,'1'35,"-1"-32,1-7,0-1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3136 972,'-9'64,"8"-61,0 0,-1 0,0 0,0 1,0-1,0 0,-1-2,2-5,3-4,-1 5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3145 999,'8'56,"-11"-56,0 0,-1-4,1 1,2 0,2 0,2-1,0-1,0 0,-1 2,-1 0,2-4,1-1,-2 5,1 1,-2-1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3198 966,'-14'32,"15"-29,0 0,2-1,0-1,0-1,1 1,-2 2,-5 1,1-1,0 0,-1 1,1-1,0 0,0 0,0 0,1 0,0 0,6 0,-1-1,-1-1,0 0,0 0,-1 2,-2 0,-2 0,-1 0,-2 4,-5 4,6-8,0-1,1-4,1-3,1 1,0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3151 1002,'16'-2,"-13"2,-3 3,1 0,-1 2,0 0,-1-1,1 2,-1-2,1-1,-1 0,0 0,0 0,-1 3,0-1,-1 1,0-4,0-5,1-1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3139 1028,'16'11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830 1732,'-13'72,"14"-75,0-1,0 1,1-7,-1 6,0 1,0-1,1-1,-1 2,0-2,1 1,0 0,0 0,1 4,-1 3,2 7,-4-7,0 1,0 0,0 0,-1 3,1-4,-3 3,0-3,-1-2,2-4,1-4,1 2,1-3,-1 5,2-1,-1 0,1-1,1-3,-1 4,0 1,-1 0,3 5,-3 1,1 3,-1-3,-1 3,2-1,-2 0,0-2,0 1,0-9,2-6,-2 8,1 0,0 0,0-2,2 0,-1 2,0-1,3 4,-3 4,0 0,-1 3,0 0,0-4,0 0,-1 0,0 0,-1 12,1-10,-1-8,0-2,0-5,1 1,0 5,0 1,1 0,0 0,-1 0,1-5,-1 4,2-8,-1 9,-1 0,3 5,-3 6,0-1,1 0,-1-1,2 5,0-2,-2-4,1 1,0-1,-1-1,1 3,0-3,-4-9,1 1,1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3130 1060,'43'-17,"-40"12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3234 988,'-12'13,"8"-7,2-3,1 0,-3 4,3-3,4-3,0-1,0 0,1 0,1 0,-2 0,1 0,0 3,0 0,-1 1,-2 1,-2-1,-3 3,3-4,-3 1,1 3,0 0,0 0,2-4,-1 1,-2-2,-1-9,2-4,2 3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3214 1042,'2'0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3280 990,'2'27,"1"-27,0-3,-2-1,2 0,0 1,-1-1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3316 972,'-20'76,"19"-72,-1-1,0 0,1 0,0 0,-2 3,2-3,0 1,-3-4,1-4,1-1,0-1,2 3,-2 0,2 0,-1 0,2 0,4-2,1 1,-3 2,1 0,-1 0,2 0,-2 2,0-1,0 1,2-1,0-2,1 1,1 0,-4 3,-1 2,-2 3,-3 2,2-5,-2 4,1-4,-1 3,1-1,-1 1,0 1,1-3,1 2,-1-2,-2-3,2-4,1 0,1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3293 1046,'37'3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3423 991,'-10'-4,"7"4,-2 1,2 1,0-1,0 2,1 0,0 0,0 2,2 0,1-2,2 3,3 0,-3-3,2 0,-1-1,0 1,0-1,-1 0,1 0,-1 0,0 0,1 1,-2 3,-1-3,-2 1,-2 3,-4 1,4-5,0-1,-8 2,-3-4,1-3,5 0,-11-6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963 1746,'-25'23,"24"-20,1 1,0 0,0 0,0 3,0-3,0-1,1 0,0 0,0 0,1 2,1 3,-2-5,2-1,0 0,1-1,0 0,0 1,-1-1,2 1,-2-1,3 5,0-1,-3-2,2 1,-2-3,1 0,0 0,-1-1,3 0,0 0,-2 0,2 0,-2-1,0 2,1-2,-2 1,1-1,-1 1,3-2,0-7,-3-1,-2 7,1-4,-2 3,0-1,1 1,-1 1,0 0,-1-4,-1 3,1-2,-4-6,4 9,-5-7,-1 3,0-1,1 4,3 1,-5 0,4 1,0 0,1 0,-1 1,1 0,-7-2,7 3,0-1,0 1,-8 2,7-2,0 2,-1-1,2 1,0 0,0 0,0 1,-3 6,4-6,1 1,-1 4,1 4,0-5,2-1,-1 0,1-2,0 0,0-1,1 0,0 0,1 0,0-2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4:22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1585 994,'-24'23,"23"-20,0 1,-1 0,2 0,-1-1,1 0,-2 0,1 0,1 1,-2-1,3 0,0 0,0 0,2 1,0 1,2 2,0-2,-2-2,0 0,0-1,0 0,1 0,0 0,-1-1,1 1,-1-2,0 1,0-1,1-1,2-2,-3 2,1-2,0-1,1-4,-2 3,0 0,-1 1,2-1,-3 2,0-3,-2 1,-1-1,2 2,-2-6,1 5,1 2,-2-4,1 4,0 0,-1-1,-1 0,-1 2,-1-1,-2 2,4 0,0 0,0 1,-1 0,-5 0,1 3,-1 1,-7 6,4 1,8-6,0-1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2106 286,'29'3,"-25"-3,-1 0,0 0,10 0,-6 0,-2 0,-8 4,0-2,0 0,-1 0,1-2,0 0,0-1,-1-1,3 7,2-2,0 2,-1-2,1 2,-1-1,0-1,0 1,0-1,-1 1,1-1,-2 1,1-1,-3-1,0-1,0-1,0 1,0 0,1-1,-1 0,1 1,7-1,-1 0,4-1,-2 1,-1-1,0 0,-1 1,0 0,9 2,-7-1,-2-1,0 0,0 0,5-8,-6 5,-1-1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910 1673,'14'37,"-13"-33,-1-1,-1 0,1 0,0 2,-1 0,-1-8,0-16,1 15,0-2,3 1,0-1,1 2,-2 1,0 0,1-2,-1 2,3 1,-2 5,-1 6,-1-5,0-1,0 0,0 0,-2 4,2-4,0 0,-1 1,1 0,0 0,0 0,-1 1,0 2,0-4,-1 0,-1-5,1-3,0-1,1-2,2 2,1 0,2 2,-1 1,1 0,0 3,-3 3,-2 2,1-1,-1-1,0 1,0 1,-1 1,0-2,-1-1,1 1,6-2,0-3,-1 1,0 2,-2 3,-2 2,-3 0,3-4,-2-1,6 1,0-3,0 0,0 1,-5 7,-1 1,2-6,-6 5,4-5,0 0,9-1,-3-2,0-1,0 1,0 0,8-4,-7 2,3-1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2198 330,'-2'22,"5"-19,1-2,-1-1,3 0,-3-1,2-1,-2 1,1-1,-1-2,-1 1,-2 0,-1 0,-4 0,2 2,-3-1,2 2,1 0,0 0,0 1,0 0,-1 1,-1 2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2285 326,'18'-1,"-15"0,1 1,1 1,2-1,-4 1,0-1,2 1,-1 0,1 1,-2-1,2 0,0 1,-1-2,0 1,0-1,-1 0,0 1,-7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2356 291,'13'10,"-10"-10,2 2,1-2,-1 1,-2 0,2-1,-1 1,0 0,0 0,0 1,-1 1,0 0,-2 1,-1-1,0 2,0-2,-2 2,0-2,1 0,-2 1,1-1,-1-1,-1 2,1-1,-3 1,1-1,0 1,-2 0,-1 2,4-6,1-2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2315 254,'-11'-8,"9"12,1-1,1 0,-1 7,0-2,1-3,1 0,0-2,2-3,2-2,-1-3,-1 2,3-8,-4 7,-2 0,0 1,1 6,-1 2,1 8,0-5,1-4,1-2,0 1,2 0,-2-3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2457 275,'33'3,"-30"-2,0-2,0 1,-6-1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2478 269,'-5'28,"5"-25,0 0,-6 0,3-2,-2 0,2 0,0-1,6 1,2 0,-1 0,-1-1,1 0,1 0,2-1,-3-3,-1 2,-1-1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2507 285,'22'5,"-19"-5,0 0,-3 5,-2-2,-2 3,2-3,0 0,-1 0,0 2,0-1,0-2,1 1,2 0,5 1,1-2,-2-1,1 1,-1-1,-7-2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2087 451,'-16'9,"13"-8,0 2,0 0,0-1,1 1,4 0,1 0,-1 0,3 4,-3-4,1-1,-2 1,1 0,0 0,0 1,0 0,-3 0,0-1,-4 2,1-2,2 0,-4 2,-1 1,3-3,-1 0,1-1,-1 0,1 0,2-5,2 0,1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2083 500,'20'1,"-17"-1,2 1,1-1,-1-1,-2 2,0-1,0 0,-2-3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2126 470,'14'11,"-10"-8,4 1,-4-2,1-1,-5 2,-2 0,-1 0,0 0,0-1,-2 2,4-1,-2 1,-2 0,3-1,0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985 1732,'9'27,"-8"-22,0-2,-1 0,0 6,0-4,0-1,0-1,0 0,0 0,-1 1,1-1,0-7,0-6,3-6,-2 10,0 0,0 2,1 1,1-1,1 2,-1 5,-1 2,1 0,-2-1,1 0,-1 0,1 1,-1-1,1 5,0-6,-1 0,1 0,-1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2185 500,'3'-2,"-6"5,0 3,3-3,0 0,0 0,4-5,-2-3,-1 2,-1 0,-1-2,-2 2,0 2,0 4,1 0,1 0,1 0,5 0,-2-4,0-1,-2-2,-1 1,-3 5,1 1,1 1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2223 494,'-17'-5,"14"9,2-1,0 1,0 5,1-5,0 0,3-2,1-5,-2 0,2-2,-2 2,1 4,-1 5,-1 0,0-2,1 0,4-8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2263 456,'-17'23,"17"-17,0-2,0 0,3 1,0-2,-1 0,2-1,0 0,0 0,0 1,-2 0,-2 1,-3 0,0 0,0 0,-1 1,2-2,-1 1,1-1,-1-1,0 0,0 0,-1 0,1-2,0-2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2500 409,'-15'-7,"11"6,1 0,-1 1,1 0,0 0,0 2,0 1,0 1,2 4,0-5,2 1,2 1,0-2,0-1,0 0,0-1,0-1,0 2,0 0,1 2,-2-1,-1 1,-2 0,-2 0,-1-1,1-1,-3 1,2-1,1-1,0-1,0-1,2-2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2503 436,'17'-2,"-14"2,0 1,0-1,0 1,-7-10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2519 409,'18'5,"-15"-5,1 1,-1 0,0-1,0 1,-5 3,-1 0,-7 7,4-6,3-3,-3 4,3-3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2579 424,'1'-13,"-4"11,0 3,-3 1,4 1,0 1,1 3,-2 4,3-8,0 2,-1-2,1 0,0 0,3-1,0-2,0-1,1-2,-1 1,0-2,-2-1,2 0,-2 2,-1-1,3 0,-4 9,1 0,0-1,0-1,0 0,0 0,0 0,4-3,-1-1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2620 414,'-6'17,"6"-12,0-2,3-2,0-5,-2 0,0 0,-1 1,0 0,-1 0,-2 3,3 4,0 4,0-2,4-5,-2-8,-2 1,-2 3,1 0,-2 5,1 2,1 0,1 1,3-3,0-5,-3-2,0 2,0 0,-2 6,0 1,0 1,2-2,0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2665 378,'-10'25,"9"-21,-2 3,3-1,0-1,2-2,1 0,-1 0,0 0,3 1,-2-1,2 1,-2-1,-3 1,-9 3,-5 1,3-3,1-2,6-2,0-1,-1-1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2454 253,'-7'12,"6"-6,1-1,-1 0,1-1,0 0,0 0,0 2,1-2,0 1,0-1,0-1,0 1,-1 1,2 1,-2-3,1 0,1 1,0 0,1 0,3 0,-2-2,2 0,2-1,0-1,-4 1,5-3,-6 2,2-1,0 0,-2 0,0 0,1 0,-1 0,8-3,-8 3,1 0,-1 1,1-2,1 1,-2-1,6-10,-8 4,-1 2,-1-1,0 4,1-2,-2 0,-1 1,2 1,0 0,-3-2,-1-3,2 5,-2 1,0-1,-7-1,0 4,6 0,-1 3,-1-1,-9 0,10-1,0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1055 1701,'5'57,"-5"-54,0 1,1 12,-1-10,0-1,0-2,1 0,-1 0,1 1,2-2,-1-5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2139 248,'-25'1,"21"4,1-3,-3 5,-1 6,4-5,1-5,-2 4,0 0,2-3,1 0,0 0,0 0,-1 4,1-5,1 0,-1 0,0 0,1 1,0 0,0-1,2 1,-1-1,0 1,0-1,2 4,0 1,-1-3,0 0,3 0,-2-2,2 0,-1-1,-1 0,0-1,0-1,5 2,-3 0,0-2,0 1,4 0,-6-1,1-1,-1 1,0-1,0 1,0-1,0 2,0-1,2-1,-2 1,1-1,-1 0,3 0,-3 0,1 0,0-1,0 1,0-1,1 0,-1 0,2-1,-1-1,-3 1,3-3,-3 2,-2 1,1 0,1 0,0-3,-1 3,-1-1,1 0,-1-1,-2-1,2 3,-1-5,-1-1,0 3,0-1,-4-2,2 5,-2 1,1 0,-3 1,5 2,-1 1,0-1,1 1,0 0,0 1,0-2,0 1,0-1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2578 287,'22'-2,"-19"1,1 0,-1 0,0-1,1 0,-2-2,1 2,-1-1,1 1,-2-1,2 1,-2-3,4-2,-3 4,0 0,0 0,0-2,-1 1,-1 1,-1 0,0 0,0 0,-1-2,1 2,-1-2,0 2,0 0,-2 0,-1 0,0 2,2 0,0 0,0 1,0 0,-5 0,2 1,1-1,2 2,-1-1,1 1,-1 0,2 2,0-1,-1 1,1-1,-1 3,2-3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2570 178,'-34'49,"39"-47,-2-2,3 0,-3 0,0 0,1 0,2-1,-3 1,1-1,0 2,1-2,-1 1,0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2600 322,'20'-4,"-17"3,0 1,2-1,2 1,-3-1,1 0,0 1,-1-1,0 1,0-1,-1 0,0 1,5-1,-1 1,-3 0,1-1,0 1,0 0,8-1,-10 0,1 1,2-1,-3 1,1-1,0 2,0-2,-7 3,-1-2,1-1,1-2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2724 286,'28'9,"-21"-8,-4 0,0 0,0-1,2 2,0-1,-2 1,0 0,1 0,-6 3,-6 7,3-7,2-3,0 0,0-1,-2 1,1-1,0-1,-4 1,5-2,0 0,-1-1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2659 166,'-16'-10,"12"8,1 2,-1 0,-2 6,5-2,-1 0,1 0,1 0,2 0,2-2,-1-2,3-1,-2 0,2-2,-3 2,3-2,-3 2,0 5,0 2,-2-3,1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2679 264,'-30'26,"34"-25,0 0,-1-2,0 0,1 0,-1-3,0 0,0 6,-2 1,0 0,0 0,0 0,-1 0,2 0,0 1,2-4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2794 282,'56'-1,"-53"2,3-1,-2 1,-7 0,-2-2,2 1,0 0,0-1,0 0,0 2,-1 0,1 2,3 1,0 2,1-1,0-1,0-1,2 11,-3-9,-1-1,1-1,-1 0,-1 0,-1 0,1 0,-2-2,1-1,-3-1,3 1,0 0,0 0,0 0,6 0,3 0,-2 1,-1-1,0 0,0 0,0 0,1 0,-1 0,2-1,-1 0,-1 0,0 0,2-2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2885 318,'16'9,"-13"-6,0 0,-3 0,-2 0,-1 1,-1-2,1 1,0-1,4 1,4-3,0 1,0 0,-2-1,-2-3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2837 243,'-38'15,"36"-11,1-1,-2 2,1-2,0 2,-1 0,1-2,0 4,1-4,0 2,0-1,0 8,0-6,1 5,0-7,0-1,1 0,1 3,2-2,3 1,-2-2,1-1,-2 0,8 2,-8-3,0 2,-1-2,0 1,1-1,3 2,-3-2,5 2,-4-2,0-1,0 0,1 0,-2-2,1 1,-1 0,0-1,0-1,4-2,3 1,-1 1,-2-1,-2 2,1-1,-4 2,5-3,-5 2,2-1,0 1,-2 0,0-1,-2-1,-1 1,0-5,0 4,-1-1,-1-2,-1 2,-1-3,-2-1,3 5,-3-9,3 6,-5-4,-3 3,-2 2,6 4,-9 0,1 3,-5 0,11-1,1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1691,'16'63,"-15"-59,-1 3,0-3,0 1,1-1,-1 4,0-5,0 1,0-1,-2-8,-2-2,1 2,1 1,-1 1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2551 205,'15'2,"-10"-6,-1 2,9-4,-8 3,0 1,5-3,-5 2,0-1,-1 1,1-1,0 0,0-1,0 1,7-5,-8 6,0 1,0-1,1 0,-1 0,-1 2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2575 232,'78'-47,"-73"44,5-2,-7 2,0 0,1 0,-1 1,0 0,2-3,-1 2,-1-1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2593 224,'70'-34,"-65"32,0-1,1 1,-1 0,0-1,1 1,6-1,-8 1,-1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2660 259,'-12'-11,"6"14,3-3,-2 5,2-4,1 4,0-1,1 0,-1 0,1 3,1-3,1-1,2-1,0-1,0-1,0 0,0-1,0 1,0-2,1-2,0-3,-3 3,1 0,0-1,0 10,-1 1,1 1,0-3,0-1,1-1,0 0,2-3,-3-2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2174 707,'-12'-11,"8"9,1 1,-1 0,-1 1,2 0,-2 2,-2 2,4 0,-2 1,-2 1,2-1,0 0,2-1,2 0,1-1,0 0,9 26,-3-26,-1-4,-2-1,0-2,0-1,-2 2,1-1,0 1,0-2,-1 2,0-1,1 1,0 0,-1 0,0 0,0 0,0-1,-3 7,1 0,-1 1,2 0,0 0,1-1,0 0,2-1,0 0,0-1,1 1,0 0,0-4,-4-1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2213 711,'-14'-3,"10"4,1 1,0 0,-3 2,2 0,1 0,2-1,1 1,0 2,1-3,0 3,2 0,-1-3,5-6,-4-2,0 0,0 0,0 1,-1 0,-1 1,2 0,-4 7,0 1,1-1,1-1,-1 0,0 0,1 0,0 1,0-1,1 0,-1 0,1 0,2 1,0-3,-1-2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2263 644,'-1'65,"2"-59,-1-1,-1 5,1-5,-1-1,1 1,0-1,-1 0,0 3,1-4,-1 1,0-1,-1 0,1-7,2-9,0 8,-1 1,0 1,1-1,2 1,1-1,-1 3,0-1,2 0,-2 0,0 1,2-1,-1 0,-1 2,1 0,-1 2,0-1,0 5,-2 8,-1-9,-1 1,0-2,-1 2,-2-1,-2-2,-2 1,2-4,-8 1,2-2,6 0,-1-1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2040 773,'14'3,"-10"-3,0 0,2 0,0 1,-2-1,1 0,-2 0,0 0,3-1,-2 1,0 0,0 0,1 1,-1-1,7 0,-6 1,2 1,-1-1,1 0,-3 0,8 1,-5-1,-3 0,-1-1,0 0,0 1,2 0,-2-1,0 1,2-1,-2 1,6 0,-6 0,0 0,0 0,0-1,0 1,0 0,2-1,-2 0,2 1,-2-1,2 1,-2 0,4-1,0 2,0-1,-4 0,3 2,-1 0,-2-1,2 1,-2-2,0 0,2 3,-2-3,0-1,1 1,-1 0,0-1,0 0,1 0,-1 0,1-1,-1-6,-2-2,0 5,1-3,0 4,-1 0,3-7,-3 6,1-1,-1 0,0-1,1 0,-1-1,1 0,-1 1,1 1,-1 0,1-14,0 5,-1 8,-1 1,1 1,-1-1,1-2,-1 4,-1-1,1 0,-1 0,1 1,-1 0,0 0,-3-2,1 3,0 0,-1 2,0-1,-1 1,0-1,-1 1,3 0,-1-1,0 1,0-1,-6-1,6 1,0 0,0 0,0 0,0 0,0 0,-6-1,4 1,0 0,0 0,1 1,0-1,0 0,0 0,0 1,-1-1,0 0,0 1,-1-1,-6-1,2-1,5 2,-1-1,0 1,-1 1,2-1,0 0,1 0,0 2,-1-1,2 1,-8 1,6-1,2-1,-10 5,11-4,0 2,-3 2,5-2,1 1,0 0,0-1,1 1,0 6,0 1,0-7,-1 2,0-2,0 1,0 0,0 9,0-7,0-2,0 0,0 1,-1-2,1-1,-1 1,0 0,0 0,0 0,0 2,-1 0,-4 13,5-14,1-2,-1 0,2 2,2-5,-1-7,-3-1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2436 798,'32'0,"-29"0,0 0,4-1,-4 1,0 0,3-2,-2 2,0-1,-1 1,-5 3,-1-2,-8 4,8-5,0 1,0-1,-1 0,0 0,1 0,2 3,1 5,0-5,1 0,-1 2,2 0,-2-1,0 0,0-1,-1 2,1-2,-1 2,0 0,0-2,-2 2,-1 0,1-2,0-1,0 0,-1-2,1 1,-1-1,-1 0,2 0,7 0,-1 0,0 0,0 0,0-1,1 2,-1-2,1 1,-1 0,1 1,-1-1,1 2,0-1,2 2,-3-5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2516 854,'-2'15,"1"-5,1-7,3 0,0-2,3-2,-1 0,-1-2,-1 1,0-1,-2 0,0 0,-1 0,0 0,-1-2,-1 1,0 1,0 0,0-1,-1 1,1 0,-2 1,1 2,-2 1,0 1,1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1231 675,'22'-2,"-19"1,0 1,0 0,1 0,-1-1,0-1,0 1,-6 1,-1 1,1 0,1 2,0 0,0 1,2-1,0 0,0 1,0-1,0 0,5-4,-2-3,4-7,-4 6,3-1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1042 1739,'17'-8,"-13"5,0 1,-1 0,1 1,-1 0,1 0,1 0,-1 1,-1 0,-8 2,-4 3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2584 842,'14'0,"-11"0,0 0,1 0,-1 0,1 0,2 1,-3-1,1-1,2 1,-3-1,1 1,-1 0,0 0,0 0,1 0,-1 0,0 0,1 0,-1 0,0 2,-5-5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2648 816,'35'16,"-31"-15,-1 0,0-1,0 1,0 1,-9 3,2-2,1 1,0 0,-1-1,-4 8,2-5,2-4,-1 1,-1-1,0-1,2-3,1-1,2-1,1-2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2633 780,'-43'-5,"40"6,0 1,2 2,1 4,0-5,3 6,4-1,0-7,-2-3,-2-2,1 0,0-1,-1 1,0-2,0 3,-1 0,-1 0,0 8,-1-1,0 4,1 1,0 2,0-5,0-3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2713 790,'14'0,"-11"1,2-1,0 0,-1 0,-1 0,1-1,1 2,-2-2,0 2,0-1,-7 0,-3-1,4 1,0-1,0 1,0 2,0 1,2 1,1-1,1 3,-1-2,0-1,1 3,-1-3,2 1,-2-1,1 0,0 1,-2 0,2-1,-2 0,-1 1,0-1,-1 0,-1 0,1-1,0 0,-2 0,2 1,0-2,0 0,6-1,5 0,-5 0,1 0,0 0,-1 1,0-1,0 0,2 0,0-2,-2 1,1-3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2786 835,'27'20,"-28"-17,-1 1,-1-1,0 1,1-1,-2-1,0 1,-1 0,2-1,1 1,3 0,6 0,1-1,-5-2,0 0,0 0,0 0,0 1,3-2,-3 1,-6 0,-2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2688 991,'-39'-21,"36"22,0 1,0 0,1 1,-1 1,-1 1,1-1,2-1,0 0,-2 6,2-5,1 0,-1 1,1 1,0-1,0-2,0 0,0 0,1 0,2-1,0-2,1 0,-1-2,1 0,2 1,-1-2,1-1,-1-1,0-5,-2 4,0 2,-1 0,-1 1,-4 16,3-8,0 3,0 2,1-4,0-3,1-6,0-2,-1-2,0 1,-1 1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2712 1005,'1'13,"2"-14,-1-2,0 0,-1 0,-1 0,-3 2,0 1,1 4,3-1,1 0,1-4,-2-2,0 0,-1 0,0 0,-3 3,2 3,0 0,1 0,3 0,0-3,0-3,-3 0,0 0,-3 0,0 3,3 3,0 0,0 1,3-4,-2-3,-3-4,-1 6,0 4,0-1,5 1,1-2,2-2,-2 0,-1-2,-2 0,-3 0,0 2,0 1,0 1,0 1,4 1,0 2,1-1,2 2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2782 1011,'-15'-7,"11"7,-1 1,2 1,0-1,2 2,-2 0,2 2,0-2,1 5,0-4,0 0,0 1,1-1,2-1,0-2,0-1,1-1,2-1,-2-1,-1 0,0-4,-1 3,-1 1,0-1,0 0,-1 9,0-2,1 9,-1-9,2 2,-2-2,2 3,-1-3,0-6,-1 0,1-1,0 0,-1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2816 960,'3'69,"-5"-57,1-6,0-1,0-1,1 0,-3 13,1-8,2-12,0-1,0 0,0 0,0 1,0 0,2-3,0 2,1 0,-1 1,-1 0,1 0,3-6,-1 3,-2 3,3-4,-1 4,2 2,-1 3,3 8,-7-6,-1 2,0-1,-1-2,0 0,-4 5,4-5,-1 0,-1-1,1 1,-3 1,-2-2,4-2,-8-4,5 1,-7-2,6 1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2740 1094,'35'-12,"-32"12,0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1050 1759,'67'-13,"-63"12,-1 1,1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2740 1112,'2'0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2741 1112,'7'1,"-4"-1,1-1,0 0,-1 1,0-1,0 1,1-1,0 1,0-1,-1 0,0 1,0 0,0 0,-4 3,-5 0,2-2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2772 1169,'-14'1,"10"-1,0-1,1 2,0-1,0 1,1 2,0 5,1 0,0-1,1-4,-1 3,1-1,0-2,0 0,0 0,3-2,1-3,-1 0,1 0,-1-1,0 1,0 0,3-3,-4 0,0 1,0 0,-3 7,1 0,1 2,-1 0,0-2,2 0,-1 0,0 0,0 0,0 0,2-1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2830 1141,'-18'-3,"15"4,0 0,-1 2,1 0,0 1,2-1,1 1,1 0,0 0,2 0,0 0,0-2,-1 1,2 2,-1-2,1 2,0 0,-1-2,1 1,1 1,-2-1,-3-1,0 0,0 1,-2 1,0-1,-2 0,0 0,-4 1,3-3,-6 0,6-1,2-2,0 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2848 837,'27'0,"-24"0,7-2,-7 2,0 0,1 0,-1-1,5 1,-3 0,0-1,5 0,-5 1,2-1,-3 1,0 0,-1 0,1 0,4 1,-4-1,6 0,-6 1,3-1,-1 1,-1 0,0-1,0 1,-1 0,0-1,1 1,-11-2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3009 804,'30'11,"-26"-9,1-1,-1 0,2 0,1 2,-3 0,-2 0,-6 5,-1-4,3-1,-2 1,2-1,0 0,-1-1,-1 4,1-3,0 0,0-1,-1 1,1-1,-1 0,0-1,1 0,0 0,0-1,-1-1,2-2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2912 722,'-12'-4,"9"4,0 0,0 2,2 1,0 0,0 3,0-2,1 0,-1 6,1-5,0-1,0 2,1-3,1 0,2-7,4-7,-4 6,-2 1,0-1,2 1,1-1,-1 2,-2 0,1 1,-4 5,0 1,1 1,0-2,1 0,-1 0,2 2,-1 0,1-2,-1 0,0 0,0 0,0 1,0-1,-1 0,0 0,0 0,-1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3103 780,'28'-4,"-22"4,0 0,-1 0,-1 0,-1 1,0-1,0 1,-7 0,-2-1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3130 784,'9'19,"-8"-16,0 0,0 0,0 5,0-5,-2 0,-1 1,-5-1,3 0,-1-1,1 0,0-1,1 0,0 0,6-2,2 1,3-1,-4 1,2 0,-1 0,-1 0,0 0,-1 1,0-2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3178 807,'18'3,"-13"-3,-1 1,-1 0,1 1,-1 0,0-1,0 2,-5 1,-1-1,-5 6,4-6,0 0,1-1,-1 0,1-1,0 2,0-1,3 1,5 0,5 1,-5-2,-2-2,0 0,1 1,1-1,-8-5,0 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1180 1745,'44'-16,"-40"15,1 1,3 1,-4 0,5 1,-6-1,1 0,4 1,-4-1,0-1,1 1,5 0,-4-1,-1 1,0-1,-2 0,2-1,-1 2,2-2,-2 1,2 0,1-1,-4 1,0 0,0 0,7 1,-3 2,-5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3107 964,'-30'-15,"27"15,0 0,-1 2,-1 1,2 1,1 1,0-2,1 1,-1 1,2 0,-1 0,0-2,0 5,0-5,1 0,-1 0,2 0,-1 0,1 1,0-1,2-1,2-3,-1-1,0-3,1 1,-1 0,1 2,0-3,-1 1,-1 1,-1 0,0-1,0 7,-2 0,0 5,-1-4,1 2,0 0,0-3,0 2,1 1,1-10,-2-2,0 2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3169 958,'-16'-8,"11"11,1 0,2 1,1 0,0 0,0 0,0 0,0 0,0 5,1-4,0-2,1 0,0 0,2 0,1-1,0-2,0-2,-1 0,0-1,0 0,-1-1,1 1,0-4,1-6,-4 10,1 0,0 0,0 0,-2 7,1 1,-1 7,1-7,0-1,-1 3,1-4,0 0,0 0,1 0,-2-7,0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3224 976,'-6'13,"9"-13,0 0,-1-3,-3-4,0 2,0 2,0 0,-2 5,1 1,0 1,3 0,2-2,0-3,-2-2,0 0,0-1,-1 0,0 1,-4 2,2 6,0-2,1 3,1-1,0-1,3-2,-1-5,-2 0,1-1,-1 1,0-2,0 1,-2 7,2 0,-1 1,1 1,0-1,0-1,3-3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3258 903,'1'20,"-1"-15,0-1,0-1,0 0,0 1,0-1,0 4,1 2,-1-4,0 1,-1-1,1 0,0-1,0-1,0 0,-1 0,1 0,-1 2,1-2,-1 0,0-10,1 2,1 2,0-1,0-1,0 0,1-1,0 1,0 0,0 2,3 0,-1 0,1 3,1 1,-3 0,1 2,-3 1,-1-1,0 0,0 5,-1-4,0 0,-2 2,2-3,0 0,-1 0,-1 1,0-1,-1 0,-2 0,3-2,-2 0,0-1,-2-1,0-1,-3-1,5 1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3145 1038,'15'0,"-12"-1,0 1,2 0,-2 0,4 1,3-1,-7 0,2-1,1 1,-2-1,0 1,0-1,0 1,3 0,-4 0,0 0,0-1,0 2,0-1,4-2,1 2,-1-2,-1 1,1 1,-3-1,0 1,1 1,-2-1,4 1,-2-1,-2 0,0 0,0 0,1 0,-8 0,-4-1,-10-1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3188 1093,'-3'-12,"2"9,-2 2,0 3,0 2,2 0,-1 0,2 1,-1-1,0-1,1 0,0 0,5-1,-2-4,4-3,-2 1,-1 1,-1 2,-3 5,0 3,1 0,0-3,-1-1,1 0,0 1,1-1,0-9,0 1,-2 2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3276 1056,'-13'3,"9"0,1 1,1-1,1 2,0-2,0 0,1 0,0 1,-1-1,1 1,-1-1,2 0,3-1,-1-1,0-1,1 0,-1 0,0 0,1 0,-1 0,0 1,1 1,-3 1,-1 3,-2-2,-1 1,0-2,-5 7,4-7,1-1,-11 1,2-6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3261 1152,'2'0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3084 1228,'-8'-13,"5"11,-2 1,2 1,0 3,2 1,0-1,1 3,0-2,0 0,0-1,1 1,0-1,2-3,0-4,1-1,1 0,0 0,0 2,1-3,-2 3,-1 1,-6 8,3-3,0 2,-1 0,1 0,0 1,0-2,0 0,1-1,-1 1,1 2,0-3,0-6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3112 1163,'14'1,"-9"0,-1-1,-1 1,0-1,0 0,0 0,1 0,0 0,0 0,-1-1,1 1,-1-1,1 1,-1 0,0 0,1 0,0-1,3 1,-3 0,3 0,-4 0,0-1,0 2,1-2,0 2,-1-1,0 0,1-1,0 2,6-1,-4 0,-1 0,0-1,-1 1,-1-1,6 0,-4 0,0 1,2 0,3-1,-4 1,-2-1,0 1,2-1,-2 2,1 0,-2 0,1 1,-1-2,0 1,3 0,-18-3,6 0,1 2,0 0,1-1,0 0,-1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1463 1642,'9'26,"-9"-21,1 2,0-2,-1 0,1 5,-1-5,0 0,0 1,0 2,0-1,0-2,0 0,0 0,-1-2,0 3,2-10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3250 1202,'-24'-2,"20"4,-1 2,1-2,2 1,0 0,3 0,0 0,1 1,2-2,1 1,-1-1,4 1,0 0,0-1,-2 1,-1 0,-1-1,-1 0,-1 2,-2-1,-2 1,-1 1,0-3,-1 2,1-3,-9 3,8-2,0-1,-1-1,-4 0,-1-3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3154 1068,'-13'15,"11"-12,0 0,0 0,-1 1,1-1,0 0,2 0,0 0,2 0,1 0,0 0,0 0,2 1,-1 1,1 1,0-2,-1-2,-1 0,0-1,0-1,1 1,1-2,2 0,-1 1,-1-2,0 2,-1-1,-1 1,7 0,-4 0,-1 1,-2-2,0 0,4-1,0 0,-1-1,1-2,-1 2,-2 1,0 1,0 0,-1 0,1 0,-1 0,0 1,0-4,0 1,-2 0,0 0,0-1,0 1,-1-1,0 1,0-1,-2-2,1 3,-3-2,1 2,0 1,-2-1,2 1,0 0,-1-1,0 1,-1-1,0 1,2 1,0 1,-1-1,-2 1,1 1,0-1,1 0,-1 1,1 0,1 0,-3 1,2 0,1 0,0 0,0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3323 1086,'25'9,"-22"-9,1 1,0-1,-1 1,2 0,-1 1,0 0,-2 1,2 1,-3-1,-1 2,0-2,0 0,0 6,-1-5,1 0,0 0,0-1,0 0,-1 3,0-3,-2 7,2-6,-1 0,-2 2,0-1,2-2,-6 5,5-6,0-1,-3 3,0 1,3-3,-1 2,1-1,-3 2,3-2,-2-1,2 1,-2-2,2 0,-1 0,1 1,0-2,0 2,0 0,1-7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3306 1198,'2'19,"-6"-16,-6 6,6-4,-1 0,3-2,-1 1,0-2,1 1,-1 0,0-1,6 0,2-2,7 1,-7-1,0-1,-1 1,1 0,-1 0,0 0,7-1,-8 0,0 1,0 0,4-1,-2 2,-14-6,6 2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3249 903,'-6'14,"5"-11,-1 2,0 0,1-1,-1 3,2-3,0 0,0 1,0-1,1 0,-1 0,1-1,-1 6,0-6,1 2,-1 0,1-1,-1 0,0 0,0-1,1 3,0-1,-1-2,1 2,0-2,2 1,0-1,0-1,0-1,4 0,-4-2,0 0,4-2,-2-1,-2 1,0 0,7-7,-7 7,3-2,-1 0,0-2,-3 3,-1-6,-1 6,0 0,0 0,0 0,-1 1,1-1,-1 1,0 0,0 0,0 0,0 0,-1 0,1 0,-6-3,5 3,-1 0,-2-1,2 1,0 1,0 2,-1 6,2 0,2-3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3328 916,'22'0,"-17"1,-1 0,0 1,-1-2,0 3,1 1,1-1,-1 0,-2 1,-1 0,-1 2,0-3,0 0,0 2,0 2,0-2,-1-2,1 1,0-1,0 0,-1 0,0 0,-1 0,-1 1,-2 2,3-3,-2 2,1-1,1-1,0 0,-2 0,0 1,1-1,0-1,0 2,1-1,1-7,2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3338 1000,'-8'29,"7"-26,-1 1,0-1,-1 2,-3 3,3-4,0-2,0 0,6-2,4-2,-3 1,1 0,-1 0,0 1,-1-1,1 1,3 0,-2 0,0-3,1 1,-3-2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3439 912,'-32'32,"33"-29,3 0,0-1,0 1,1 0,-2-2,2 2,-1 1,-1 0,-1 1,-2 1,-3 0,1-2,-2 0,0-1,1-1,-1 0,-8-1,5 0,-1-1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3258 820,'97'-28,"-94"28,1 0,0-1,0 1,5-1,-6 0,0 1,0 1,-8-3,-3-1,5 1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3361 752,'33'12,"-30"-10,7 1,-7-2,2-1,0 1,1 0,-3 2,-6 3,-3 2,2-5,1 0,0 0,1 0,-1 0,0 0,-2 3,1-3,0 0,1-2,0 0,-2-1,2 0,-1-2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1527 1704,'13'-3,"-10"3,1-1,2 0,-2 1,0-1,0 1,4 0,-5 0,1 0,0 1,-1-1,0 0,1 0,-1 0,0 0,0 0,0-1,1 1,-1-1,0 1,3 0,-3-1,1 1,-1 0,0 0,-16-6,9 3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3299 650,'5'21,"-4"-18,-1 0,0 0,0 6,1-4,-1 2,0 3,0-6,-1 1,0 2,1 0,0-4,-1 1,1-1,0-6,-1-2,2-1,-1 3,2-2,-1 2,2-1,-1 0,1 1,1 0,0 0,-1 3,1 2,-1 0,0 2,0 1,-2-2,-1 1,0-1,-1 0,-2 2,1-2,-2 2,-1-2,2-1,0 0,0-1,-10 0,0-8,8 2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3462 721,'25'1,"-22"0,0-1,1 0,-1 0,0 0,0-1,1 2,-7-1,-5 0,5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3475 729,'9'28,"-9"-25,0 0,-1 0,1 0,-1 0,0 0,0 2,-3-1,1-2,-2 0,0-2,1 0,1 0,6-2,1 2,1-1,-1 1,4-1,-3 0,3 1,-1 0,-3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3530 751,'24'13,"-21"-12,1 2,-3 0,-3 0,1 0,-3 0,0 0,0-1,1 0,0-1,0 1,10 2,-2-2,-1-1,-1 1,0 1,0 0,-2 2,-3-1,-3 3,0-5,-1 2,3-3,-1 0,-5 1,4-1,0-1,-1-1,0 0,-1-4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3521 541,'3'80,"-3"-77,-1 0,-1-6,3-5,1 4,0-2,1 1,-1 2,-1 0,2-2,0 3,2 0,-2 4,2 7,-3-5,-2 1,0 1,-1-3,-1 4,0-4,0 1,-2 0,1-3,0-2,1-3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3564 603,'34'0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3566 625,'34'-1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3594 569,'40'32,"-40"-29,0 0,-1 1,-1-1,1 0,-3 1,1-1,-1 1,0 0,2 0,-1 0,1-1,2-10,0 3,1 0,0-3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57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3658 570,'-8'27,"9"-24,2 0,-2 0,3 0,1 0,-1-1,-1 0,1 0,0 1,-4 0,-3 0,-1 0,0 1,0 0,0 0,-1 0,-1 0,1-2,-19 2,18-7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2555 199,'-21'26,"18"-23,-5 3,4-3,1 0,0 0,0-1,-3 6,3-5,-3 6,2-4,1-1,-4 3,-1 1,5-5,7-2,0-2,0 1,0-2,0 2,-1-1,3-2,-1 2,3-2,-5 3,0-1,0 0,4 1,-3 0,1-1,-1 2,13-3,-10 0,-2 0,-1 1,-1 0,-3-3,-4-4,3 5,-1 0,-1-2,0 2,-2-4,2 2,-3-3,4 5,-3-2,3 1,-1-1,-2-1,2 1,0 6,2 2,0 0,-1 3,2 1,-1-1,0 3,1-4,-1 0,1 3,0-1,0 0,-1 3,1-5,0-2,0 3,0-3,0 1,1-1,-1 0,3-2,0-3,0-1,0-1,1 1,-1 0,0 0,-1-1,0-1,1-3,-1 2,0 1,2-6,-2 6,-1 0,1-1,-1-1,0 0,0 2,1-5,0 4,-1 3,2-4,-3 4,-7 9,3-3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1608 1669,'52'15,"-53"-10,0-1,-1-1,0 2,-1 3,1-5,0 2,1 1,-1 0,1-1,-3 4,2-6,-2 1,-1-1,1-4,-1-2,0-2,2-5,1 3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2200 362,'-13'12,"11"-9,1 1,-1-1,1 3,0-3,1 0,0 0,0 0,0 0,1 2,1 0,0 2,1 2,-2-6,2 1,0 0,-1-1,1-1,0 0,0-1,1 0,-1-1,0 0,2 0,0-1,0 0,-2-2,0 0,0 1,0-1,-2 0,2-6,-2 6,0 0,-1 0,1-4,-1 4,0-3,0-4,-1 6,1-4,-1 0,0 4,1 1,-2-2,0 2,0 0,-1 0,-1 2,1 0,0 1,-5 1,3 0,1-1,-4 3,1 0,-7 0,11-2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1172 1446,'-9'29,"8"-21,0-3,1-1,0-1,-1 3,1-3,0 2,1 0,-1-1,2 3,2-2,0-2,1 2,2-2,1 0,-1-1,1 0,-3-3,-1 0,2-1,-3 1,2-1,-1 1,1-2,2-2,-4 2,1-5,-3 1,0 3,0-4,-1 5,-1-4,1 4,-2-3,0 0,1 3,-2-2,2 2,-1-1,0 1,0-1,-4-2,2 3,-3 0,4 2,0 0,-1 0,-1 3,1 1,-8 7,7-5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1163 1675,'-24'40,"25"-37,1 0,1 0,0 0,0 2,1-1,-2-1,1-1,-1 1,1-1,1 2,-1-2,3 0,-3 0,2 0,-2-1,1 0,0 0,-1-1,0 2,1-2,-1 1,0-1,0 0,1 0,0 0,3-2,-2 0,3-1,-5 2,1-1,0-1,0 1,-1 0,1 0,-1 0,-1-1,0 0,1-1,-1-1,-1 2,0-1,-1 0,0-2,-1 2,1-1,-2 0,1 1,0 1,-2-2,-4-4,5 6,-6-3,5 4,-1 1,0-1,-1 1,1 0,0 0,-4 0,5 1,0 0,-1 0,1 0,0 1,-2 1,0 0,1 0,-1 1,-1-1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401 1699,'14'4,"-11"-4,0 1,0-1,0 0,0 1,0-1,0 1,2 0,-2 0,3 0,-3 0,1 1,-1-1,1 0,-1-1,0 1,1-1,-1-1,1 1,2 0,-3 0,0 1,3 0,-3 0,2-1,-1 1,-1 0,0-1,1 0,0 0,-1 0,2 1,3 0,-4-1,-1 2,1-1,0 0,3-1,-4 0,1-1,2 1,-1-1,1 1,-1 0,0-1,-1 2,0-2,0 2,0 0,2 0,-2 0,0 0,0 0,1-1,-2 0,2 1,-1-1,-1 1,5-1,-5-1,0 1,0 0,0-1,0 1,1 0,-1 0,2 1,-2-1,0 0,3 1,-2-1,0 1,2 0,0-1,-3 2,0-2,1 1,0 0,1 0,-2-1,3 1,-2-1,-1 1,4 0,-3-1,-1 1,3 0,-3-1,1 1,-1-1,0 1,1 0,-1-1,0 1,1-1,1 0,0 0,-1 1,3-1,-3 0,0 0,-1 0,0 0,0 0,5 0,-4 0,0 0,-1 0,0 0,3 1,-1-2,1 1,-3 0,0 0,0 0,1 0,4 0,-4 0,-1 0,2 0,0 0,-2 0,1 0,0 0,0-1,-1 1,0-1,0 0,0 1,0-1,1 1,0 0,0 0,-1-1,1 1,0-1,0 0,-1 1,0 0,0-1,1 1,0-1,0 1,0-1,0 1,-1 0,5-1,-4 1,0-1,-1 1,2-2,-2 2,1-1,1 0,-1 2,0-1,-1 1,0-1,0 1,0-1,0 0,1 0,5 3,-6-3,1 1,0 0,-1 0,0-1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1085 1665,'-13'5,"10"-4,0 1,0 0,0 0,1 1,-1 0,0 0,0 0,0-1,1 1,-1-1,1 1,0 0,-1 2,-1 0,0 0,2-2,0 3,1-3,0 0,-2 2,1-2,1 0,-2 2,0 2,3-4,-2 1,1-1,1 0,-1 1,1-1,1 1,-1 2,0-2,1 0,1-1,-1 0,1 0,2 0,-1 0,0 0,1 0,-1-2,1 2,0-1,-1 0,0-1,0 0,1 0,0 0,-1 0,4 1,-4-2,2 3,-2-2,1 1,3 1,-4-1,2 0,-1-1,1 1,-1-2,1 2,2 0,-3-2,1 1,6 1,-6-3,0 3,-2-2,2 0,-1 1,1 0,2 0,-4-1,2 0,-2 1,0 0,0-1,0 0,0 1,0-1,4 1,-4-1,1 1,0-1,-1 0,2 0,9 0,-10-1,0 1,-1 1,0-2,2 1,-1 0,7 1,-8-1,0 1,1-2,-1 1,1 0,0 1,0-2,0 1,-1-1,0 2,0-2,2 1,-1-1,0 1,0 0,6-1,-7 0,1 1,0 0,-1 0,0 0,0 0,2 0,1-1,-3 0,1 1,2-1,-3 0,1 0,0-1,-1 1,1-1,2-1,-2 1,-1-1,0 0,0 1,1-3,-1 3,-1-2,0 1,0 0,-1-2,0 2,-1-2,0 2,-1-7,1 6,-1 1,-1-5,1 5,0 0,0 0,-1-1,-1-1,-3-6,5 8,-1 0,-2-6,2 5,0 0,0 1,0 0,0 0,-3-3,3 3,-1 1,0-2,0 1,0 1,0-1,-1 1,1-1,-3-1,-3-1,4 2,2 1,0 0,-2-1,1 0,1 1,-1 0,-1-1,2 2,-4-3,2 3,0 0,-3-1,3 2,1-1,0 1,-1-1,2 0,-2 0,-1 0,-1-1,4 2,0-1,0 0,-1 1,1-1,-3 0,3 0,-6 0,3 0,2 1,-1 0,-1 0,3 1,-8-1,7 1,0-1,-4 1,5-1,-4 1,4-1,0 0,-1 0,-1 0,1 1,-4-1,0 1,5 0,0-1,0 1,0 1,0-1,-4 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2452 313,'25'5,"-20"-2,0 0,0-1,2 1,0-1,-2-1,0 1,-1-1,-1-1,0 1,1 0,1 0,0-1,9 3,-11-2,0-1,1 2,5-1,-5 0,0 0,0 0,1 1,0-2,-1 1,1-1,-2 0,0 1,1-1,-1 1,5 0,-5 0,1 0,-1-1,0 1,1 0,0 0,0-1,0 1,-1-1,0 1,2 0,-1 0,1 0,0 0,-1 0,2 0,-2 0,1-1,0 2,0-2,-2 2,0-1,0 1,-1 1,-11-7,2 0,2-1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2763 358,'2'0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2764 358,'1'6,"2"-6,0 0,0 0,2-1,-2 1,1 0,0-1,0 1,0-1,-1 0,0 1,0 0,-8 1,1-2,0-2,1-1,2 1,0 0,0 0,-1 6,2 3,1 4,0 2,-1-9,0 1,-1 0,1-1,1 1,-1-1,0 0,0 0,-1-6,1-1,1 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2796 370,'17'0,"-13"-2,0-1,-1 1,0 2,0-2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2829 327,'18'2,"-15"-2,1 0,-1 0,1-1,-1 1,0 0,3-1,-2 0,0 2,-1-2,-12 1,6-1,-1-2,1-1,-1 1,0-2,1 3,1-1,-1 3,0 3,0 5,2-5,0 9,-2-3,2-6,1 0,-1 1,-1 3,1-2,0 0,1 0,0 1,-1-2,0 4,1-5,-1 2,1 0,-1 1,2-3,2-21,-2 5,-1 8,1 1,0-4,-1 5,1 0,0 0,0 0,1 0,0-1,-1 1,2 0,1 3,-1 0,0 1,0-1,1 3,-1-1,-2 1,0 0,-2 5,0-2,0-1,0 4,0-5,0 0,0-1,-1 1,1 0,-1-1,-1-3,0-1,0 0,0-1,0-1,1 0,1 0,0 0,1-1,0 0,2 1,1 0,0 2,0-1,1 1,-1 1,-5 3,-1 0,-3 4,2-4,0-1,2 1,0 1,-1-3,0 1,0 0,0 1,-1-1,1 0,-6 3,6-3,-1 2,2-1,13-5,-4 2,-3-1,1-1,2-2,-4 3,0 0,0-2,1 0,0 2,4-3,-5 3,0 1,-7 4,-15 17,17-17,-1 1,2-1,-1 0,0-1,1 0,-2 0,8-13,-3 6,0 0,1-3,0 4,2-1,-2 3,0 0,0 0,1 1,0 0,-1 1,0 1,0-1,2 4,-2 0,-2-2,0 0,0 2,0-2,-1 0,-5-7,2 2,0-1,-4-5,3 4,1 1,0 1,-6-4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1542 1602,'16'-4,"-6"5,-7 0,-1 2,-3 1,-1 3,-3 2,0-3,1-2,0-1,1-1,-1 1,13-4,-5 1,5 0,-4 1,-1-1,-1 1,0 1,-2 1,-3 1,-2-2,-2 2,-1-1,4-2,0 1,0 1,0-2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2738 409,'2'0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2739 409,'24'0,"-20"-2,0 1,-1 1,0 0,1-1,-1 2,0-1,0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2921 346,'35'-4,"-29"3,-3 1,0-1,7 1,-2 0,-4 0,-9 2,-1-2,1 0,0-1,1 1,1-2,0-2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2964 264,'-8'97,"7"-76,0-17,1 0,-1-1,1 0,0 1,-2-1,-2-6,1-1,0-3,1 3,0-1,-1-1,2 3,-2 1,7 1,-1-1,1-1,0 2,0 1,1-1,-2 1,0 0,0 1,-7 3,1 0,0 0,-1 0,-4 5,3-5,2-1,0-1,6 0,3-2,2-2,-5 2,1-1,-1 2,-7 3,-7 4,8-5,-3 0,-2 3,1 0,2 1,1-3,1-1,5-7,1 1,0 0,0-1,0 1,0 1,3-2,-2 2,2-1,-3 2,0 0,0 0,0 2,-4 4,-1-2,1 1,-2 1,2 0,-1 2,1-4,1 1,3-1,1-3,1 0,-2 0,1 0,8-4,-8 2,1 0,-1-2,-1 1,0 1,0-2,0 0,-1 1,2-2,-1 1,-2 0,-2 1,-3 0,-5 3,5 1,1 2,1 0,4 15,1-3,3-5,-3-7,3-2,-3-3,-1-2,5-22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3063 352,'-12'15,"11"-10,-1-2,2 0,0 4,0-4,1 2,0-2,0 0,1 0,2 1,0-2,-1-2,2 2,-2-2,0 0,1 1,-1-1,8-1,-8 2,2-3,-1 2,-1 0,7-3,-6 0,-1 1,3 0,-3 0,0 1,2-3,-2-1,-1 2,-1 0,0 0,1-4,-1 0,-2 2,1 2,-1-1,0-3,-1 2,0-1,-2-7,-2 5,3 5,0 1,-6-3,6 4,-1 0,1 1,-1 0,0 0,1 1,-1 0,-1-1,-2 3,-1 1,5-2,-2 5,-1 6,5-9,-4 9,3-4,1-1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3107 311,'-5'25,"4"-21,1 0,-1 0,1 1,-1 0,1 1,0 0,-1-1,1 15,0-25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2275 415,'22'4,"-19"-3,4 1,-1-1,-3 0,8 0,-8-1,1 1,0-1,-1 1,0 0,1 0,-1 1,0-1,4 1,1 1,-3-3,0 2,5-1,-5 0,-1 0,1 0,-1 0,0 0,5 1,-4-1,0-1,1 1,0 0,-1 0,0 0,-1 0,1 0,-1 0,0 0,1 0,1 0,6 2,-1-1,-1 0,0 1,-4-2,8 1,4 0,-6 0,0-1,1 1,-7-1,3 1,0 0,0 1,-4-1,1 0,5 1,-5-1,-1-1,0 0,-1 0,1 0,0 0,-1 0,7 1,1-2,-7 1,5 0,-2 0,0 0,1 0,1 1,3-1,-9 0,4 0,-3-1,4 1,2-1,-1 0,-1 0,-4 0,-2 0,9 0,-7 0,-1 1,2-2,-1 2,0-1,5 0,-1 1,-5 0,1-1,0 0,0 1,0-1,2 0,-2 0,0 1,-1-1,6 1,-6 0,1 0,0-1,8 0,-7 1,4 0,-5-1,-1 0,1 1,-1-1,1 0,1 0,0 0,0 0,-1 0,0 0,1-1,3 0,-4 1,1-1,0 1,6 0,0 0,-8 0,1 0,0-1,-1 1,2 0,12 0,-8 0,-1-1,-5 1,1 0,4-1,-4 1,7-1,-7 1,0 0,-2 0,2-1,-1 1,-1 0,0 0,0 0,0 0,5-1,-4 1,0 0,0 0,7-1,-4 1,-3 0,0 0,-1 0,-6 0,-3 0,1 1,2-1,0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3282 347,'0'57,"-1"-50,1 2,0 14,0-16,0-2,-1 7,1-6,0 1,0 0,-1 6,2-4,-1-5,0 1,0 2,0-4,0 1,0-1,0 0,-1 0,2 0,-2-7,1-3,0 1,0 1,1-11,0 11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3306 364,'32'-5,"-27"5,0-1,0 1,0 0,0 0,0 0,-1 0,0-1,0 1,0 0,0 0,1 0,0 0,1 0,-1 0,0-1,1 1,-2 0,0 0,12-1,-12 1,5-1,-1 1,1 0,-3 1,-2 0,1-1,-2 1,0 0,0-1,1 0,-1 2,-2 1,0 6,0 0,0-2,0 3,0-3,-2 4,0-4,1 11,0 1,-1-11,2 2,-1-2,1-1,-1 1,0-1,1-2,-1 0,0 2,1-1,-1 0,1-1,1 7,-1-7,0-2,-4-2,-1-3,-3-2,4 1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3304 538,'66'-13,"-61"14,-1-1,0 0,0-1,1 2,0-1,0 1,1-1,-1 0,-1 1,1-1,-2 1,0-1,0 1,0-1,0 0,1 2,-1-2,0 0,-6-4,1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1739 1648,'2'0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3321 369,'-3'18,"2"-14,1-1,0 1,0-1,1 0,0 1,-1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3368 529,'-2'38,"2"-33,-1 0,1-2,0 1,0 1,-2 11,2-11,-1 9,1-9,-1 8,1 0,-1-4,2-5,-2-1,1 0,1 3,-1-3,0 1,0-1,1 0,-2 0,1 1,0-1,1 1,-1 0,1 3,-1-3,-1-7,-2-2,-1-1,1 0,1 1,-1 1,1 1,0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3324 672,'6'17,"-5"-12,0-1,-1 1,1 0,0 5,1-3,-1-4,-1 0,1 0,2 0,1-3,1-1,-1-1,1-1,-1 0,-1 2,1-3,0 2,-1-2,1 2,-1 1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3267 613,'13'0,"-9"0,-1-1,0 0,0 1,0 0,0 0,0-1,3 1,0 0,-3 0,1 1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3307 581,'-5'56,"5"-52,0 0,0 1,0-1,0-1,-2 2,1-1,-2-5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3200 267,'-16'0,"13"-1,0 4,-1 0,2 0,0 1,2-1,-1 1,2-1,3 0,-1-2,1-1,0 1,0-1,-1 0,0 0,0 1,-5 4,-1-3,-4 2,0 2,4-3,0-1,4-5,1-2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3228 231,'-8'51,"8"-48,-1 1,0-1,0 1,0-1,4-8,-1 2,-1 0,2-3,0-2,0 2,-2 3,3 0,0-1,4 0,-5 4,0 0,-1 4,-2 8,-1-6,-1 3,1-6,0 1,0-1,-1 2,1-2,1 0,3-7,0 0,-1 1,2-4,-1 2,0 0,-1-2,1 2,-2 1,2 3,-3 22,-2-12,0-1,2-3,0-8,-1 0,1 0,0 0,0-4,0 3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3270 238,'7'15,"-6"-10,1 1,-1-3,0 2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3289 274,'18'-3,"-16"0,1 3,0-1,0 0,0 2,0 0,-1 2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3318 228,'-22'27,"22"-20,0-2,-1 2,2-3,-1-1,2 5,-1-3,0-1,1 3,0-2,0 1,-1 0,-1-1,-1 0,-3-1,1-3,-3 1,3 0,0-1,-2 0,0 1,0-2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1647,'12'0,"-9"-1,1 0,1 1,-2 0,0 0,2 0,0 1,-2 0,1 1,-2 1,-2 1,-2 0,-1 2,0-3,1 0,-1-1,0 2,-1 0,1-2,0 0,-4 3,4-3,9-2,-2-1,3 1,-4 0,0 0,1 1,0 0,-1 3,-1 0,-2 1,0-2,-2 0,1 1,-3 5,-4 3,2-7,-1 1,3-4,1 0,0-1,-15-1,-1-6,14 3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1289 278,'-1'58,"2"-54,1 2,0-2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1298 270,'-10'93,"13"-94,0-1,1-1,-1-1,0 0,0 0,1-2,-3 2,0-5,0 1,-2-2,0 4,0 1,-1-2,1 4,-1-1,-2-1,1 3,0 2,-1 3,2 0,1 0,-3 4,2-3,0 1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1989 262,'-4'9,"4"-5,0-1,0 0,0 1,-1 1,1 1,0-2,0-1,0-7,-1 0,1 1,0-1,0-1,-1-1,1 2,0 0,0-1,0 1,0 1,1-1,0 0,0 1,0 0,0 6,0 11,0 7,1-7,-2-10,1 0,0-1,-2 1,-1-1,-1-6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1240 598,'11'-8,"-5"8,-2-1,-1 1,1 1,-1 0,0 0,-1 2,0 0,-1 0,-2 0,0 0,0 0,-3 2,-2 0,0 1,3-4,-2 1,2-1,7-1,-1-1,0 0,1-1,6 0,-7 1,0 0,0-1,0 1,0 0,1-1,0 1,-1-1,0 1,1 0,2-1,-3 2,3-1,0 2,-4 1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1972 570,'13'-9,"-9"9,8 0,-9 0,1 0,1 1,-2 0,-2 2,-5 1,-2-1,2-1,1 0,-4 0,4 0,-4 5,3-3,1 0,0 0,1-1,1 0,2 0,2-1,1-1,-1-1,2 0,1 1,-2-1,-1 1,0 1,-5 2,-3 0,1-2,1 0,0 0,0 0,-1 0,1 1,0-1,0 2,0 0,-1 0,0-1,-5 1,4-3,1 0,0-1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3309 789,'-2'56,"2"-51,0 7,1-5,-1-2,0 0,1 0,0 0,-1-1,0-1,1 0,0 0,-1 0,2-6,-1-2,-1 1,0 0,1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3330 771,'48'-5,"-43"3,15-1,-13 1,-1 1,1-1,-1 1,0 0,1 0,0 1,1-1,0 1,-2 0,7 0,-1 0,8-1,-14 0,-1 1,5-1,-2 0,0 2,-2 1,-3 0,-2 2,-1 0,-1 1,1-2,-2 4,1-4,0 0,0 0,0 0,0 8,-1 5,1-4,0 3,0 5,1-10,0 7,-2 12,0-10,1-14,0 3,0-5,-1 1,1-1,-2-3,-4-3,2 1,1 0,0 0,-1 0,1 0,1 1,-1-1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3288 941,'45'-5,"-32"4,-6 1,-1 0,0-1,1 1,-1 0,-1 0,0-1,1 2,1-1,4 0,0 0,-4 0,1 1,-4 0,-1-1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3371 792,'35'3,"-31"1,-3-1,-1 0,-2 2,-1 0,-1 0,0-3,-3 3,2-3,1 0,-2 1,3-1,1 2,7-2,0 0,2 0,-1 1,-2-1,1 2,-2-1,-1 0,-2 1,-1-1,-1 1,0-1,-2 1,1-3,0 1,-3 1,-2 0,4-1,0-1,-1 0,-1-2,-1 0,1-1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3347 235,'-2'16,"-1"0,1-2,2-10,-1 2,1-3,0 0,0 0,1 0,2-2,2-2,-2 0,0 0,1-1,-1 0,-1-2,-3 1,-2-1,-2-2,1 3,1-2,0 4,-1-3,-1 5,0-3,2 3,0 1,-3 0,1 1,2-1,-5 1,5-3,9 0,-2-1,1 0,4-2,-6 3,1 0,3-3,-4 3,1 0,4-2,-5 3,0 0,2-2,-2 5,0-3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1599,'2'0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3394 242,'-8'22,"7"-13,1-6,-1 0,1 0,0 4,1-3,1-1,4 3,1-5,-1-2,1-1,-3 0,-2-2,0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3420 243,'16'-1,"-10"1,-2 2,-3 2,-6 3,1-2,1-1,1-1,0 0,5-2,0 2,2 1,-2-2,0 1,-2 0,0 0,-2 0,-1 1,-2-1,1-1,0-1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3482 230,'11'29,"-12"-19,1-5,-1-1,0 0,1-1,-3 2,2-2,-3 2,0 0,0-1,1-3,0-1,0 0,-2-2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3513 318,'-7'25,"5"-20,5-4,-1-4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3535 268,'21'-4,"-18"4,2 0,-2-2,0 2,1 0,3 0,-4-1,0 3,-2 1,-4-2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3517 295,'8'10,"-6"-14,0 1,1-1,0 1,0 1,2 0,-1 0,-1 3,0 0,0 3,-3 0,-3 0,0-2,-1 1,0 0,0 0,1 0,0 0,0-1,9-3,1 0,-2 0,-1 0,1 0,-2 1,-5 3,-1 1,-1-1,1 0,0-1,0 1,-2 0,2-2,0 1,-2 1,1-1,0 0,1 0,13-3,0-1,-5 0,-2 2,2-2,3-1,-5 2,0 0,0 0,-3-5,-1 1,0 0,-1 0,-2-5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3541 245,'17'77,"-15"-71,2 4,-2-5,0-2,1 0,2 2,-1-1,1 0,-2-2,-2-5,-1 0,-1 0,1-2,-2-8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3581 289,'-19'28,"17"-23,-3 4,4-5,-2 0,-1 1,1-1,0-2,-1 2,1-1,3-6,2-3,-1 0,0-2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3569 243,'19'39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3640 265,'-28'22,"25"-18,1 0,1-1,-2 3,3-2,0 1,1 0,1-2,0 0,0 0,1 1,-1-1,-1 1,-2 2,0-3,-1 0,-1-1,0 1,-3-1,2-1,0-1,3-3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1293 663,'-58'65,"55"-63,11-7,-4 3,0 0,-1 0,0-1,3-1,-3 2,-1-1,3-1,-1 0,0 1,-1 2,1-1,-1 2,-3 3,-1 0,-2 1,-1-2,1-1,0 0,0 0,0 1,0-1,0 2,2 0,-2 1,2 0,0 0,-1 8,1 1,1-9,0-1,-1 1,1-1,0 0,-1 4,1-3,3-5,1-3,-1 0,-1 0,0-1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1583 1553,'-30'25,"26"-24,-2 2,3-1,-1 2,0-2,1 1,1 0,0 2,3-2,0 1,0 1,0 2,0-4,4 4,-1-4,-1-1,3-1,-3-1,0 0,1-1,9-3,-10 2,1 0,-1 0,0 1,-6 2,0 1,-4 0,-1 0,1 1,3 0,1-1,0 1,1 0,1 0,1 0,1 1,-1-1,2 1,-1-1,2 1,0 2,1-3,0-2,0-1,3-2,-4 2,2-1,3-2,-3 1,0 1,0 0,1 0,0-2,0 3,-2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3635 326,'24'11,"-23"-7,-2-1,-7 2,1-2,4-1,0 0,0 1,3 0,0 0,3 1,-1 0,0-1,0 0,1 1,0-1,-1 0,-1 0,1 1,-3 0,0-1,-1 0,-1 0,-1 0,-7 7,-16 5,18-12,-2 0,-1-2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1274 1689,'15'9,"-11"-8,0 1,0-1,0 0,-1-1,0 1,0-1,0-2,-1-1,1-4,-1 2,-1-1,0 0,1 1,0 0,4-9,-4 11,4-3,-3 3,0 1,5-4,-5 2,2-2,-2 3,3-5,-4 5,-1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2856 996,'-6'15,"6"-6,0-4,0 0,1-2,-1 1,1-1,-1 0,0 0,1 0,-1 0,1 0,3 7,-3-5,1-1,-1 0,1-1,2 2,2-3,-3-1,4 0,-1-2,0-2,0-2,1-1,0-1,0 2,-3 2,-1 0,0 1,5-11,-6 10,-1 0,0-1,0-1,0 0,1-4,-2 6,-1-4,0 4,1-1,-1 1,-4-10,4 9,-2-5,-2 2,-2 2,-3 0,-2 2,5 2,2 1,-1 1,3 1,0 0,-1 3,2-2,0 2,1-1,1 1,-1-2,2 0,4 2,-2-4,2-2,0 0,-2-1,5-2,-5 2,4-1,-2 1,-2 1,1 0,0 0,-2 4,-4 1,-9 10,8-11,-1 0,1 0,0 0,0 1,1-1,0 0,-2 2,3-1,-1-1,5 0,4-1,-3-1,-1 0,0-1,1 0,-1 1,0-1,1 1,0-1,-3-4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2990 1101,'0'21,"0"-11,0 0,0 0,0 15,-1-2,1 17,-1-19,0-12,0 1,0 8,-1-2,1-6,-2-1,2-1,5-16,-3-3,0 3,0-3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3013 1062,'60'-12,"-54"12,1-1,18-3,-19 3,8-1,-7 2,8-2,4 1,3 1,-15-1,0 1,0 0,-1 0,16-1,-15 1,0 0,-2 0,1-1,-1 1,0 0,5 1,-4-1,-1 0,1 1,-2-1,0 1,0-1,0 1,9 3,-10-3,0 0,1-1,0 2,-1-1,0-1,0 0,1 1,-1 0,1 0,-1 0,0 0,4 2,-4-2,1 0,-4 2,1 0,-2 1,1 4,0-4,0 3,0-4,0 0,0 4,-1-4,1 1,0 1,0 1,0 1,0 0,0 0,0 1,-1-1,1 0,0 22,0-5,-1-7,1-8,0 1,0-2,0-1,0 1,0 11,0-4,0-4,0-4,0 0,0-2,-1-1,-1-1,-1-1,-1-1,0-2,-1-3,2 2,0 0,-1 0,-1 0,1 1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2997 1319,'35'6,"-29"-6,5-1,-5 0,8 0,4-1,-9 1,0 0,1 0,0 0,1-1,10-1,-12 1,14-2,-3 2,-9 2,1 1,-1-1,16 3,-18-2,-1 0,8 1,-10-1,4 1,-1 0,1-1,-5 0,1-1,-11-2,0 0,1 1,-1-1,-6-3,4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3016 1073,'1'12,"-1"-8,-2 2,2-3,-1 0,0 0,1 1,-2 1,1-2,1 3,-1-3,1 3,-1-3,1 1,1-1,2-2,0-1,5 0,-4-1,1-1,2-1,-2-1,-1 0,0 0,-5 1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3012 1053,'19'-3,"-16"5,2 0,-2-1,0-1,0 1,-4 2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3004 1100,'2'0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3064 1036,'-3'14,"2"-11,0 0,0 0,0 0,0 1,0 0,0 2,-1-1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1792 1697,'21'1,"-17"-2,-1 0,0 0,3-1,-2 2,-1-1,1-1,-1 2,1 0,2-2,3-1,-5 4,-1-1,2 1,-1 0,-1 0,-7-5,3 1,-2-1,1-1,0 0,1 2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3048 1114,'2'0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3014 1103,'31'-4,"-28"6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3073 1109,'23'-1,"-20"1,0-1,1 1,0 0,-1 0,0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3100 1086,'19'3,"-16"-1,1-1,0 0,2 0,-1 0,-1 0,0 0,-1-1,-4 3,-3 2,-2 2,3-4,0 0,1 0,-2 3,1 2,2-5,-2 2,1-2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3177 1062,'-10'51,"9"-47,0-1,0 2,0-1,0 1,0 0,1-1,-1-1,-1 4,1-4,1 0,3-1,4-3,-1 0,-1-1,3 0,-2 2,-2-1,1 1,-2-1,0 2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3167 1067,'45'-1,"-46"5,-1 0,0 2,0-2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3201 1118,'17'1,"-14"-4,-1 0,-5 1,-1 3,0 0,3 2,0-6,0 6,2 1,1-1,1-2,1-4,-3-1,-1 1,-1 0,-2 1,0 2,1 3,2 2,0-1,1-7,0-1,-5 3,1 2,2 2,2 0,1 0,1-6,-2-1,-1 1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3167 1103,'27'-6,"-24"7,0 0,0 0,0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3269 1062,'-1'18,"1"-14,0 0,0-1,-1 6,0-5,1 1,-2 2,0 11,1-5,0-4,4-12,-2-5,0-2,-1 1,0 3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3286 1062,'7'18,"-7"-13,0 0,-1-1,0 0,0-1,0 0,0 1,-1-1,1 2,0 0,-1 2,-1 6,-3 1,4-9,0-1,0-1,2-9,3-5,-1 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1861 1653,'25'12,"-22"-10,0-1,1 1,-1 0,-2 1,-2 4,-1 1,0-4,1-1,-1 1,0 1,-3 1,3-2,0 1,-1-1,-1-3,2-5,1 1,-1-1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0:2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3307 1098,'27'-17,"-26"20,-1 2,0-2,0 0,0 2,0 0,0-2,0 0,0 1,0-1,-1 1,0 7,0-8,1 1,-2 0,1-1,-3 2,1-3,-1-3,-5-3,4-2,1 0,3 3,1-1,2 1,1 0,0 1,0 1,1 0,-1 0,0-3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3274 441,'-9'67,"9"-63,-3-11,2 1,2 0,1 0,-1 3,1-1,0 1,1 0,1 1,-1 1,0 2,0 0,-2 2,-1 0,1 0,-2 3,-1 3,0-6,0 2,-1-1,1-1,0 0,-2-5,3-5,0-3,1 3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3317 416,'-6'32,"4"-29,0 2,1-2,0 0,1 1,-1-1,0 1,1 0,0 0,-1-1,1 1,-1 1,0-1,1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3332 466,'-12'25,"11"-21,0-1,-1 0,0 2,1 1,5-5,-1-1,3-3,-1-1,-2 0,1-1,1-2,-4 4,1 0,0-3,-2 2,0 0,-2 1,-1 1,0 1,0 1,0 0,6 4,1-2,8 1,-8-3,-1 0,3 0,-3-1,3 1,-1-1,-1 0,-1 1,-7 3,1-1,-1 2,1 0,1 2,-1 0,3-3,0 0,0 0,3-1,0-1,0-1,1 0,1-2,-2 0,-1-1,-2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3426 397,'-9'54,"8"-46,0-5,0 0,1 0,-1 2,1-1,0 0,1-1,-1-7,-1 0,0-2,0 2,1 1,-1-1,1 1,4-1,2-1,-2 2,0 1,-1 1,1 1,0 0,-1 2,0-1,1 2,-3 1,-1-1,-2 1,-1-2,0 0,0-1,0-1,0 0,8 3,1 0,2 1,-5-3,1 1,2 2,-5-1,-1 0,-3 1,0-3,-2-2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3239 608,'48'3,"-50"-6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3275 577,'24'13,"-19"-11,-1 1,-1-1,1 0,-1 0,0-1,-2 2,-3 1,-6 3,5-5,0 0,-2 1,1-1,-1-1,2-1,2-3,1-1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3356 567,'1'14,"-1"-10,-1 5,1-5,0 1,0-2,-1 0,0 0,1 0,0 0,-1 1,2-1,-2 0,2 0,-1-7,0 1,0-2,1 2,2 1,-1-1,2-1,0 0,-1 1,0 3,-3 3,0 1,0 1,-2 0,1-2,0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3384 612,'18'1,"-15"-2,0 0,-1-2,-7 1,2 1,0 1,-2 1,2-1,0 1,-2 5,1-1,3-1,0 0,3-1,3-2,-1 0,4-4,-4 2,0 0,0-1,-1 1,0-1,7-3,-5 0,-1 2,-1-1,0 1,-7 2,-2 4,3-2,-1 2,1 0,-3 3,5-3,0 1,1-1,3-1,1-3,1 0,0-3,-3 1,1-2,0 1,-2 0,-1-1,0 8,0 3,-1 0,0-3,-1 2,0 1,0-2,1 1,-3 7,2-6,0-3,1 0,-1 0,-2 1,1-1,0-1,0-3,0-2,0-2,2 2,0 0,0-2,0 0,1 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3450 613,'2'0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1615,'2'41,"-1"-37,-1-1,-1 7,1-7,-1 2,1-2,-2-10,1 1,1 1,0-2,0 2,1 0,1 2,2-6,1-2,-3 6,-1 0,1 2,0 0,2-2,4 1,-5 4,1 1,-1 3,0 5,-2-5,0 1,0 0,0-1,0 3,0-4,0 3,0-1,0-2,-2-6,0-1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3451 575,'26'26,"-26"-23,0 1,-1 1,0-2,0 0,0 0,0 1,0-1,1 1,0-1,4-6,-1-2,-1 2,1-2,-1 1,0 0,1 1,-1 0,1 2,0 4,-1 3,-2 3,0-6,0 0,0 1,1-1,-1-8,1 2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3449 617,'6'16,"-6"-20,0 1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3537 560,'-1'14,"1"-8,1 0,-1 1,0-2,0 1,1-1,-1 0,0-1,0 0,0 0,1 1,-1-1,0 4,0-4,0-1,1 5,0-5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3543 543,'28'-4,"-24"2,-1 0,3 1,2-1,-4 2,0-1,4 0,-3 1,-1 1,0-2,0 2,0-2,-1 2,0-1,0 8,-3 6,-1-6,1 1,0 3,0-4,0 5,0-2,-1 0,0 0,1-5,-1-1,1 0,0 0,0-2,-1 0,1 2,0-2,-1 0,-9-5,3-2,2 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3540 669,'19'3,"-15"-4,-1 1,0-1,1 1,3-1,-4 1,-6-2,-1-1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3553 590,'0'14,"-1"-9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3573 586,'17'11,"-14"-8,0-1,0-4,-1-2,1 2,-2 5,1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3658 602,'12'-10,"-14"7,-2 1,3 5,-3 4,3-3,-1-1,1 0,0 0,-1 1,-1 1,3-2,3-3,1-1,-1-1,0-1,0 2,0 1,-1 4,-3 0,0 1,5-8,5-4,-5 4,-1 2,-3 5,0 0,-1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3698 629,'-4'14,"7"-16,-2-3,2 1,-2 1,1 0,-1 0,0 0,0 0,-1 0,0-1,1 1,-1 0,0 0,0 0,0 0,0 7,-3 4,3-4,-1 4,0-5,1 0,0 4,-1 1,2-3,0 0,0-2,1 1,1-3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3567 663,'-28'30,"24"-24,-1 1,-1-1,-1-1,0 1,-1 1,1 0,0 1,0 2,-2-1,-21 20,24-22,1-1,1-1,0 0,0-1,-1 0,1-1,-5 2,6-3,-3 2,2 0,0-2,0 1,1-2,0-3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1982 1645,'-4'18,"2"-15,1 0,0 0,-3 8,2-8,1 1,-2 0,0 1,1-1,2-1,0 0,3-1,2-3,0 0,1-1,-2 1,0 0,-1 0,1 1,3 0,-1-1,-3 1,1 0,-3-5,-4 1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3263 832,'37'-3,"-40"5,-1-1,1 0,-1-1,1-2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3283 808,'2'16,"-2"-13,0 1,-1 1,1-1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3269 849,'32'-6,"-29"6,-5 3,-2 0,-2 0,0 1,1 1,2-1,0 0,0-1,1 0,5-5,0 0,0 0,2-2,1 2,-1 2,0 0,0 0,-2 1,0 0,-3 3,-1-1,-1 1,-1-1,0 0,-1-1,1 0,0-2,-1-1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870,'-21'29,"24"-30,1-1,2 0,0 2,-2-1,-8-2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3258 868,'-3'62,"-1"-55,2-3,1 0,0-1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3342 814,'-18'32,"21"-32,-6 1,2-4,0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3323 830,'2'0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3335 820,'-2'20,"2"-11,-1-4,1 1,0 1,-1-2,1-1,-1 8,1-5,0-3,1-7,0-7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3340 833,'13'2,"-10"3,-2-2,-1 2,-1 1,-3 5,3-8,0 1,-2 1,0-1,1 0,-1-5,2-3,0 1,1 0,0-2,1 1,0 0,0 1,-1-1,3-2,-2 3,4-4,-2 2,2 2,-1 0,1-1,-2 3,0-1,1 2,-3 5,-1-2,-1 1,0 0,1 1,0-1,-1 7,0 3,-1-5,2-5,-1 4,0-5,1 3,-1 0,1-2,0-1,0 0,2-10,-2 3,2-5,-1 3,0 2,-1 0,0 0,1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3378 833,'10'-15,"-7"12,1 3,-2 4,0 0,-1 2,0 1,-1-4,1 1,-1 0,0 1,0 1,1 1,-1-2,0 0,0 3,-1-5,1 1,1 3,-2-3,-5-7,3 0,1 0,-2-2,2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1661,'-7'75,"6"-69,-1 6,1-8,0 4,0-5,1 0,-3-1,-4-11,3 6,2-2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3375 849,'15'10,"-16"-7,-2 1,1 0,5-2,0-1,2-1,-1 1,-1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3434 884,'2'0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3432 910,'5'-22,"-4"19,-1 0,1-1,-1-1,1 0,-1-1,1 1,-1 0,1 1,-1 0,1 1,-1-2,0 2,0 0,-1 0,-1 0,1 0,0 0,2 6,-1 0,0 5,0-4,0 7,0-5,0 2,0 6,0-9,-1 5,1-2,0-4,-1 4,1-5,0 3,1-3,-2 0,1-7,0-1,0 0,0 1,0 0,0 0,0 0,1 1,-1-1,0 0,0 0,1-11,-1 9,1 2,-1 0,0 1,0 0,1 0,-1-1,0 1,0 0,0 0,0 0,-1 7,0 2,0 1,-1 12,1-10,0 0,-1 17,2-17,-1 7,1-6,0-7,0 0,0-7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3473 797,'8'16,"-7"-13,-1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3459 849,'4'-4,"12"29,-16-21,0-1,-1 0,-1 2,1 0,0-1,1-1,0 1,4-3,-1-3,0-2,-1 1,1-2,-2 2,1-2,0-4,-2 4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3502 810,'20'3,"-17"-4,5-1,-2 0,-1-1,-2 2,-6 2,0 0,-1-1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3528 807,'-6'33,"5"-29,1-1,-2 6,2-5,-1 5,1-6,-1 0,1 0,13-12,-27 20,12-19,0 2,0 0,0 1,0 2,1 0,0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3495 840,'31'-9,"-28"9,0-1,1 0,-1 1,0 0,4-1,-3 0,-1 1,2-2,-7 5,-1-1,-4 2,0 0,4-2,0 0,0 1,0-1,-4 4,4-3,0 1,0 0,0 0,0 0,-1 0,2-1,7-2,-2-2,0 0,1-1,0 1,3-2,-2-1,-1 1,-1 1,1 0,3-1,-8 7,-5 1,3-2,-3 4,0-1,-1 0,4-3,-3 4,3-2,2-1,4-2,3-3,-2 0,-1 0,1-1,0-1,1 0,-2 1,-3-1,-3 0,1-2,1 2,0-4,0 4,1-1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3586 804,'-11'20,"6"-17,2 0,0 0,-1 0,-1 4,8-5,0-3,1 0,0 1,-1-1,1 0,-1 0,1 0,-1 0,1-1,0 1,-1 0,1 2,-1 0,-3 7,-1-3,0 5,-1 3,-1-5,2-5,0 0,0 0,0 0,-1 0,0 3,0-3,-1 0,-1-6,-3-4,3 1,2 3,0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3549 849,'4'37,"-2"-34,1-1,1-2,0-1,0-1,-2-2,1-1,-2 2,-1-2,0 1,-1 0,0 0,-2 3,0-1,0 2,0 1,0 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1942 1768,'-5'13,"5"-10,-3 0,1 1,-1-1,0 0,1 1,-1-2,1 1,-2 0,1 1,0-2,-1 3,-1-2,0 2,1-1,0 0,-1 0,2-2,0-1,0 1,-1-2,0 0,0 1,-1 0,2 0,-1 0,0 0,0 0,-1 1,1-1,1-1,0 1,-1 0,0-2,0 2,-2-1,0 0,2 1,-4 0,3-1,-1 0,0 0,1 1,2-1,-4 0,4 0,-1 0,0 1,0-1,-1 0,1 0,-1 1,2-2,-2 1,0 0,1 0,-1-1,0 2,-2-1,4 0,0-1,0 0,-1 1,-3 0,3 0,0 0,-2-1,-3 0,1-1,-1 0,5 1,0 0,0 0,0 0,0 0,0-1,-4-3,5 3,-2-1,0-1,1 0,1 2,-3-1,3 2,-1-1,1 0,0 1,-1-1,1 0,-1 0,1 0,-2-2,0 0,3 1,-1 1,0-2,1 0,-1-1,1 2,0 0,0 0,-1 3,0 1,1 5,1-2,1-1,-1 0,1 1,-1 0,1-1,1 0,-1 1,2 3,-1-1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3638 850,'-1'7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3631 885,'5'18,"-6"-15,-1 1,-1-1,1 0,-1 0,0 0,-1 0,0-1,1 0,0 0,0-1,-1 0,0 0,1 0,0-1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3397 927,'6'5,"-9"-5,0 1,0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3392 949,'-1'31,"-1"-27,-1 0,-1 0,1-2,0-1,0 1,-3 1,1-2,-6-2,6 1,1-1,0-1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3178 892,'31'-10,"-31"6,-1 1,0 0,-1-2,1 1,0 0,0 1,3 0,-1 0,3-1,-1 2,0 0,0 2,0 3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3187 889,'33'5,"-32"-2,-1 0,0 0,0 0,-1 0,0 1,0 0,0-1,-1 3,2-3,-1 1,0 0,0-1,1 0,1 1,2-2,0-1,1 1,-1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3628 792,'16'4,"-15"-1,0 9,-1-7,0 11,1-7,1-4,1 3,-2-5,1 1,0-1,-1 0,2-1,-1 1,-1 0,-4 2,0-2,1 0,-1-1,3 1,1 0,0 0,1 0,3 2,-4-2,2-1,-2 1,1 0,-1 2,-1-1,1 0,-3-1,1 0,-2 0,0 0,-1-2,1 0,-6-1,-4-4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3301 1066,'8'22,"-8"-17,0-1,0 5,1-5,-1 0,0 10,0-8,0-1,0 1,0-2,0 4,-1-3,1 1,-3-6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3259 1271,'21'0,"-20"-3,1 0,-2 0,0-1,0-1,0 1,0 1,-1-1,1-4,-1 4,1 1,1 0,3 1,3 2,-4-1,0 0,0 1,1 0,0-1,-1 0,-4 4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3260 1271,'19'21,"-18"-18,-1 0,-1 0,1 1,-2 3,1-4,1 2,-1-2,0 3,0-3,-1 6,3-2,1-1,1-3,1-4,-4-5,0 2,0 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1505 1763,'24'1,"-21"1,2 4,-2-2,-1 1,-3-9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3341 1285,'7'24,"-7"-20,1 0,-2-1,1 0,0 0,-3-5,1-1,0-2,1 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3344 1260,'2'0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3374 1278,'-3'52,"5"-55,2-2,-2 2,0 0,1-1,0 0,0 0,-1 1,1 2,0 1,0 0,-2 3,1 2,-1 0,0-2,-2 0,1 0,2-6,3-5,0-8,-3 9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3437 1251,'2'18,"-3"-15,0 0,1 2,-1-2,1 1,0 0,-2 0,2 1,-1-1,1-1,-1 0,0 1,1-1,0 1,0-1,3-1,0-4,0-2,-2-1,-1 1,-1-2,1 2,-2-3,1 2,-1 2,-1-1,1 1,-1 0,0 1,0 1,0 0,7 1,-1 0,4 0,1 0,-5 0,2 1,1-1,-1 0,1 1,-1-1,-1 0,-1 0,0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3504 1283,'-10'-4,"7"7,1 0,-1 5,1-4,2 0,-1 0,1-1,0 0,-1 0,1 3,1-2,2-4,0-1,2-3,-1 1,1-4,0-1,0-2,0 2,-3 4,-3 17,-1-1,1-5,0-4,0 1,1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3562 1312,'-5'21,"0"-13,4-5,0 0,-1-7,1 0,1 1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3559 1260,'14'12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3359 1420,'-16'-1,"13"1,-1 2,1 0,2 1,-1 0,2 1,-1 0,1-1,3 0,0-4,1 0,2-2,-2 0,2-2,-4 2,1 1,0 0,-4 6,1 1,0 1,0 0,0-1,1-2,-1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3378 1419,'23'0,"-14"0,-6 0,1 1,-1-1,0 0,0 0,-6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3390 1437,'2'0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1773,'-4'93,"3"-90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3452 1378,'-5'18,"4"-15,-1 4,2-4,0 0,-1 3,1-3,2 1,1-1,0-1,3 0,-3-1,1 0,0 0,-1 0,0 0,-3 2,-2 0,-6 5,4-6,-5 4,6-5,0 0,0-1,-1-4,3 1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3454 1387,'24'4,"-21"-5,5-3,-5 3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3511 1428,'-1'27,"1"-23,-1 0,0 0,-1 0,0-1,-1-2,0-2,1-2,0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3512 1388,'2'0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3390 1426,'24'9,"-18"-9,-2 0,3-2,-3 1,-1-1,-7 4,1-1,0 0,-1 1,-3 1,1 0,0 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3349 1529,'1'26,"-1"-21,1-2,0-6,-2 0,1 0,0-1,0 0,-1 0,2-4,0 5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3357 1499,'27'31,"-28"-26,0 0,0-2,-2 2,3-2,4-5,3-6,-3 2,2 2,3-1,-5 3,0 2,-1 2,-4 2,1 1,-1-2,0 0,-1 3,0-2,1 0,0-1,-1 0,5-10,2-2,-4 5,1 1,0-1,0 1,0-6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3446 1499,'2'32,"-5"-36,0 0,2 1,-4-2,2 4,-1 0,0 1,0 2,3 1,8 0,-3-3,-1 0,3 0,3-6,0 1,-3 2,-1 1,-2 1,0 1,-1 5,-2-1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3528 1504,'-8'42,"6"-38,2-1,-1 2,-1-1,1-1,2-7,0 1,2-3,-1 2,0 1,0 0,1 1,1 2,0 3,0 0,-6 3,-1-2,0 1,1-1,-1-1,1 1,-1-2,0 1,0 0,0-1,0 1,-1-3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3571 1556,'-3'16,"1"-13,-1 3,1-3,-1 1,0 0,0-1,0-1,0-3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1830,'0'65,"1"-61,0 0,0-1,-1 0,3-4,5-3,-5 0,1-3,0 2,-2 2,0 0,0-1,1 3,0-1,-4-2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3572 1520,'2'0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3353 1633,'5'0,"-1"1,-1-1,0 2,-1 1,-5 3,1-1,1-2,0 5,0-5,3 6,0 3,-1-9,3 4,-1-5,0 0,1-1,1-1,-2 0,-10 1,-1 1,2 0,1 0,2 0,3 1,1 1,2 3,-1-4,0 1,-1-1,1 2,0-1,-1-1,0 0,-3 2,-9 1,-2-4,4-2,0-2,1-5,5 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2284 374,'-3'4,"-2"5,1-4,-7 6,8-9,0 0,3 1,5-2,0 0,0 0,-1-1,1 0,-2-1,1 1,-1-1,0-1,1 1,-1 0,0 0,0-1,0 2,4-3,-4 3,8-3,-8 2,1 0,2 0,-3 0,-4-2,-3-2,-4-2,5 4,-7-3,7 4,0 0,0 0,-2-2,1 1,1 2,-1-2,-1 0,2 0,2 8,2-1,0 0,-1 1,1 2,0-1,-1-1,1 0,0 0,1 4,-1-5,0 0,0-1,-1 1,1-1,1 2,-1-1,-1-1,1 0,-1 0,1-6,1-6,1-2,-2 6,-1 0,1 1,0-1,-1 1,0-7,1 5,-1 1,0 0,0 2,0 0,0 0,0-2,0 1,0 0,-1 1,-2 9,0-1,1 1,0-1,0 0,0-1,-1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2300 340,'-51'16,"47"-13,0 0,-1 4,3 0,1-3,0 0,-1 3,1 0,1-3,0 0,0 0,1 0,0 2,0 0,0 0,2 4,-1-7,4 3,-1-5,0-1,-1 0,-1-1,1 0,-1 1,8-2,-7 2,-1-1,0 0,0 0,0 1,0-1,0 1,0-1,2-1,0-2,1-2,-3 2,-1 1,1-1,0 0,-1 0,0 1,0 0,2-5,-2 2,1-2,-2 1,0 3,0-2,-1 2,-1-2,1 3,-3-1,0 1,-1 0,-3-1,4 3,-1-1,-1 2,2-2,0 1,-5 1,5 0,-1 0,1 0,0 1,-4 1,3-1,-6 2,2 0,5-1,-4 5,5-4,1 0,-1 4,0 9,2-11,0 1,1 4,0-5,0 0,1 1,0 0,0-1,0 1,1-2,3 2,-3-4,0 0,0-1,1 1,-1-1,1-1,1 0,-2-1,4-1,-4 0,0 1,1-1,0 0,0-1,-1 2,1-3,0 0,-2 1,1-1,-1-1,0 2,0-3,-1 3,0-2,-1 1,0-2,0 3,0-1,0 0,-1 0,1 0,-1 0,0-1,0 2,-1 0,-7-9,6 10,0 0,-1 0,1 0,0 0,-4 1,4 0,-1 2,0 1,0 0,-1 0,-7 4,5-2,1-1,1 0,-1 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2513 509,'-14'13,"12"-10,-2 4,2-2,2-2,-2 1,0 0,1 0,-1 0,1-1,-1 1,0 0,2 2,0 1,0-2,2-1,-2-1,2 1,0-1,1-1,1 1,1-1,-1 0,0-1,0-2,0-2,1-4,0-2,-3 4,0 1,1 0,0 2,-3-1,1-1,-1-4,0 2,-1 3,1 0,-1-1,0 1,0-6,0 6,-2-4,-1 2,2 1,-1 2,0 0,-1 1,0 1,0 3,1-2,0 0,0 0,0 0,-1 0,-3 0,4-1,-2 2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2414 539,'-1'7,"0"-4,1 0,-1 0,0 1,0 1,1 1,0-2,0 0,1 1,-1-2,0 2,0-2,0 0,-1 2,1-2,-1 4,1-4,0 0,0 6,0-6,0 1,0 1,0 0,0-2,0 5,0-5,-1 1,1 0,0-1,1 1,-1-1,1 0,0 0,2 0,0-1,0 0,0-1,0 0,1 1,-1-1,0 0,0-1,1 1,-1-1,-6-1,0 0,-2-1,1 2,1-1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2421 662,'4'13,"2"-9,-2-1,-1-2,1 2,-1-1,1 2,-3-1,0 1,-2 0,-5 1,-1-2,0 0,3-2,1 0,-3 1,1 0,2 0,-2 1,1 0,1-3,0-2,-2-1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2555 513,'25'-1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2553 533,'26'-20,"-29"18,2 5,0 0,1 1,0 2,1 2,-2-2,1 0,-1-3,2 5,-2 0,1-4,0 1,0-2,0 0,-1 0,0 0,-3-4,1 0,0-1,-2-1,3 0,1 0,2-1,3-2,-1 2,0 0,3-3,-3 4,-1-1,1 0,7-7,-6 8,-1 1,4-2,0-2,-1 2,-3 1,-4 6,-2-1,-2 4,-2 0,3-3,3 0,4-4,2 0,-2 1,0-1,1 0,-1 2,-1 2,-2 0,-1 1,0 0,0-1,0 0,-4 4,1-3,0 0,-2-1,2-1,-3 0,4-2,0-1,1-2,2 0,0-1,1 0,0 1,3 2,0 1,6 1,-7-1,0 0,0 1,0 0,-5 3,-1-2,-1 1,4 0,3-2,1 0,-1-1,0 1,0-1,0 0,-2 3,-2 0,-2 2,1-1,-1-1,1 0,-1 1,-2 0,1-2,1-1,0 0,1-4,0-1,1 1,1 0,-1-1,1 1,4 3,0 3,2-1,-3-2,0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2655 526,'19'-4,"-16"4,1-1,-1 0,0-1,2 1,-2 1,-6 4,0-1,0 0,0 0,1 0,-1-1,0 2,-1 1,1-2,0-1,0 0,0 1,7-1,1-2,-2-1,1 0,-1 1,0-1,2 1,-1 0,-6-3,-2 1,0-2,1-1,0-1,2 3,0-1,0 1,1-1,-2 1,2 0,-1-1,3 8,-1-1,1 3,-2-1,0 0,1 10,-1-11,-1-1,1 0,0 0,-1 0,1 0,2-7,0 0,-1-1,1-1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1334 659,'0'39,"3"-43,0 1,0 1,-1-1,0 0,-4 0,-2 1,1 0,0 4,3 2,0 2,0-3,0 1,0 0,0 0,0-1,0 0,0 0,0 3,0 1,0-4,-1 3,0-3,0 0,-2-3,0-1,0-1,0 0,2-1,1 0,3 1,0 1,2-1,-2 2,1 0,-1 0,0 0,0 0,-2 3,-7 5,2 0,-2 4,4-8,-1 3,0-4,1 1,-1-2,6-3,2-1,5-5,-6 6,-1 0,0-1,0 1,1-1,-1 0,0 0,1-1,0 0,-2 0,0 0,-1 0,-2-1,0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1334 1797,'-1'14,"1"-11,0 1,0-1,0 7,0-5,1-1,-1 0,-1-1,1 0,0 5,1-4,-1-1,0 0,1 1,3-4,-1-1,4-3,-4 3,3-1,-3 1,0 0,0 1,0-1,-2-2,-2 0,-3-11,2 8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2697 492,'3'30,"-3"-26,0 0,-1 1,1-1,0 0,-1 0,0 1,-1-2,1 0,-4-3,2 1,-1 1,1-1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2658 518,'-8'24,"6"-18,-2 4,3-6,-1 0,1-1,2 0,1 0,1-1,1 2,-1-2,0-1,0 2,0-1,0-1,3 0,0 0,-2-1,-1 1,0-1,3 2,2 0,-1 0,-4-1,0 0,0 0,-6-2,0-1,-8-9,6 7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3126 281,'19'-2,"-16"2,0-2,3 1,-1 0,-2 1,0-1,0 1,0 0,0-1,0 1,0 1,4-1,-2 0,-2-1,0 1,0 1,0-1,0 0,0 0,0-1,0 2,0-2,0 1,0 0,-12-1,6-2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3302 229,'-16'-8,"12"8,-2 2,3-1,0 1,-2 1,3 1,0-1,0 2,1-2,1 0,0 3,1-2,0-1,0 0,2 7,1-5,1 0,0-2,-2-1,1 1,1 0,-1-1,1 2,-3-1,0 0,-1 0,-1 1,-2 2,-1-2,0-2,0 1,-2-1,-1 0,0 0,1-1,1-1,1 0,-2-1,2 0,2-2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3287 282,'2'0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3288 282,'37'4,"-34"-4,0 0,0 0,0 0,0 1,0-1,1 0,1 0,-2 1,-9-1,-3-2,6 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3328 253,'31'21,"-28"-21,0 2,0 0,0 2,-2-1,-3 1,0-1,-2-1,-1 1,-1 0,1 0,2-2,-2 2,1 0,1 0,-1 1,5-7,0-1,1 1,0 0,2-3,-1 3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3425 253,'-14'7,"9"-4,2-1,2 1,1 0,0 2,2-1,2 0,-1-2,2 2,-2-3,0 0,0 1,-1 1,-4 0,-6 0,1 0,3-2,1 0,0-1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3464 289,'2'0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3465 289,'-4'3,"0"0,1-2,3 2,3-1,0-1,0-1,1 0,-1-1,0-1,-5-2,-3 2,2 1,0 0,1 4,5-1,0 0,0-1,0-2,0 1,-2-3,-4 0,0 1,0 3,1 2,1 1,5-5,-3-2,-4 2,-2 0,2 1,0 0,1 3,5-2,0-1,0-1,0 0,0 0,0 0,-4-2,-2 3,0 0,0 1,1 4,2 0,1-2,1 0,2-2,-1-2,1-1,-2-1,-1 0,-1 0,-3 1,-1 0,-2 1,3 1,0 2,2 1,5-2,0 0,-1-1,0-1,-2-2,-3 0,-1 3,0-1,0 2,0 0,0 2,2 0,1 0,3-3,0 0,0-1,0-1,-4-1,-2 2,0 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1331 1790,'22'5,"-19"-5,2-2,-2 0,0 0,0 3,-6 5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3526 243,'2'0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3527 243,'7'11,"-7"-7,1 0,-1 2,0-1,2 15,-2-17,0-6,-1-4,1 3,0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3567 241,'-1'19,"0"-14,0 0,0 0,1-1,-3 3,2-4,0 0,-1 3,1-3,0 2,0-1,0 0,0 0,0 4,0-5,-1 3,0-1,1-2,-2-1,0-3,2-3,2 0,1-1,0-2,0 1,0 1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3597 252,'14'-4,"-11"4,1 1,-1 2,-2 0,0 1,-1 2,1 0,-1 1,-1-3,0 0,0-1,-1 3,0-2,-1-2,0 3,0-3,0-1,0-1,0-2,0 1,1-2,1 0,1 0,1 0,4-1,1-1,1-4,-2 4,-3 1,2-2,2 0,-4 2,3-2,-1 1,-1 1,0 0,-2 1,1-1,1 5,-5 2,1 0,-2 1,2 0,0 1,-2 0,3-1,2-1,2-2,-1 0,0-1,-2 4,-2 0,-2 2,2-3,-2 0,1 1,-1-2,0 0,1 1,1 0,4-1,0-1,0 1,0 1,0 0,-2 0,1 0,-1 0,-1 1,0 0,-3-1,-5 1,4-1,1-3,-5 3,5-3,9-19,-3 11,-1 4,1-1,0 0,-1 1,-1 0,1-2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3702 201,'-30'49,"31"-46,2-3,3 1,-1-1,0 1,2 0,-4 0,0 1,0 1,-1 2,-2-2,0 0,1 1,-1 1,1-2,-2 2,0-1,0 0,-6 2,0-1,4-3,-3-1,2-1,1-3,0 1,3-2,0 0,0 0,2 1,-2 0,3 1,-1 5,-5-3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2287 109,'-1'15,"1"-12,0 0,-1 2,0-2,0 2,1-2,-1 1,1-1,0 1,0 5,0-4,1 0,0-2,2-1,0 0,0 0,1-2,-1 0,3 0,0 0,-3 0,0 0,0 0,0 1,-4-10,1 5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2339 101,'50'5,"-48"-1,-1-1,-2 1,0 0,-1-1,0 0,-2-1,-1 2,2-2,0-1,-2 0,2 0,0 0,-1-2,0-1,2-1,1 0,1-2,0 1,0 0,0 7,-1 12,1-11,-1 4,0-3,1 5,0-5,0-2,-2 5,2-5,0-7,1-2,-2-2,2 3,-1 2,3 2,4 6,-4-1,-1 1,2 0,-1-2,1 0,-6-7,2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2414 121,'2'0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2415 121,'-16'50,"16"-47,2 0,1 0,-1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2436 146,'17'-8,"-20"9,4-4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1819,'38'-3,"-34"4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2498 108,'6'70,"-9"-69,-2 0,1 0,-2-1,1-1,1 0,0 0,7 2,-9-3,3 1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2440 136,'-25'40,"28"-34,-1-3,2 0,2-2,-2-1,0-1,0 0,-1-1,-1-1,2-1,-3 1,0-1,1-6,-2 7,0-1,0-3,0 2,0 2,0 0,-9 6,0-1,-2 0,8-2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2282 284,'13'47,"-13"-42,0-2,-1-8,1 1,0 1,0 0,3 7,-6-11,3 1,0-1,0 4,1 0,0 0,2-3,0 3,1 1,-1 1,1 1,0 2,-1-4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2312 307,'15'6,"-12"-5,0 0,0 0,1-1,-1 0,-1-3,-1 0,-1-1,-3 0,-1 3,0 2,0 0,0 3,4-1,0 3,1-3,1 2,0-1,0-1,5-1,-3-4,0 0,-1 0,1-1,1-3,-1 3,0 0,-8 5,-1 1,1 0,2 1,0-1,1 1,3 0,1-3,0 0,0-1,3-2,-2 0,0-3,-1 0,-2 2,0 0,0 0,0-2,0 2,-1-1,0-1,-1 1,0-1,1 2,-1-1,0 7,1 0,0 0,0 0,-1 0,1 2,0-2,0 6,0-5,-1 0,1-1,1 0,0 1,0-1,2-4,1-4,-2 1,-1 1,1-1,0 0,-1 1,0 0,2 1,-2 7,-1-2,0 0,0 0,1 2,-1-1,1-1,0 0,2-3,1-5,-2 1,0 0,1-4,-2 5,1-2,0 1,0 1,-5 6,2 0,0 0,1 0,-1 0,1 3,1-2,0-1,0 0,2-1,4-4,-3-2,-1 1,1-2,-2 2,0-1,0 0,0 1,-1 6,-1 0,-2 2,2-2,-1 1,1-1,-1 0,1 2,0-1,2-1,1-2,0 0,0-1,0 0,0-3,0-2,-2 2,0 0,0 0,0 0,2 3,0 0,0-1,0 1,0-1,0 1,0-1,-1-2,-1 0,-1 0,-3 0,0 1,0 2,-1 0,2 3,1 0,1 0,-1 0,2 0,1 3,2 0,0-4,-1 0,4-1,-4-1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2539 296,'14'-1,"-10"1,-1 0,1 0,4 0,-5 0,4 1,-3-1,20-1,-19 2,-1-2,-1 1,0 1,0-1,0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2679 236,'26'2,"-23"-1,0 0,1-2,-1 2,0-1,0 1,0-1,1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2692 251,'2'19,"-2"-14,0 0,0 2,0-1,-1-2,1-1,-1 4,1-2,-1-2,1 1,-1 1,1-1,-1 0,1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2706 265,'15'15,"-18"-11,0-1,6-3,2-5,1-1,-4 2,3-1,-1 0,0 2,-1-1,1 3,-1 0,0 0,-6 1,-2 3,1 1,1-2,1 2,2-1,0 0,1 2,0-2,1 0,-1 0,0 0,0 2,-1-1,-1-1,-1 2,-1-2,0 1,0 1,0-3,-1-1,5-5,2 0,0 0,0 0,1-1,-1 3,1-2,-1 2,0 1,15-8,-15 7,0-1,0 1,0 1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2776 277,'-8'46,"8"-40,-1-2,1-1,-1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2804 261,'44'-13,"-41"13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1400 1918,'18'-4,"-14"4,0 1,-1 0,0 0,1 0,-3 2,0 0,-1 1,-2 7,-1-6,0 0,1-2,-6 3,2-3,3-2,-5 1,5-2,0 0,8 1,-1-1,3 0,3 0,-5 2,0-2,2 0,-2 0,-2 0,2-1,-1 1,-1 0,3-1,-2-1,-4-2,-2-1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2843 240,'-15'10,"14"-6,-1 2,0 1,1-1,-2 4,0-2,1-5,-1 1,-3 8,3-4,0 0,2-4,1-7,2-3,0 0,0 1,0 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2826 285,'-2'15,"1"-12,0 2,1-2,-3 9,2-9,0 1,0-1,0 1,0-1,-1 5,5-10,-1-2,0 0,-1-1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2828 291,'14'-23,"-12"19,2 2,-3-1,2 1,0 2,0-2,0 3,-3 8,-1-3,0-1,-1 3,0-1,0-4,0 9,0-3,2-4,-1 4,0-4,0-2,1 0,-4-6,-1-3,3 3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2823 290,'24'0,"-29"3,1-1,1 0,-1 0,1-1,0 1,0 0,0 0,0-1,-2 2,0 0,12-1,-1-3,-2 1,2-1,-3-1,-1-1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2927 246,'14'1,"-10"-1,-1 0,0 0,0 0,0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2942 251,'0'17,"1"-12,-1-1,0 1,0-2,0 0,-1 0,1 0,-1 0,-2 0,0-2,-2 0,0-1,0 1,2-1,0 0,7 1,-1 0,1 0,3-1,-1 0,-3 0,2-1,-1-1,0 0,0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2986 279,'-1'44,"-4"-40,2-2,-1 1,1-1,0-1,3-5,7-4,-4 5,2-3,1 1,-2 3,1-2,-1 2,-1-1,-1 0,0-1,-1 0,-2 0,-1 1,-4-1,0 1,3 5,-2-3,2 4,-3-2,1 2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2985 310,'-4'14,"3"-11,1 0,-1 0,-1 0,1 1,0-1,2 0,2-2,0-1,0 0,0-1,0-1,0 1,0 0,-3-3,-1 1,1-2,-1 2,0 0,-1-2,-1 3,0 0,-1 1,-1-1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3057 267,'-17'9,"13"0,-1-2,3-4,-1 2,1 1,-1 2,1 2,2-5,0-2,5-7,-3 0,0 1,3-4,0 2,-1 2,1 1,-2 1,0 2,-2 3,-2 1,0-1,0-1,1 0,-1 0,0 1,-1 0,-1-1,5-15,-1 5,2-2,-2 6,0 0,2-2,2-1,-1 3,-1 1,1 0,-1 0,1 1,-1-1,-6 8,0-2,2-1,4-2,0 1,1 1,2 2,-3 0,0 2,-2-2,0 0,0-1,-1-1,1 0,-2 0,-1 0,-1-2,0 0,-2 0,1-1,1 1,-1-3,4-1,2-8,-1 7,0 1,2-2,1 2,-1 2,1 0,-1-2,0 1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3169 233,'-38'77,"36"-71,1-1,-1 0,-2 4,2-4,1-2,-1 0,2 0,3-12,-1 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896 727,'-2'25,"2"-19,1-3,-2 0,1 0,0 2,0-2,-1 1,1 2,-1-3,1 1,0-8,0 0,1 0,-1 1,1 0,0 0,-1 0,1-1,0 0,0 0,5-15,-4 16,0-1,0 1,0 0,0 0,1 1,1-2,-1 1,1 2,-1 4,0 6,-3-1,1-4,-1 15,0-13,0-1,0 0,-1 0,1 5,-1-7,3-7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3160 249,'3'17,"-1"4,-2-18,1 1,-1 1,1 1,-1-3,0 4,0 1,0-2,-1-2,1-1,-2 0,-1-2,0-2,0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3135 312,'25'-7,"-22"6,2-1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3202 290,'-13'5,"9"-4,-3 2,4 0,0 0,0 4,1-2,1-2,1 1,0 0,0 0,1-1,4-2,-2-3,1 0,0-2,0 1,0-1,0 0,-1 0,0 1,0 0,1-1,-1 1,0 0,0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3241 253,'-7'10,"5"-5,1 0,0-1,0 0,-1-1,1 0,0 0,0 0,-1 2,1 1,1-2,0-1,1 0,0 0,2 1,0-1,1-1,1-1,-2-2,-5-5,0 1,0 2,0-1,-1 1,-2-1,0 1,0 0,1 0,1 2,0-1,10 2,-3 1,-1 0,1-1,-1-1,6 1,-6 0,1-1,-1 1,3-1,-2 0,0 0,-1 2,-5 8,0 0,1-2,1-4,0 0,0 1,-1 0,1 1,1-2,2-6,-1-7,0-3,-2 8,-1-2,1 3,-2 0,1-2,0 3,5 3,-1 0,0 0,2 0,-2 0,0 0,2 3,-2-3,0 0,-3 3,-4 2,2-2,0 1,1-1,0 3,1-2,0-1,1 0,1 0,1-2,1-1,0-1,-1 0,0 0,1-1,-1 0,-2-1,-1 0,-2-2,1 2,-3-2,1 3,4-1,3 2,1-1,-1 2,-1 0,0 0,0 1,-3 2,0 0,-1 1,1-1,0 0,0 0,3-3,0-2,1-1,0 0,-2 0,1 0,5-6,-5 6,-1-1,2-1,-1 3,-2-1,0 6,-3 11,-2 0,2-3,1-5,0-1,1 0,-1 3,0-2,0-3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3408 250,'17'-1,"-14"0,2 1,-2 0,3-1,-2 2,1-2,2 1,-2 1,-1-1,-7-2,-1 1,1-1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3454 232,'-12'30,"10"-24,-2-3,-1 0,2-1,-1 1,0-2,0 0,0 1,6 1,4-3,-2 0,0 0,7-1,-7 1,0-1,0 0,0 1,0 0,0-1,0 0,-1 1,0 0,3-3,-2 1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3477 257,'-50'49,"49"-45,-2 4,2-4,0 0,-1 2,0-1,5-8,0-4,0 1,-1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3461 287,'-11'38,"11"-35,1-6,-1-1,3-7,-1 6,0 2,1 0,0 0,1 0,-1 2,0 0,0 1,0 1,0 0,-1 3,-4-1,-3 1,2-2,3-6,2 0,0 0,2-4,2-2,-3 5,-2 2,2-3,2 1,-2 4,0-1,0 1,0 0,-6 5,2-1,-1 0,2 1,2 1,0-1,3-2,1 2,0-3,-1 2,-1 0,-2 0,-3 0,-1 0,-1 0,0-1,0 0,-2 0,2-2,-1-1,1 1,-1-2,1 0,2-1,1 0,4 16,-3-7,0 1,-1-2,0 0,0 3,0-5,-1 0,1 0,-3 1,-3-8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2502 332,'-26'34,"25"-27,0-4,1 0,0 1,0-1,0 3,1 1,1-3,-1-1,2-1,0 0,0-1,-7-1,1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2494 353,'2'0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966 743,'38'-6,"-34"6,-1-1,0 1,0-1,0 2,0-1,0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2495 353,'-4'5,"7"-5,-1 4,-2 1,0 2,-2 3,1-7,1 0,-1 0,0 1,1 1,4-2,3 1,-3-2,-2 1,-4 0,-1 2,0 1,1-3,-1 0,0-1,-1 0,-1-3,2-3,1-3,1 3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2496 364,'16'4,"-13"-4,0-1,0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2533 351,'7'42,"-8"-39,0 1,-2 0,1 0,0-1,-1-2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2879 389,'8'58,"-9"-55,1 0,-2-6,2-4,-1 3,1-1,1-7,0 8,-1 1,1 0,0 0,3-3,-1 4,-1-1,2 1,0 1,0 1,0 1,-1 1,0-1,0 0,0 1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2927 436,'-16'24,"17"-21,0 0,2 0,2-1,2 0,-3 0,-1-1,0 1,0-1,-1 2,-2 1,-1 0,-3 2,-1-2,1-2,-4 0,2 0,1-3,1-1,2-2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2918 454,'26'-3,"-22"3,-1-1,0 1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3051 368,'-23'30,"16"-26,3-2,0 0,1 1,0 0,-4 3,-3 7,3-5,-1-3,5-3,-1 0,1 0,4-5,2-1,-1 0,-1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2998 399,'-16'22,"14"-19,-1 1,1-1,-3 4,4-4,-2 0,1 1,0 4,4-5,1-1,0-2,4 0,-4 1,0-2,0 1,0 1,0-1,1 0,0 0,0-1,-1 2,0-1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777 1549,'2'66,"-2"-59,0 1,1 4,-1-8,1 13,-1-12,0 6,0-8,0 0,0 0,0-8,0-2,0 0,0 0,0 1,-1-3,1 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771 1539,'-25'51,"24"-48,4-2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1006 719,'-2'15,"3"-11,-1-1,0 0,0 0,0 0,0 1,-1 1,0 0,1-1,0-1,-1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775 1527,'15'17,"-13"-14,0 1,0-1,-1 0,0 0,9 16,-6-16,-1-1,-1 2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728 1685,'-7'45,"7"-42,0 0,-1 0,1 0,1 0,2-1,0-2,0 0,0 0,0 0,-8 10,0-2,4-5,-1 0,0 3,1-2,0 0,1 0,2-1,1-1,0-1,0 1,0 0,-2 1,0 2,-2 2,0-1,0-1,-1 4,-1-3,3-3,-1-16,1 8,0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760 1748,'16'-4,"-12"2,-1 1,0 1,0-1,2 0,-2 1,1-1,-1 1,-5 4,-6-1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4:31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787 1746,'0'50,"-3"-47,0 0,0 0,0-1,11-5,-1 0,-1 1,2 0,6 0,-10 1,3-1,-4 0,0-2,2-9,-6 8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 1604,'17'-6,"-13"5,4 0,-4 0,-1 0,0 0,0 1,3 0,-3 0,0 0,-2 3,-4-3,0 0,-1 0,1 0,0 0,0 0,3 3,5 4,-3-2,2 2,-2-2,0-1,-2 0,1-1,-1 1,-1-1,1 0,-1 0,-1 0,-2 2,0 0,2-2,1 0,-3 1,0 0,1-1,-1 0,-1-1,2-1,6-2,2 0,-2 1,1-1,1 1,-2-2,0 3,0-2,0 2,0-1,1 1,-1 1,0 1,0 0,-6-7,3 1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1643,'2'0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 1643,'-7'20,"6"-17,1 0,0 5,4-3,-1-3,0 0,0-1,2 0,2 0,-2 0,-1 0,-1 0,0 2,-3 0,-4 0,0-1,1-1,-3 0,2 0,1 0,0 0,0-2,4-5,0 0,2-2,-1 4,0-3,1 0,3 0,-1 2,-1 3,-1 1,-7-1,0 1,0 0,-3 0,2 0,1 1,-1 1,-5 3,7-2,-4 0,-1 0,4-2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502 1608,'1'18,"-1"-13,0 1,0-2,1-1,-1 1,0-1,0 1,0-1,0 1,0 1,0-1,0 2,1 3,-1-6,0 1,0 0,0-1,0 0,0 4,0 3,1 4,-1-3,0-2,0 4,0-1,0-6,0-1,0-1,-1-1,1 2,-1-2,0 0,1 0,1-7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508 1603,'29'-1,"-25"0,-1 1,1 0,-1-1,2 1,-2 0,1 0,0 0,4 0,-3-1,1 1,1 0,1-1,0 1,-4 1,-1-1,1-1,0 1,0 1,4-1,-4 0,1 0,0 1,0-2,-1 1,11 0,-12 0,1 0,4 0,0 0,-3 0,5 0,-3 0,-3 0,-1 0,1 0,3 0,-4 0,5-1,4 1,-7-1,-1 1,2 0,-2-1,2 1,-3 0,4-1,0 1,2 0,-1 0,-3 0,-1 0,-1 0,1 0,3 0,-4 1,0-1,1 0,-1 0,10 0,-4 0,1 1,-7-1,3 0,1 1,-4-1,4 0,-3 0,0 1,1-2,-1 2,-1-1,0 0,1 0,-1 1,0-1,3 0,-2 0,-1 1,1-1,1 1,0-1,-1 0,1 1,-1-1,3 1,0 0,3 0,-7-1,1 0,9 0,-9 0,3 1,-1-1,2-1,-3 2,-2-1,2 0,-1 0,-1 0,4 0,-4 0,0 0,2 0,2 0,-3 1,-1 0,0 1,-3 2,0 6,0-7,0 1,0 1,0-2,1 16,-1-14,0 1,1 1,-1-2,1 0,-1-1,1 4,-1-4,1 1,-1 0,1 2,-1-1,1 0,-1 5,1-7,-1 0,1-1,-1 1,0 0,1 12,-1-10,0 3,0-6,0 0,0 1,1 1,-1 2,0-3,0-1,0 3,0 0,0 2,0-3,0 0,1-2,0 0,-1 0,-1 0,-2-3,0-1,-2-2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531 1842,'14'5,"-11"-6,0 1,1 0,-1 0,5-1,-4 0,-1 0,1 1,5-1,-3-1,0 1,0-1,0 0,-1 1,0 0,0 0,1 0,-1 0,2 0,0 0,-1 1,-1 0,1 0,-1-1,0 1,1 0,7 0,-6 0,0 0,0 0,-1-1,0 1,0 0,0 0,3 0,-1 0,0 0,6-1,-7 1,0 1,2-1,10 0,-11 1,1-1,1 1,0-1,9 2,-1-1,-9-1,10-1,-10 1,5-1,2-1,1 0,-3 0,-8 1,10-1,-8 1,6 0,-7 0,0 1,5 0,2 0,-8 0,6 1,-6 0,-1 0,-1 0,1-1,1 2,1-1,13 2,-14-2,-1 0,-1 0,-1-1,0 1,5-1,-1-2,-4 2,-6-3,-5 0,-10-3,-5 2,11 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703,'-3'36,"2"-26,1-4,-1 0,1-2,0 0,0-1,-1 1,1-7,1-2,0-1,-1 1,3-4,-2 6,0 0,0 0,-1 0,2 0,1-1,0 0,0 1,4-1,-4 2,0 3,2 8,-5-6,1 4,-1 0,0-2,0 0,0-1,0 0,0 1,1-2,-1-19,0 3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482 1728,'-1'17,"-3"-17,-2 1,2 0,0 0,0 1,-1-1,0 2,0-1,-4 1,5-2,-1 1,-2 1,4-1,0 1,1 1,-2 0,2-1,0 0,-3 9,4-8,-1 0,1 3,-1-2,2 3,-1-2,0 11,-1-9,2 1,-2-1,1 7,1-8,-1-3,0 0,0-1,-2 6,3-6,-2 0,2 0,0 0,-1 1,0 1,1-1,0-1,0 1,-1 0,2-1,-6-18,4 5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 1884,'4'23,"-4"-19,1 0,-1-1,0 0,0 2,-1 1,1-3,0 0,0 1,0 1,0-2,-1 4,1-4,6 0,-1-3,2-1,-2 1,5-1,-5-1,1-1,-4 0,0 0,0 0,-2 0,0-1,0 1,-2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 1765,'-2'13,"2"-8,0-1,1-1,2-2,0-5,-2-1,-2 2,0 0,-1 0,-1 2,0 1,-1 5,2 0,1 1,0-2,0-1,6-3,-1-3,-2 0,-1-1,0 0,-1 1,-1-1,-2 2,-1 6,3-1,3 0,-1 0,2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1820,'1'15,"-1"-12,-1 1,0-1,1 0,0 0,4-3,-1-1,-1-3,-4-2,2 3,-3 0,0 3,6 0,-1 3,-1 0,1 0,-1 1,0-1,-1 0,0 1,0 0,-2 3,0-1,1-2,-1 0,1 0,-3 7,1-7,1-1,-1 0,-4 0,2-3,-2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635 1626,'-16'10,"12"-7,1 0,0 0,0-1,1 1,1 0,3 0,3-1,-2-1,1 1,0-1,2 2,-3-1,1 1,-1 1,1 1,-2-1,0 0,0 0,-2-1,-1 0,0 1,-2-2,-1 1,1-2,0 0,-1-2,0 0,1 0,1-2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662 1654,'20'1,"-16"-1,0 0,-1 0,0 0,2 0,-2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689 1639,'38'10,"-37"-7,-1 0,-1 1,-1 1,0-1,0 1,0-2,-2 1,-1 1,2-4,-3 0,3-3,2-2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787 1638,'-12'13,"9"-11,1 2,0-1,3 1,3 1,0-3,0 2,1 0,-2-1,-2 0,1 2,-3-1,-1 1,-2-3,1 1,-1-1,1-2,-1 0,1-3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825 1683,'4'9,"-3"-12,-1 0,-2 0,-1 2,0 1,-1 2,2 2,2-1,3-2,0-3,-2-1,-1 0,-1 0,0 0,-1 7,0 1,2-2,3 0,0-4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869 1639,'0'22,"3"-23,0 0,0-1,-1-1,-1 0,0 0,-2 0,-2 1,0 2,0 0,-2 3,2-2,-2 3,4-1,4-1,2-4,-1 1,-1 0,0-1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1132 665,'-6'75,"6"-71,0 2,0-1,0 0,-1 4,1-5,0-1,0 0,0 0,-1-7,1-1,0-2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877 1691,'2'0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878 1691,'-2'7,"4"-4,0 0,1-6,-2 0,0 0,-5 6,1 0,6-4,-4-2,-2 4,6 1,0-1,1 2,-1 0,-3 1,-1 2,-2 8,2-10,0 1,0-2,0 1,-3 1,1-4,-1-2,0-1,1-1,1 0,0-1,0-2,1-1,0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987 1606,'-42'3,"39"-1,0 1,1 1,-1 3,2-3,0-1,0 2,4 0,-1-1,0-1,2-1,-1 0,0-1,0 1,0-1,1 1,0 1,-1-1,5 4,-5-3,0 0,0 0,2 2,-3-2,2 3,-3-3,0 1,-2-1,1 0,-3-1,0-1,-1 1,0-1,0 0,0 0,0 0,1 0,0 0,0 0,-3 1,1 1,1-1,1-3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653 1753,'-21'-4,"17"5,1 0,0 0,-1 1,1 0,0-1,0 1,1 1,1 0,2 0,7 7,-5-5,1-2,-1-1,1 2,-1-1,0 0,-2 0,-1 0,-1 1,-3-1,1-1,0 0,0-1,0-1,0-1,0 1,-1-2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645 1787,'29'-9,"-26"10,0 1,0 0,0 0,-3-5,-4-6,2 5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672 1757,'37'14,"-34"-12,-2 1,-1 0,-1 1,0 1,-1-1,-2 1,1-4,0 1,0 0,-1 0,1 0,1-5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762 1773,'-13'13,"11"-10,7 1,-1-2,1-1,-2 1,1-1,-1 1,-2 1,-2 2,-3-2,1-1,0-2,-1 0,1 1,0-2,0 1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1790,'5'10,"-2"-12,-1-2,-2 0,1 1,-2 0,-2 3,1 3,1 0,0 0,1 1,0-1,3-2,-2-4,-4 0,0 4,4 2,2 0,0-3,0-1,0 0,-2-2,-7-3,3 4,0 2,2 3,1 0,2 0,1-3,0 0,-1-3,-3-1,1 1,-2 0,0 6,1 0,-1 0,1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758 1847,'7'17,"-5"-13,-2-1,2 3,-2-3,-8-3,3-2,2 1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732 1890,'9'63,"-9"-60,-3-3,-1-2,-2-8,2 2,2 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665,'4'12,"-4"-7,0 1,0 7,0-3,0-6,-1 1,1-1,0-1,0 1,-1 3,1 0,0-4,-1 0,1 4,0-4,1 0,-4-11,0 3,1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708 1914,'-4'15,"5"-12,0 0,2 1,0-1,0-5,1-2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730 1921,'34'2,"-31"-2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793 1881,'0'29,"0"-26,0 0,-1-7,1-1,-2-6,2 5,0 1,0 1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795 1872,'23'38,"-26"-35,0-2,7-1,2 0,-3-1,1 1,-1-2,-1-1,-3-1,0 0,0 1,0 0,-1-1,-1 2,2 5,-2 5,1-3,0 0,0-1,2 0,0-1,1 0,1 1,1-2,0-1,0-2,0 1,1 0,0 0,-1 2,-1 2,0-1,-1 4,0 0,0-4,-1 0,0 0,-3 0,0-2,0 0,-1-1,1 0,0 0,-1-1,1 1,1-3,3-1,1 1,2 0,-1 0,-1 0,-1-1,0-2,-2 3,0-2,-1 1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791 1869,'19'-1,"-16"1,2 0,0 0,0 1,-2-1,1 1,0-1,-1 0,0 1,-1 2,-1 0,-1 1,0 1,-1 3,0-5,0 2,0-1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900 1908,'-14'14,"18"-12,2 0,-3-2,0 2,0-1,0 1,0-1,-1 2,1-1,-1 1,-2 3,-1-3,-3 1,1-2,-1 0,0 0,-1-2,2 0,0-1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955 1885,'-11'41,"11"-38,0 0,1 1,2 3,-2-3,2 3,0-5,1 0,-1-3,3 1,-1-2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974 1868,'15'45,"-17"-42,-1-2,-1 0,1 0,6 0,5-4,-5 1,0 2,-1 3,-2 3,1 1,-1 0,0-3,0 4,0-4,0-1,1 0,3-5,0-13,-4 12,1-7,-2 7,1-3,-1 3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1005 1875,'50'-15,"-47"16,-7-3,1 1,3 7,0 3,0-1,0 1,1-5,-1 3,0-3,0 1,0-1,0-1,0 1,-2-1,-2-4,0 0,1 0,-1 0,-3-2,4 1,0 1,2-2,6 2,-1-1,0 0,0 1,1 0,1-1,-3 0,0 2,2-4,-2 3,0-2,0 1,0 2,-4 5,-4 4,3-6,-1 1,-3 1,0 0,2-3,0 2,1-2,0-1,-2 4,2-4,0 3,13-7,-7 1,1 0,-1 0,0 1,2-2,2-1,-4 3,4-3,-4 4,4-2,-3 2,-1-1,0 1,-6 1,-8 3,7 0,1-3,0 1,-1 3,3-2,-2 3,1 0,-2 2,4-4,-1-1,1 0,0 0,0 0,3-2,1-2,7-5,-8 4,0 0,1-1,0-1,-1 0,0 1,-1-1,1-3,-1 2,-16 0,8 4,2 1,1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1869,'-1'34,"0"-31,-1 1,-3 3,2-4,6-3,0 0,0-1,1-1,0-1,2 1,-3 0,0 0,5-1,-3 1,-1-1,0 1,0 1,-1-2,2 1,-1 1,1 2,-2 2,0 1,-1 3,1 1,-2-4,-1 0,0-1,0 2,0 0,0 0,-1 8,0-9,1 0,-1-1,0 0,0 1,-1-1,1 1,-2-4,0 1,0-2,-1-1,-4-4,1 0,0-1,4 3,1-1,-5-9,5 11,-1-3,0 4,5 5,-2 3,2 3,-2 1,1-4,0-10,0 1,-1 0,1-2,-1 2,1 0,-1 0,1 6,2 3,-2-2,1-1,-1 0,1 0,2 0,-1-2,1-1,0 0,-1-2,0-2,-1-1,-1 0,-1 1,1 1,-2 0,-1-1,-1 3,0-2,-2 0,2 1,-1 1,1-1,0 1,0 1,0 1,-1 1,1 2,2 1,1-2,0 1,-1 1,1 4,0-6,1 0,-1 0,0 1,1-1,-1 0,11-7,-4-3,0-4,-6 5,0 2,-2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1319 678,'4'28,"-1"-29,0-1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1113 695,'47'-1,"-42"-1,-1 1,-1 1,1 1,-1 1,0-1,-3 4,-5-2,-1-4,1-1,1 1,0 0,1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1209 1870,'33'43,"-30"-39,-1-1,0 1,0 1,0 2,-1-1,0 0,0-1,-2 5,-2-3,-5 1,-8 3,12-7,0-2,-1-1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865 1777,'14'20,"-11"-20,0 0,0 0,1-1,0 0,-1 0,1 0,0 1,4 0,-5 0,3 1,1 1,-2-1,0 0,3 0,-5-1,1-1,0 1,-1 0,0 0,1 0,0 0,-1 0,0 0,4 1,-4-1,0 0,0 0,0 0,0 0,0 0,4 2,1-3,5 0,-10 1,4-1,2-2,-6 2,3-1,3-1,-5 3,7-3,-4 1,-4 2,0-1,3 0,-3 0,2 0,-2-1,3 1,6-2,-9 2,8-1,-6 1,1-1,-1 1,0-1,-2 2,1-2,-1 1,3 1,-1-1,-2 0,1 1,0-1,0 0,-1 1,0-2,0 2,0-1,0 1,1 0,-3-3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1245 1689,'19'26,"-18"-22,-1 0,1 1,-1-1,1-1,-1 2,1-2,-1 0,2 6,-2-6,2 3,-2 0,0-3,-2-10,-3-9,5 11,-1 1,0 0,1-1,-1 0,1 0,-2-3,2 2,-1 2,1 0,0 1,-1-1,2 0,0-3,0 3,0 1,4-2,-1 2,0 1,0 1,0 0,-1 0,3 0,-3 1,0-1,0 1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1300 1703,'5'37,"-7"-30,2-4,-1 0,5 0,6-2,-6-1,-1 0,-2 3,-2 2,0 0,0-2,-1 0,1 0,1 0,-4 7,-2-3,3-7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1309 1721,'23'-4,"-20"3,0-2,0 3,0-3,2 2,-8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1455 1628,'20'0,"-17"0,1 0,0 1,0 0,1 0,-1 0,0 0,-1 0,0 0,0-1,0 1,0-1,5 1,-3 0,0-1,0 0,-1 0,1 0,2 0,5 0,-8 0,-1 0,4 0,-1 0,-1 0,1 1,-1-1,0 0,-2 0,1 0,-1 0,0 0,2 0,1 0,-3 1,2-1,-2 0,1 1,0 0,-1 0,2 0,-1 0,-1-1,0 0,-14 2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1751 1568,'-4'31,"2"-28,1 0,0 1,-1 0,0 1,-1-1,1 0,-3 2,2-3,-1 1,0-2,1 1,8-4,-2-1,3-1,0 1,-3 1,1 0,-1 3,-2 4,-2-1,1-1,-1 1,0-1,3-8,-1 0,-1 1,2 0,1 1,1-1,0 1,1-1,-1 1,-1 0,0 1,3-1,-3 1,1 0,2-1,0 0,-2 0,-1 2,-4-3,-4-3,3 3,-1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1774 1597,'9'48,"-8"-45,-1 2,0-1,0-1,-3-1,2-6,1 0,-1-2,1 3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1819 1591,'-3'36,"2"-32,0-1,-1 3,1-2,-1 0,1 0,0 0,5-4,-1-2,0-1,1 0,-2 0,1 0,0 0,1 0,-2 0,1 1,0 0,-4 5,-2 0,1 1,-2 1,2-1,0-1,1 0,1 2,2 0,1-3,3-6,-1-1,-2 1,-1 1,1 0,1 0,-2 0,2 1,-3 5,0 0,0 6,0-6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1911 1529,'-7'29,"6"-25,-1 1,-1-1,1 0,0-1,-2 1,2-1,-2 0,1-1,6-4,3 1,0-2,0 1,-3 2,0 0,1 0,-1 4,-3 0,-2 0,-1 1,-2 2,2-3,0-2,0 0,-1 1,0 0,1-3,-2-4,4 1,-1-1,2 0,0 1,6 5,-3-1,0-1,2 1,-2-2,2 0,-1-1,0 0,0 0,1 0,-2 0,0 2,-4 4,-4 2,2-3,-2 2,0 1,0-1,1-1,0 0,-1-1,23-2,-15-2,1 0,0 0,0 0,-1 0,-2-2,-3 0,0-1,0 0,0 1,1 0,0-1,-2 1,4 9,0-2,0 6,-1-7,1 0,-1 0,1 2,-1-2,1 1,-1-1,0 0,-1 0,-1-6,1 0,0 0,-3 2,1 5,0 0,-1 2,2-3,-1 0,4-8,0 2,5-3,-3 2,1 1,-1 0,0 1,0 1,0 1,0 1,1 1,-1-1,0 1,0-1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724,'64'7,"-61"-8,0 1,-8 0,1 0,-1-2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1962 1584,'-6'14,"0"-7,2-3,2 0,1-1,4-3,0-1,3 1,-3 0,2 4,-3 2,0-2,0 0,-1 2,-1-3,1 1,-2-1,0-6,2-12,0 8,0 1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1992 1563,'-7'28,"6"-25,0 0,1 1,3-2,0-3,1 1,0 0,3-2,-4 2,0 0,-7 7,-3 0,3-1,-2 1,2-2,2-2,1 0,8-3,-3 0,-1-1,0 1,0-1,0 0,0 0,1-1,3-2,-3 0,-2 1,-1 0,-2-2,-1-1,0-1,2 2,-1-1,0 3,1 0,0 0,-1-1,-1-14,2 15,-1-1,1 1,0 6,1 14,-1-6,0 3,0-10,0 5,0-4,0 7,0-7,0-2,0 1,0-1,0 2,0-2,1 0,2-2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2040 1640,'2'26,"-3"-22,0-1,0 0,0-7,1-2,0-1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2093 1600,'50'-16,"-47"15,-5-3,0 1,0-1,-1 0,1 1,0-3,-4-3,10 27,-3-13,0 0,0-2,-1 0,1 0,1 0,0 4,-2-1,1 2,-1 1,0-1,0-2,-1-1,0-1,-2-3,1-5,1 1,-1-3,2 3,-1-4,0-2,0 4,0 1,1 1,-4 6,2 0,0 0,-1 4,0 1,1-4,-1 1,0-2,1 0,5-7,-1 0,1-1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1528,'-9'41,"5"-33,3-5,-1 0,-3 3,0-1,1-1,1-2,0 0,8-5,0 1,-1 0,0 1,-1 1,0 2,-2 1,0 0,0 1,-1-1,1 4,-2-3,1 5,-1-6,0 1,1-11,2-4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2186 1597,'2'0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2199 1561,'4'55,"-3"-51,-1 0,0 0,0-1,0 1,0 0,-1-1,0-12,1 6,0-3,1 0,0 1,2 2,-1-1,1 2,0 2,1 4,-2 1,-1 2,-1-1,0-2,-2 0,1-1,-3 0,3-6,4-7,2-8,-3 13,0 0,0 1,1-6,-1 6,-1-2,1-1,-1 2,0 0,1 0,-1 2,0 0,1-1,0 1,-2 12,-2 1,1-5,1 0,-2 2,2-3,-2-1,2 0,3-2,3 2,0-1,-1 0,-1 0,1 0,-1 0,0 0,-1 2,-1 0,-2-1,0 0,1 4,-2-1,-2-3,-3 3,3-4,-1-1,0 0,0-2,1 0,2-2,2 0,2 2,1-1,-1 2,1 0,-1 0,0 1,0 1,0-1,-9-5,1 1,1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1573,'36'-10,"-33"9,0 2,-2 2,-3 0,-3-2,2-2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2425 1510,'-25'0,"19"5,2-1,0-1,-1-1,0 1,0 0,0 0,-1 2,2-2,1 0,-1 2,1 0,2-2,-2 2,3-2,0 2,0-2,0 0,2 1,0-1,2 1,0-1,-1-1,0 0,1-1,0 1,1 0,4 1,-4-2,3 3,-1 0,-1 1,0 2,-3-1,-1-1,-3-1,0-1,-4 4,1-4,-1 1,2-2,0 0,0 1,0-2,-1 2,-3 3,4-4,-2 2,1-1,1-1,6-12,-1 5,0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1600,'37'10,"-32"-9,-2-1,2 1,-2-1,-6-2,-1 0,0-1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838 751,'-6'23,"9"-26,-2 0,0-1,-1 1,-2 0,0 7,1 1,1-2,3-4,-1-2,-4 0,0 6,3 1,3-3,-1-3,-1-2,-2-6,0 7,-1 0,-2 3,-3 19,4-13,1-3,1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2475 1586,'44'16,"-43"-12,-2 6,0-6,-1 0,1-1,-1 0,1 0,-2 1,0 0,2-1,-2 1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2592 1579,'-14'9,"12"-6,-1-2,7 2,0 0,1-1,-1 1,-1-2,0 1,0 0,0 1,-2 0,-2 1,0-1,-5 3,2-1,0-3,1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2634 1594,'6'5,"-10"-5,3 3,0 1,1 0,1 1,1-1,1-7,-2-1,0 0,-2 1,0 0,-1 0,-1 3,2 3,2 2,1-1,0 0,2-2,0-5,-3-1,0 1,-1 0,-2 0,-2 2,1 1,0 0,0 0,3 3,2 1,1-4,-2-3,-1 7,1-1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2684 1555,'4'49,"-4"-46,0 2,0 1,0-1,1 3,-1-5,1 3,-1-1,1-11,-2-2,1 0,-1 1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2724 1554,'6'19,"-4"-16,-1 0,-1 2,1-2,0 0,-2 6,1-1,0 2,-1 1,1-7,-1 4,-1 0,1-4,0-1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2762 1572,'25'1,"-23"3,0 0,0 0,-1-1,0 0,0 0,-1 0,1 0,-1 2,0 8,0-10,-1 1,1-1,-1 1,0 0,-2-1,0-2,-2-1,1-1,1-1,1-1,0-2,3 2,2 0,0 0,4-4,-3 0,-1 1,-3 3,1-1,-1 1,1-3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2825 1539,'-2'17,"1"-13,0-1,0 0,-2 1,1-1,2 0,5 1,-2-3,2 0,-2 0,0 0,-1 2,-3 0,-1 5,-2-3,2-1,-1 0,1 0,1-1,1 0,2 0,2-1,0-1,0 0,0 1,-2 1,-1 1,-1 0,0 1,-1-2,-1 1,1-1,1 0,-1 0,-1 5,1-4,0-1,1-10,0-1,0-4,1-4,0 6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06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2871 1540,'-6'17,"4"-13,1 0,-1 0,1-1,-1 2,0-2,1 0,0 0,6-1,-2-2,3 1,-1-2,0 0,-2 1,0 0,0 2,0 0,1 0,-2 2,-1-1,1 0,-1 0,0 3,-1-2,0 0,1 6,-2-4,0 0,0-3,-1 1,-1-3,0-2,0 0,-3-3,4 1,1 0,6-1,0 0,-3 7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1584,'-27'4,"22"-3,1-1,1 1,-1 0,-1 1,1 0,-4 4,5-1,1-1,0 1,1-2,0 2,0 1,2-3,1 0,2-1,0-1,-1 0,2 0,-2 0,0 0,1 0,-1 0,2 1,0-1,-1 1,-1 0,0-1,0 2,-1 1,0-1,-1 2,-1-2,1 1,-2 0,1 0,-1 0,-1-1,0 1,0-1,-1 0,0 0,0-1,-5 5,3-4,-1 1,1 0,0 0,1 0,-3 1,4-2,0-1,0-1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1672,'17'-6,"-14"6,0 0,1 0,-1 0,3 0,-3 1,1 0,-1 0,1 1,1 1,-3 0,-5-3,-1-4,2 0,0 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835 890,'-8'20,"7"-16,1 1,0-2,0 1,0 1,-1-2,1 1,1 0,1-1,-1 0,3-1,0-1,0-2,-1 0,1 0,-1 0,1-2,-1 1,2-2,-2 0,-1 0,-2 1,2-3,-2-3,-1 0,0 3,0 3,-2-2,1 2,-1 1,0 0,-2 1,2 0,-1 3,-2 2,1 2,1-1,2-2,-3 3,1-2,1-5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569 1643,'16'5,"-13"-5,0 1,3 0,-2-1,-1 1,0-1,0 1,0 0,-3 2,-1 4,-2 6,0-8,2-2,-2 2,-1 0,1-3,0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673 1632,'-26'18,"24"-15,3 0,1 0,2-1,0-1,-1-1,0 0,0-1,1 1,-1 1,1 0,0 2,-3 1,-1 2,-1-1,1-2,-2 1,0-1,1 1,-2-1,0-1,0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800 1589,'13'4,"-10"-3,0 0,0-1,0 1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803 1640,'3'18,"-2"-13,-1 0,1 0,0 0,-1-1,0-1,0 0,1 1,-1 0,0 0,0-1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828 1623,'28'-28,"-24"27,-1 0,0 1,0 0,0 0,0 1,0 2,0 0,0 4,-2-3,2 8,-2-4,-1-1,1-3,-1-1,0 4,0 1,0 1,0 0,-1-1,-1-4,0 0,-1-1,-2-5,2 0,-1 0,-1-2,1 0,0-1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833 1649,'4'24,"-3"-20,-7-8,5 0,0 1,1 0,1-2,-1 1,1 1,2 1,0-1,0 2,0 0,0 2,0 0,0 1,-2 1,-1 0,0 0,-1 0,-2 0,-1 2,1-2,3 1,-2-1,5-5,-1-1,0-1,0 0,-1 1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959 1629,'-14'13,"11"-11,1 1,1 1,4 0,1-2,-1-1,2 2,-2-1,-1 1,-2 0,0 0,-1 2,0-2,-2 1,1-1,-3 0,2 0,-2-1,-4 0,6-3,-2 1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697 1631,'1'17,"-1"-14,0 0,0 5,0-4,0 0,0 1,0 0,0 2,0-1,0-3,1 1,0-1,5 3,-3-5,0-1,0-3,-1-2,-1 2,-1 0,-3 1,0 0,0-1,0 2,-2-4,2 2,-3-4,4 4,0 0,0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1652,'32'5,"-28"-5,-1 1,0-2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970 1621,'4'17,"-4"-12,0-1,2 5,-1-6,0 1,0 1,0 0,0-2,-1 1,1-1,0 0,1 0,1-2,0-2,2-1,-1-2,-3 1,-1 0,-5-2,1 1,-1 0,-2-1,4 3,-6-2,4 2,2 1,0 0,0 1,9 0,-3 1,1 0,0-1,-1 1,1-1,-1 1,1-2,-1 1,-1-3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900 927,'19'-2,"-16"2,0 0,0-1,0 1,0 0,3 2,-2-1,1 0,-1-1,2 0,6-1,-6 0,-3 1,1-1,0 1,-1 0,1 0,-1 1,1 0,1-1,-2 0,5-1,1-2,-4 2,-2 0,0 0,0 0,2 1,0 0,-1 1,-1-1,0 0,-4 3,-2-4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1038 1590,'-15'38,"12"-36,0-1,6-1,0-1,1 0,-1 0,0 0,2-1,-1 1,0-2,1-1,-1 1,-3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1041 1633,'3'22,"-3"-18,1-1,-1 0,2 4,-1-4,-1-8,1 1,-1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1053 1622,'1'43,"0"-40,-1 0,0 1,0-1,-1 0,0 0,0 0,-2-5,0-1,-1-5,2 4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1014 1655,'41'-9,"-38"9,-4 3,1 0,-1 0,-2 3,2-2,0-1,-1 0,1 0,0 0,-5 6,2-5,7-5,0 0,0-2,0 0,1 1,-1 2,0 4,-2 3,-2 0,-1-4,0 0,-1 1,0-2,0-1,0-1,0 0,-1-1,1 0,0-1,0-1,2 0,0-1,4 2,1 2,1 0,-1 1,0 0,0 1,-1 0,0 0,2 1,-1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1076 1642,'23'25,"-22"-22,0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1633,'-1'32,"1"-29,0 1,-1 0,1 0,-1 2,1-3,-1 0,1 0,-1 3,0-3,1 0,-2 0,-1-5,-1 0,2-1,-1 1,0 0,0-2,6 2,4-1,-4 2,3-4,-4 2,1-1,2-4,-2 5,1-2,-1 3,1 1,-1 1,0 3,0 3,0 1,-1 2,0-4,-2 0,0-1,-1 0,-2-1,-3 3,3-3,0-1,0 0,-1-4,1-3,1 1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1104 1691,'2'0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1170 1610,'-9'-1,"6"3,2 2,0 0,0-1,0 0,0 1,1 0,-1 0,1-1,1 0,3 1,-1-2,2 2,-1-1,1-1,-2 0,0 0,1-1,2 4,-1 1,-1-1,-1-1,-1 0,-4 0,-4 2,1-3,-2 0,4-1,0 0,-2 1,2-1,-1 1,-2-1,1-2,2-2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1213 1638,'34'-9,"-31"8,0 0,1 1,-1-1,0 1,2 0,-2 0,-6-3,0-1,0 0,1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1253 1580,'-7'56,"7"-51,-1 1,0-1,0 2,0 1,-1 1,0-3,1 0,-3 3,2-6,1 0,-2 1,0-2,2-6,3-2,-1 2,0 1,1-1,-1 1,2-6,-1 5,0 0,-1 1,1 0,2-2,-2 2,-1 7,-2 11,0-5,1-5,-1 2,1-4,-1 6,2-3,-1 2,0-5,0 1,0-1,0 1,0-20,2 4,0 2,0 3,0-3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1040 887,'23'6,"-19"-5,3 1,-3-1,2 2,-4 0,1-1,-1 1,-3 1,-11 9,9-11,-2 2,2-2,-2 3,1 0,2-2,-2 3,2-3,-1 2,1-1,-3-10,0-2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1257 1652,'19'32,"-19"-28,1 1,-1-1,0-1,0 4,0-4,-1 0,1 3,-1-3,0 0,0 1,1-1,-3-2,1-7,-4-9,4 9,0 3,1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1251 1676,'12'13,"-13"-8,-2-1,2-1,-2 2,10-10,-4 2,-1-1,1-1,-2 2,0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1297 1650,'3'29,"-2"-26,-2-17,1 10,0 0,-1 1,2 0,-1 0,2 0,2 1,0 2,-1 3,-2 1,0 0,-1 0,-1 2,0 1,-2-3,0-4,2-3,1-1,0 0,1 0,1-4,-1 4,1 0,0 0,0 1,3-3,-2 2,-2 1,1-1,0 1,0-3,1-1,0 5,0-1,1 1,-1 2,0 4,-1 7,0 0,-1-2,1-1,0 0,1 2,-1 5,-2-10,2 5,-1-5,0-2,-1 0,1 1,-1 1,-1-1,0-1,-2-2,0-5,0 1,0 0,-1-2,1 1,0 1,0-2,-1-2,3 4,0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1328 1675,'28'1,"-32"4,0-2,-3 2,2-1,2-2,1 1,6-6,0-2,-2 2,1-1,-1 0,-1 1,0-2,0 0,-1 1,0-2,-2 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1331 1650,'14'72,"-13"-68,0-1,-1 1,0-1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1374 1621,'8'17,"-8"-14,3-2,2 0,-2-1,1 0,-1 1,-1 3,-3 0,0-1,-1 2,1-2,-2 1,-2 2,2-4,-2-11,4 3,1 2,-1 0,1 1,3 7,-2 0,1 24,-2-21,0 0,1 1,0-5,-1 3,2 1,-1-16,-1 5,-1-3,0 3,1 1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1425 1595,'6'53,"-8"-50,3-6,2 1,-2-1,2 2,0-3,-1 1,-6 3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1415 1641,'4'29,"-4"-26,1 0,-1 0,1 0,-1 0,3-2,2-4,-2 1,1-3,-1 2,-1 0,0-1,1 1,0 1,3-3,1 0,-1 2,0 0,-2 0,-1 1,1 0,0 1,-1 0,-8-2,3 0,-1-1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1470 1599,'-2'35,"2"-31,1 1,0-1,0-1,1 1,0 1,0 0,0 1,-1-1,0-1,1-1,-1-7,1 1,-2-1,-2 1,1 0,-2 2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1442 1695,'29'-6,"-32"10,-4 0,4-3,-3 0,3 1,0 0,0 0,6 0,0-2,0 0,3 0,-1 0,1 0,-3 0,1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992 843,'-27'6,"25"-3,1 0,0 0,1 0,-2 1,2 0,0-1,0 0,0 0,3 0,0-2,1 0,0 0,-1 0,0-1,-6 0,-4 0,4 0,0 0,-1 4,0 3,4-4,0 0,4-1,2 1,2-1,-2-1,0 3,-4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1521 1596,'11'70,"-10"-62,0-1,-1-2,1 0,0 0,-1 1,1-1,-1 1,0 7,0-8,0-2,0 0,-1 1,0-1,-2-4,1-3,-2-8,-1 0,-2-3,5 10,0 0,1-1,-1 1,1 0,0 1,0 0,1 0,-1 0,0 1,0 8,-1 2,0-1,1-3,0 0,3 0,1-3,1-5,-2 2,1 0,-2 0,5-4,-2 3,0 2,-1 1,-6 0,0 0,1-2,3 0,2 0,0 0,0 2,0 0,0 0,0 1,2-3,0 0,-1-1,2-2,-2 2,1-1,-1 3,0-1,-1 1,0 0,-1-1,-2-1,-2 0,1 1,0-1,0 1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1572 1547,'-1'42,"2"-38,0-1,2 5,-2 3,0-6,0 1,0-2,1 6,-1-5,0-1,-2 0,-2-4,0 0,-7-4,6 2,1 1,-1-2,1 1,2-1,7 3,-2-1,0 1,-1-2,1 1,-1 0,1-1,-8 5,1-1,0 0,0 0,0 0,0 1,1 0,7-4,0 0,3-2,-5 1,0 0,-3 5,-2 0,1 0,-1 1,1 0,0-1,-2 5,2-4,-1 6,0 2,0-2,1-3,1 4,1-3,-1-2,0-3,3-10,-3 2,0 1,1-1,-1 1,0 0,0 0,1-2,-1 3,1-2,1 0,-2 2,2-2,-1 1,2 0,-3 1,3-1,-1 1,1-2,0 3,0 1,-1 4,-1 3,1 0,-2 0,1-1,-1 1,0-2,0 0,1 0,-1 0,0-1,0 1,0-1,0 2,1 3,-1-3,0 3,0-5,0 0,-1 0,-6-12,4 4,1 0,0-2,0 3,1 1,0-1,-2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1575 1695,'7'14,"-9"-11,11-7,-5-1,-4 1,-1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1547 1666,'33'-18,"-29"16,2-2,-3 3,1 0,-1 1,0-1,1-1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1614 1611,'0'57,"0"-54,0 0,-1 2,4-4,3-8,-4 3,1 1,-1 0,1-1,0 1,0-1,-1-1,0 0,0-4,-1 5,-2-1,1 0,0 0,0 2,0-1,0 1,-1-1,0 1,2 9,-1-1,1 0,0 0,0 0,-1-2,1 7,0-3,-1-3,0-1,-1-8,1 2,0 0,1 0,0 0,0-2,3-5,-2 5,2-1,2 2,-3 3,1 2,3 3,-4 1,-2 0,-1 2,0-4,-1 0,-2 1,-7 3,7-6,-2 3,1-2,1-1,0 1,6-1,1-2,0 1,-1 2,-3 1,-4 9,3-7,-1-2,1 1,0 0,0-1,-3 3,2-3,0 0,1 0,0 0,3-7,0-1,0 0,-1 2,2-3,0 2,-1 7,-3 0,1 1,0-1,0 1,0-1,0 0,1 0,3 1,0-3,0 0,-1-2,1 0,0-1,-2-2,1 0,-2 1,-1 0,1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1693 1637,'20'8,"-20"-5,0 0,0 0,0 0,0 5,0-4,0 0,0-1,0 2,-1-2,1 1,0-1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1710 1739,'3'-5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2189 1388,'1'17,"-1"-4,1-10,-1 1,-1 0,1 1,1 0,-1 1,0 1,0 0,0-1,0 0,0-1,0-2,0 0,-1 0,0-6,-1-6,1 3,1-1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2184 1376,'29'-2,"-26"2,2 0,0 0,-2 1,0 0,0 0,-1 4,-3-2,-1 2,-1 1,1-2,-1 0,-2 3,-3-1,5-5,-2 2,1 0,1-1,1 1,-1-1,9 1,0-3,-2 0,-1 0,4 1,-4-1,3 1,4 1,-6 1,-2 1,-1 0,-1-1,0 0,-1 3,-2-2,1 0,-2-1,0 0,0-1,-1-1,2-1,-2 0,2 1,-5-2,5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2270 1422,'19'6,"-16"-6,1 1,-1-1,1 0,1-1,-1 1,-1-1,3 1,-3 0,-6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960 825,'10'73,"-7"-71,1-1,1-2,0 1,-1-1,0 1,2-1,-3 0,0 2,0-2,0 1,1 0,-1 0,0 1,-5-6,-1 2,0 1,1-1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2303 1396,'34'26,"-31"-25,2 1,-2 0,-2 1,-2 1,-1 0,1-1,-1 1,1-1,-3 2,1 0,-1-2,1 0,-4 1,3-3,1 1,-1 0,1-1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2366 1382,'7'51,"-7"-48,0 1,0 0,-2 14,1-14,0 0,1-1,-1 1,-1 1,1-2,-1-7,3 0,0-1,-1 1,1 0,0 1,2-2,-2 2,6-5,-4 7,2-1,1-1,-2 2,2 1,-4 3,-2 0,0 7,0-5,-1 3,-1-1,1-4,-1 0,-1 2,0-1,1-1,-1 0,0-3,2-3,1-2,0 2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2435 1390,'7'41,"-7"-38,0 0,1 1,-1 1,0 0,0 7,-1-6,1 6,0-8,-1 2,1 1,-2-4,0-10,0 3,0-1,1 2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2433 1394,'32'11,"-27"-9,-2-2,1 2,0 1,-1 0,0 1,-2-1,-1 0,0 0,-1 2,-2 1,0 1,0 0,1-3,-3 5,0-4,0-2,2 0,0-2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2517 1465,'2'0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2522 1495,'-2'14,"2"-11,3-5,-2-1,-1 0,1 0,-4 4,5-4,1 5,0 6,-2-5,-1 2,0 1,-3 0,0-3,0 1,0-1,-1-1,1 0,0-2,-4-5,7 1,-1 1,1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2520 1449,'2'20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2613 1387,'-16'-2,"11"2,2 1,-1-1,0 1,1 1,0 0,-2 2,3 0,0 0,2 0,0-1,0 3,1-2,1-1,2 3,-2-3,0 0,3 3,-1 1,0-2,1 3,-4-4,2 3,-2-4,-2 0,0 1,-2 0,1-1,-3 1,2-2,0 1,0-3,-1 0,2-3,1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2636 1461,'21'5,"-18"-7,0-1,-2 0,0 0,-1 0,0 0,-2 0,-1 1,0 1,-2 1,2 0,0 2,0-1,1 2,0 0,0 3,2-3,-1 2,0-2,1 0,1 2,0-2,2 1,2-1,0 1,1 0,-3-2,1 3,0 1,-3 0,0 1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2245 1447,'22'3,"-19"-3,0-1,2-1,-1 1,0 0,-1 0,0 0,0 2,0 2,-2 0,0 0,0 0,-1 0,0 0,0-7,1 1,-1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957 835,'38'-5,"-35"4,1-1,-1 1,0 0,-3 4,-5 0,2-2,-1-1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2713 1472,'37'1,"-32"-2,-2 1,1 1,-1-2,0 1,0 1,-15 0,8-1,0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2710 1484,'14'0,"-10"-1,6 0,-7-1,1 2,0-1,-1 1,0 1,0-1,0 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2739 1437,'45'7,"-41"-6,-1 1,0 1,-1 1,-2 0,0 3,-2-3,0 1,-1-1,2-1,-3 1,0 0,-1 1,2-1,0-3,2-4,1-5,2 0,-1 5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2831 1450,'18'-2,"-15"-2,0-2,0 2,-1 1,-1-1,-1 0,0 1,0-2,-2-1,1 3,1-1,-1 0,0 1,1 0,-1 0,0-2,1 2,0-5,0 4,1-4,0 5,-1 0,1 0,0 0,1-4,1 4,0 1,2 0,-1 2,-1 1,1 2,-2 1,0 2,-2-3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2843 1461,'10'14,"-9"-10,-1-1,-1 0,1 0,0 0,-1 1,1 1,0 1,0-1,-1 0,1 1,-1-1,1-1,-1 5,0-4,1 1,0 0,0 1,0-1,-1-1,1 0,-1-1,1 0,0 0,0 0,0 4,1-2,-1 0,0 10,0-11,1 2,0 3,1-3,0 4,0-1,1 0,2-2,2 3,-3-2,-3-3,1-1,-1-2,0 0,0 1,-4-19,1 7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3251 1189,'-18'12,"15"-9,-1 0,0 0,1-1,1 1,-1 0,-1 0,1-1,1 1,7-1,0-1,-1-1,-1 0,3 0,-3 0,0 0,2 0,0 0,-1-2,-1 2,0-1,-3-2,-2 0,-1 0,0-1,0 1,1-1,-2-2,1 1,1-2,1 4,-1-5,0 4,1 0,0 1,0 0,-1 0,1 6,0 9,1-5,0 1,-2 4,1-7,0 4,0-4,0 1,0 0,1 1,-2 3,2-6,-1 3,1-3,0-1,3-9,-1 2,-1-3,1 0,0 0,-1 1,0 0,1 0,-1 2,0-1,0 0,4-18,-4 19,0 0,0 1,1 0,-2-1,-4 4,0 1,0 0,-1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2941 1336,'0'14,"0"-3,0-8,0 0,0 0,-1 0,1 0,0 1,-1 0,1 3,-1 2,-1 0,2-6,-1 0,0 0,0-9,2-4,2 1,0 3,0 3,0 1,2 1,-2 1,0 2,-1 2,-2 0,1 0,-1-1,0 1,-1-1,1 0,-2 1,1-1,-4 1,1-2,0 0,0 0,0 0,2-7,3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2997 1353,'-3'15,"2"-12,1 0,0 5,-1-4,1 0,0 2,0 0,0 0,0 2,-1-4,1 2,0-3,0 0,-2-10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2992 1355,'28'5,"-24"-2,-1-1,1 2,-3 0,-1 0,0 0,-2-1,-2 3,1 1,-2 4,3-7,-1 2,0-3,-1 2,1-3,-2-3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3059 1415,'-5'9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965 860,'49'-10,"-46"10,0-1,-7-1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3052 1441,'11'8,"-11"-4,-1 1,1-1,-2-1,1 0,-1 1,-1 0,0-1,-1 2,1-4,0 0,0-1,0-1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3146 1325,'-34'23,"32"-20,-1 1,3-1,-1 2,1-1,1 0,1-1,0 0,1 0,0 0,2-1,-1 0,-1-1,1 2,0-2,-2 2,-2 1,0-1,-1 0,-12 12,10-12,0-1,0 0,-1 1,-1-1,2-5,2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3157 1329,'4'17,"-4"-14,0 1,0 0,0-1,-1 0,1 0,0 0,0 2,0-2,-1 0,1 0,0 0,0 1,0 0,0 0,1-1,-1 3,0-1,1-2,1 0,1-2,0 1,0-1,1 1,-1-2,0 0,0-1,0 1,-6-5,-5-4,6 6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3150 1360,'10'8,"-7"-9,0 1,0 0,1 0,-1-1,-5 4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3105 1466,'16'3,"-7"-3,-5 0,-1 0,1 0,-1 0,2-1,-2 1,1 0,2-2,1 2,-4 0,0 1,-1 2,-4-7,2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2125 1626,'-14'-1,"8"0,3 2,-5 0,3-1,0 3,2-2,-2 1,1 1,1-1,-2 1,1-1,1 1,-8 6,10-6,-1 0,1 0,0 0,-1 6,2-6,1 1,2 1,1-2,-1-2,0 0,3 2,-3-2,0 0,0 0,0 0,1 0,-1 0,0 0,0 1,0-1,1 0,7 3,-8-2,2 3,-2 0,-2-1,1 4,-2-5,-1 4,0-1,-1-3,0 0,-1 0,1 0,-4 4,1 1,-1-1,-1 1,4-5,-2 0,-2 0,2-1,0-3,5-2,2-2,-1 2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2130 1737,'33'-6,"-30"6,1 1,-1 1,0-1,-1 2,1-1,-1 1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2152 1697,'31'16,"-28"-15,1 0,-1 1,0 1,0 1,-2 0,-1 0,0 0,1-1,-2 0,0 0,-1 0,-1 0,-4 4,5-11,2 1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2239 1713,'-7'19,"6"-16,-3 2,2-2,0 1,4-1,1-1,0 0,2 1,-2-1,1 2,-2-1,-2 0,-1 0,0 1,-1-1,-3 3,2-4,-1 2,0-3,7-16,-2 11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2272 1691,'-2'20,"2"-17,0 1,-1 2,1-1,0 2,0-4,1 1,-1 0,1 3,0-4,0 4,2 0,-2-4,0 1,2-3,1-2,-1 0,2-3,-2 2,0-2,-2 1,-2 0,-2 1,-1 0,0 1,-1-1,2 2,0-1,-4 0,-2-2,6 2,-3-2,3 1,-1 0,8 2,0 0,0 0,3 0,2-2,-3 1,-1-1,0 1,-1 0,-1 1,1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1374 683,'2'0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855 948,'17'20,"-13"-16,0 2,0-2,-1-1,2 0,-1 0,0-2,1 1,-1-1,0 0,1 2,0-2,-2 0,4 3,-2-1,-1 1,-1-2,1 2,0 0,1 1,0-1,3 1,-1-1,2 0,-4-1,-2-1,1 0,-1-1,1 0,-1 0,0 1,0-1,1 0,0 0,0 1,-1-1,1 0,1 3,0 0,-6-11,-2 1,1 1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2338 1759,'2'0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2348 1803,'3'14,"-3"-11,-2 1,1 0,0 0,0 0,0 0,0-1,0 0,-2 1,0-1,0-4,2-4,0 2,1-5,-1 1,1 2,1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2335 1752,'2'0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2415 1644,'-13'10,"9"-8,1 1,-1 2,2-2,0 0,0 0,0 1,0-1,-2 6,4-4,1 1,2-1,2-1,2 3,-2-2,0 0,-3-2,4 1,-1 0,-1-1,1 0,3 3,-6-2,-1-1,1 2,-3 2,0-3,-1 1,0 0,-4 4,3-5,-3 2,0-1,-2 0,4-3,-7 0,4-1,0-1,2 1,0-1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2197 1717,'20'-21,"-19"18,-1 0,-1 0,1 0,-1-1,0 1,-1 0,1 0,0 0,-1-1,1 1,-2-1,0-3,2 3,0 1,1 0,1-1,0 1,2 1,0 2,0-1,3 1,0 0,0 1,-2 1,-2 1,0 0,-1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2206 1750,'-1'29,"2"-23,-1-2,-1 1,1-1,1 0,-1 0,0 0,0 1,0 2,1 2,-1 0,0-2,0 0,0-1,0 1,0 0,0 0,0 2,-1-2,1-1,-1-2,0 0,1 0,-1-1,1 1,-1-1,1 1,0 1,0-2,0 1,0-1,1 0,0 4,1-4,0 2,1-2,0-1,3 3,-1-1,-3 0,1 0,-2 0,1 2,-1-3,-1-6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2269 1907,'-14'4,"11"-2,2 1,4 1,0-1,0-1,0 1,0 0,0 1,-2-1,0 0,-1 3,-2-2,-1 0,0-3,0 0,-1 0,1 0,1-4,2-2,0-2,0 2,0 1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2298 1867,'-5'25,"5"-21,-1 1,0-2,0 1,1-1,1 0,-1 0,1 1,0-1,0 0,0 3,1 0,-1-1,-1 1,0-3,0 1,1-1,2-1,0-1,0-1,0 0,2-1,-3-2,-4 0,-1-4,-1 2,2 0,-3 1,0 1,1 1,1 1,0-1,-1 0,1 1,-1-1,0 0,1 0,7 2,3 2,0-1,0 0,0 0,-4-1,1 0,1 0,-2 1,1 0,5 0,-16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1402,'-3'13,"6"-13,0 0,0-1,0 1,0-1,-2-3,-6-2,2 5,0 0,0 4,2 0,0 0,0 1,3-7,-2 0,1 0,-1 0,-1 0,-2 2,1 7,1-2,1 2,-1-3,4-3,0-1,0-1,-5-1,1 0,0-1,0 1,-3 6,3 0,0 3,1-3,0 0,3-2,-2-4,-1-2,0 0,0 1,-1 1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1438,'0'16,"3"-19,-1 0,1-2,-1 2,-5 1,-2 4,2 0,1 1,1 0,0 0,4-4,2-2,-2 6,-3-6,3 1,-2 5,-1 1,-1-1,-1 3,1-3,-1 1,-4 5,3-6,1 0,-1-1,0-1,0 2,0-1,2-6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1038 1029,'20'21,"-16"-19,-1-1,1 1,-2 1,0 0,-3 0,-1 0,-3 3,3-3,-4 3,2-3,-1 0,1 1,-1-1,-2 2,4-2,-1-1,1-1,-1-3,1-1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1330,'-26'10,"23"-9,0 1,-1 1,1-1,-1 4,1-3,1 0,0 0,-1 4,2-3,1 0,2 1,1-1,0-3,5 4,-5-3,2 1,-3 0,2 1,-2-1,3 4,-1-2,0 1,-1 0,-1 0,-3-3,1 1,-2 0,-2 0,-7 4,6-7,0-1,-2 1,0 1,2-1,-12 1,11-1,-1-1,-2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2939 1585,'4'16,"-3"-10,0-1,0 1,0 0,0-1,0 0,0 7,-1-9,0 4,0-2,-1 2,1-4,-1 0,-1 0,1 1,0-1,1-13,0-2,1 8,1 0,0 1,-1 0,2 0,4-3,-3 4,-1 1,1 0,0 1,-1 0,0 1,0 1,-2 2,0-1,-1 2,0 2,0 1,-1 2,-1-5,-1-1,-1-2,-4 0,5-1,-4-1,2-1,2 1,-1 0,1-1,-8 0,7 0,0 0,-1 0,-3-7,6 3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3018 1596,'11'32,"-10"-28,0-1,0 1,0 2,-1-1,0 4,0-6,0 3,-1-1,1-1,0 1,0 0,-2 3,1-5,-2-8,1-3,0 0,1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1607,'43'-12,"-39"13,0 1,-1 1,0 0,-1 0,1 7,-3-1,0-1,-1-4,-2 2,0-1,0 1,0-1,-3 5,3-6,-1 4,-2-2,2-5,-1-2,3-2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3103 1654,'-1'15,"1"-12,0 0,3-2,1-4,-1 0,-1 0,-1 0,-1 0,-2 0,-1 4,0 0,1 2,1 0,4-2,0-2,-2-2,-4 2,0 0,2 4,3 0,2-1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3107 1705,'5'7,"-2"-9,-3 6,2 0,-1-1,0 2,0-1,-1 0,1-1,-1 2,0-2,-1 0,0 0,-2 0,-1 0,1-1,-2 2,2-3,-2 3,-6 2,6-3,-4-1,6-2,-1-4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3197 1627,'-13'14,"9"-11,1 0,0 0,2 0,1 0,6 4,-1-2,-2-2,0 0,1 1,-1 0,-2-1,-3 0,0 1,-1-2,0 1,0 0,0-1,0 1,0 1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3235 1626,'-6'24,"6"-21,-1 2,0-2,1 0,-1 1,0 1,1-1,0-1,-1 3,1-3,0 0,0 0,4-2,-1-1,0 0,1-1,0 0,-1 1,0 0,3-1,-3 0,-9-2,-6-2,9 3,0 0,-3-3,3 0,-1 2,-1-1,2 3,0-1,10-1,-2 2,-2-1,4 1,-4 0,3 0,0 1,1-1,-4 2,-9 0,1-1,1-1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3308 1654,'14'9,"-11"-10,2 0,-2-2,0 2,0 0,-3-2,-1 0,-1-1,-1 2,-1 2,1 1,-2 0,2 0,0 1,0 0,2 1,0 0,0 2,1 2,0-2,0-2,0 1,0-1,2 0,4 2,-2-4,-1 0,1 1,0-2,-1 1,2-1,-2 1,1-1,1 1,-2-1,1 1,-1-1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3316 1723,'15'1,"-10"-3,1 1,-1-1,2 2,-2-1,0 1,-2 0,-4 3,-9 3,5-5,1 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998 969,'-13'3,"10"1,0-2,0 0,-4 5,4-3,1 0,2-1,4-1,0-1,0-1,-1 0,0 0,0-1,-7 4,0 0,2 0,1 0,4-1,0 0,1-1,-1 0,0 0,2 1,0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3318 1750,'48'-3,"-43"2,-2 1,0 0,-4 3,-2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3340 1767,'8'53,"-9"-49,-2 1,0-2,0-2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3310 1859,'23'4,"-23"-7,-1 0,-1-1,-1 3,-1 1,1 0,0 2,-2 3,3-2,1 2,0 1,2 6,-1-6,1 1,0-1,1-3,1-2,1-4,-1-1,-1-2,0 1,0 1,-1 0,1 1,-1 0,2 0,1 0,-4 9,-1-3,1 2,-1-1,1-1,-1 0,1 1,-1-1,1 0,0 0,3-4,1-8,-2 2,0 1,0 1,0 1,2 0,0 2,-1 0,0 5,-2 1,1 4,-1 0,-1-5,0 2,0-2,1 1,-1-1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1889,'-17'-3,"15"12,0 0,1-6,1 1,1-1,-1 0,3 1,0-3,1-2,3-3,-2 1,0-1,1-3,-4 1,0-6,0 2,-1 2,-1 2,0 3,0 0,0-1,-1-1,0 12,1-3,0 6,1 2,1 5,-1-4,1-1,-1 2,2 11,-3-22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3154 1454,'0'26,"0"-22,1 0,-1 0,0-1,1 1,-1 0,0 0,0 1,1 0,-1-1,0 4,1-5,-1 0,0 0,0 0,1 0,-2 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3133 1535,'1'23,"0"-16,0-4,-1 0,0 0,1 2,-1-1,0-1,0 3,0-3,-1 0,1 0,-4-10,2 3,0 1,-1-2,1 1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3117 1552,'-5'24,"5"-20,-2 0,0-1,0 2,7-13,-4 5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3125 1571,'43'17,"-49"-17,2-1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3199 1544,'-13'4,"11"-1,1 0,1 1,0-1,0 1,2 0,1-2,3 0,-1 0,-1-1,-1 0,0 2,-1 1,-3-1,0 0,-3 0,-1-2,-2 1,2-3,-9 1,6-3,5 1,-1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 1765,'-50'31,"47"-27,-1 0,1-1,0 0,1 1,3-1,3 0,-1 0,0-1,-1 1,2 0,1 1,2 2,-3-2,-1-2,0-1,0 1,3 2,-3-3,0 1,1 1,0 0,-1 1,-2 1,0-2,-1 4,0-3,0 2,-1 2,1-4,-2 0,1-1,-4 5,3-5,-3 3,0 3,3-5,-6 8,4-8,1-2,-1 0,-3 1,2-2,1-1,-2-1,2-1,1-3,0-3,3 3,-2 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1118 1040,'-5'78,"8"-78,0 0,0 0,0 0,2 0,-1-1,0 1,-1-1,0 0,0 1,3-1,0 0,-3 1,0 1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 1867,'33'-3,"-30"3,0 0,2 1,-2-1,3 2,1 0,-3 0,-1-1,-1 2,1 0,-17-12,9 6,1 1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1851,'30'4,"-27"-4,0 0,1 0,0 1,-1-1,0 1,0 1,0-2,1 4,-3 1,-1 0,0-2,-1 5,-1 0,0-1,-1-2,-3 2,2-4,1 0,-1 0,0-1,1-3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491 1825,'-16'4,"13"-1,1 0,-1 2,1-1,1 1,1-2,1 0,1 0,1-1,0-1,0 0,0 0,2 0,-1 0,0 0,0 2,0 0,-2 3,-1 1,-2 1,0-1,-1-4,-1 0,0 0,0-2,-1 0,1-1,-1 0,0-4,3 1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526 1867,'21'-1,"-24"0,0 1,0 0,-1 2,2 1,2 0,0 2,3 0,0-6,0-2,-1 0,-1 0,-2 0,-3 0,0 0,1 3,2 3,1 0,1 1,-1-1,1 1,0 0,0-1,2-2,0-2,0-1,0-3,-2 2,0-1,-1-1,0 1,0 1,-3 1,0 3,0 3,2-1,2 0,2-1,0-3,-2-2,-3 0,-1 2,0 3,3 1,0 0,1 1,2-2,0-2,-1-3,-2 0,1 0,-1 0,-1 0,-2 2,3 4,-2 2,-1 0,1-2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586 1867,'23'-15,"-23"11,0 0,0 1,1 0,-1 0,-1 0,2 0,0 0,-1-1,1 1,1 0,0-3,1 4,-1-1,1 2,1 2,-1 0,-1 2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599 1869,'12'67,"-12"-61,0-1,0 0,0-2,1 2,2 4,-1-4,0-2,2 1,-1-1,0-1,1-10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682 1789,'0'21,"3"-21,1-3,-2 0,0 0,-1 0,-2 0,-2 0,0 1,-1 1,1 5,2-1,1 1,0-1,3-2,0-3,-1-6,-1 5,-1 0,0 0,0 0,0-1,0 1,-2 6,-2 9,2-8,2-1,0 1,0-1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686 1814,'-1'21,"1"-17,0 0,3-6,-1-5,-1 3,-1 0,0 1,-3 5,1 2,2-1,0 0,0 0,4-8,-2 0,-1 2,-1 0,-3 4,6 0,0-1,0 5,-2-2,0 0,-1 4,-1-2,0-2,0 0,-1 1,-5 4,4-5,-1-2,-1 0,2-3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679 1947,'21'0,"-21"-4,-2 0,0 0,0 1,-1 2,0-2,0 3,0-1,0 1,0 0,0 1,2 2,0 4,1-4,0 1,0 1,0 1,1-3,0 1,0 0,2 1,-1-2,1-2,0-2,0-1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716 1924,'-2'15,"1"-12,1 1,0 0,0-1,0 1,0 1,0-2,0 0,3-7,1-10,-3 9,0 2,0 0,0-1,1 1,3 7,-2 10,-2-10,0 3,0-2,-1-2,1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1116 1044,'2'0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770 1950,'-15'-9,"13"12,1 0,1 0,0 0,0 0,-1 0,3 4,-1-4,3-3,2-2,-2-4,-2 3,0-1,-1 1,0-3,0 1,-1 1,1 0,0-4,-1 5,1-1,-1 0,0 1,0-1,0 1,0-2,0-7,0 9,0-1,0 7,-1 1,0 11,1-9,0 0,0-2,1 0,-1 0,0 1,1 0,-1 0,2 4,-1-4,2 1,0-2,1-1,-5-7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3538 1287,'7'42,"-7"-39,0 0,1 1,-1-1,0 1,1 3,-1-3,0-1,1 0,-2 0,1 0,-1 0,-2-2,-1-2,1-1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3516 1386,'5'-8,"-27"19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3487 1377,'7'23,"-7"-16,0-1,0-1,0-1,0 1,0-1,-1 7,1-4,0 6,0-8,0-1,-1 0,1 0,1 3,1-10,-2-8,1-9,-1 12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3482 1385,'20'-13,"-16"12,6 0,-7 1,0 0,3-1,-2 2,0 0,-1 1,-7 1,1-1,-4-1,3-1,0 0,0 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3493 1423,'15'-1,"-9"2,-3-1,1 0,-1 0,3-1,-2 1,-1 0,18-22,-41 44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3532 1435,'0'20,"0"-16,0 0,-1-1,2 0,5-7,-11 9,8-3,3-2,-3 0,0-1,0 0,-1-2,-1 0,0-1,-1-3,-1 4,-1 0,5-5,-8 14,2-9,0 1,0 1,3-3,2 0,-1 1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3597 1362,'-7'41,"7"-35,-1-1,1 0,-1 0,0-1,0 1,1-1,-1 8,0-5,0-2,1 5,0-7,0 0,-1 2,0 0,3-12,0 0,0-1,0-11,-1 14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3619 1377,'-5'20,"3"-7,1-8,1 1,-1-1,0-1,12-16,-22 29,10-13,1 2,0 0,-1 11,1-13,0-1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3633 1446,'-8'22,"8"-19,4 0,1-3,-1 0,1-4,-8 8,6-5,0-1,-1-1,2-2,-3 1,0-1,-1 2,0 0,-2 0,-1 2,-1 1,5-3,2 1,0-1,0 2,-1 4,-2 10,0-9,0 5,0-3,0-3,0 1,1 0,2-2,5-7,-14 6,11-9,-4 0,0 5,2-6,-1 3,-2 12,-1 0,0-1,2 2,-2-4,2 0,1 0,1-2,1-2,3-4,-4 3,0-2,0 0,-3 0,2-1,-2 2,-4-2,0 3,-3-3,3 4,-2 0,3-1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1113 1085,'28'-3,"-23"2,-2 1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3523 1542,'-13'9,"10"-4,0 2,1 4,2-8,-1 0,1 2,-1-2,1 2,0-1,1 2,0-3,1 1,-1-1,3-4,-2-2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3572 1516,'-25'27,"25"-24,0 0,1 1,1 0,0-1,1 1,1 0,-1-1,1-1,1 2,-2-1,-1 1,-1 0,-1-1,0 1,-7 10,4-7,0-2,0-2,-1-1,2-5,2 0,-4-19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3603 1524,'22'33,"-23"-28,0 1,0-1,0 0,-2 4,0-5,-2 9,3-8,1 0,-1 0,0-1,-1-1,0-6,1 0,-1-2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3585 1647,'3'22,"-3"-17,0-1,0-1,0 1,1 2,-1 3,0-5,0 4,1-5,1-15,-1 7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3613 1645,'2'0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3602 1753,'-2'15,"5"-16,-2-2,-1 0,-3 3,6-1,-3-2,-3 4,3 2,-1 5,0-4,1-1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3601 1811,'2'18,"-3"-13,1-1,-1-1,0 0,0 0,-2 1,-1-2,0 0,0-3,2-2,0-1,-2-20,3 20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3637 1851,'-3'15,"1"-11,1-1,-1 2,1-1,-1 0,1 0,-3 6,3-7,0 0,-1 0,0 0,-2 0,1-2,0-3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3643 1809,'16'6,"-13"-6,0-2,0-1,-3 0,0 0,-3 1,0 1,-2 1,2 0,1 4,-1 1,1 0,1 3,0 5,1-10,0 4,-1-4,2 0,2-1,3-2,-2-1,0 1,8-2,-5 0,-3 1,1-1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2570 1543,'14'-4,"-10"2,0 2,0 0,-1 1,-3-4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1171 1094,'20'-8,"-17"7,1-1,0-1,-1 1,0 0,1 0,-1 1,-3-2,-2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2553 1578,'14'-1,"-10"0,0-1,-1 0,0 2,0 0,0 0,0 1,0 0,0-1,-3 3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1600,'19'-4,"-13"2,-2 0,-1 1,0 1,0-1,0 1,0-1,1 0,-1 0,0 2,1 3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1548,'4'23,"-2"-26,-1 0,3 0,0 2,-1 5,0 1,-2-2,0 0,1 0,1-2,1-1,-1-1,0-1,0-1,-1-1,1-4,1 1,-3 4,1-1,1 3,-2 4,1 1,1 1,-2-2,3 0,0-4,-1 0,0-2,-1-3,-6 3,0 1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1595,'31'-22,"-28"24,-1 1,1 0,0-2,1 0,0 0,-1-3,1-1,-1-1,0 3,1 0,-2 4,-4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2635 1414,'-7'16,"6"-13,1 2,0 0,1-1,-1 1,0-1,1 1,-1 0,0-2,1 0,-1 0,0 0,1 1,-1-1,0 2,1-1,-1-1,0 1,0 3,0 2,0-5,0 0,0 0,0 0,3-3,0-1,1-1,-1 0,0-1,0 1,0 0,0 0,0 0,1-1,-1 0,1 0,1 1,-2 0,0 1,0-2,-3-2,0-1,1 1,-1 1,1-4,-1 3,1-1,0-1,0 3,-1-1,1-3,-1 3,0-1,0 1,0 0,0 1,-1-2,0 0,0 2,1 0,-2 0,-1 1,0-1,-2 0,1 1,1-1,-1 1,1 1,-7 0,3 2,4 0,-2 2,2-1,-1 1,-1 0,2-1,-1-2,0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2632 1545,'2'19,"-1"-12,-1-1,1-1,-1-1,1 1,-1-1,0 0,1 1,-1 1,0 7,0-7,-1-1,1 0,0 0,-1 5,1-3,0 2,0 4,-1-7,1 7,-1-2,1 5,0-5,0-7,-1 3,1-4,-3-6,1-1,1 1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2650 1810,'-15'1,"7"2,5-1,-5 4,5-2,-1-1,2 2,0-1,0-1,1 0,3 0,2 1,-1-1,1 1,-1-3,1 2,-1-1,2 1,-2-1,5 2,-1-1,1 1,-5-2,-1 1,0 1,0 2,-2-2,-1-1,-1 2,-2-1,-1 2,2-4,0-1,-2 2,1-1,1 0,-1-1,1-1,-1-3,0-3,3 2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2700 1822,'13'-2,"-10"2,5-1,-4 0,1 1,-2 1,0 0,-1 2,-5-2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2694 1857,'3'16,"-3"-11,-1 2,0 6,1-8,0-1,-1 1,1 0,-1-1,1 7,-1-5,1 0,0 0,0 3,1-6,-1 1,0-8,-1-1,1-1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2697 1897,'37'-23,"-34"23,0-1,0 0,0 0,0 1,-8 3,1-1,0 1,-4 7,3-2,2-4,1-1,-2 5,3-5,0 2,3-1,-1 0,1-1,0 2,3 1,-2-7,2 0,-1-4,-2 1,0 1,-1-2,-1 2,0-1,-2 1,-1 2,-1 1,1 0,0 3,1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1195 1049,'31'4,"-26"-5,-2 1,0-1,-4 4,-3 4,1-3,1 0,-1 2,1-1,0 0,1-1,0 0,1 0,1 0,0-1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2788 1828,'-1'38,"1"-34,0 9,0-6,0 0,0-1,0 5,0-7,0 1,-1 0,2 4,-1 2,-1-8,1 1,-1-18,0 6,1 2,-1 1,1 0,0-1,0 1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2782 1853,'16'-13,"-13"12,0-1,3 1,-3 1,0 2,0 0,-3 1,-2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2782 1891,'28'-11,"-25"11,0 0,0 2,-2 2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2825 1920,'-4'35,"7"-34,0-1,1-1,-1-1,0-1,-1-1,0-1,-1 1,0 1,-2 0,0 0,-2 1,-2-1,2 2,0-1,-1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2860 1831,'-4'68,"4"-62,0-1,0 0,-1 0,1-1,1 1,-1 9,0-9,0-2,1 3,1-2,1-4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2897 1831,'-10'72,"10"-67,-1 0,1 0,0 0,-1-1,1 1,0 1,0 3,0-5,0 0,0 0,1-1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2902 1922,'-3'16,"3"-11,0-1,1 4,0-5,2-1,1-4,1-1,0-1,-3 1,-1 0,2 1,-3-1,1 0,0 0,-1 0,-1 0,-2 1,0 1,0 0,0 1,8-1,-2-1,1 2,1-1,-2 1,0 1,0 2,-2 0,0 1,0 3,-1-2,1-1,-1 1,1 1,0-3,2-1,0-3,0-2,-1-1,-1-1,0-1,0 2,-1 1,1-1,1 0,-2 0,2-1,-1 8,-1 0,1 8,0-5,0-2,0 4,0-4,0-1,2-3,-1-3,-1 0,0-3,0 0,0 0,0 1,0 1,-1 0,0 1,1-2,1-1,-1 2,0-2,0 3,-2 6,-1 0,-2 1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3008 1897,'30'4,"-27"-4,0 2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3007 1922,'33'2,"-30"-2,0 0,1-1,-1-1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3096 1913,'21'-2,"-18"-1,0 1,0-1,0-1,-1 1,-1 0,-1 0,-1 0,-2 1,-3-1,1 3,1 0,-1 3,1-1,1 0,1 1,-3 2,-3 3,4-3,1 1,3-3,0 4,2-3,3 3,-2-3,2 2,-2-6,2 2,-2-4,-1-3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1052,'58'-14,"-54"12,0-2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3131 1909,'-7'33,"6"-27,1-3,-1 0,1 0,0 0,2-6,3-10,0 5,-3 4,2 0,-1 0,1 1,-1 2,0 1,-1 8,-1-1,-1-4,0 0,0 2,1-2,-1 1,1-1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3191 1935,'-13'-7,"10"7,0 3,3 0,0 9,0-8,1-1,0 1,0-1,1 0,1 1,0-3,0 0,1 0,1-2,-1-2,-1 0,0-3,-1-1,0 0,-1-4,0 1,0 3,0 3,-1 0,0-4,0 4,-1-5,1 6,-1 10,0-4,1 1,0 0,-1-1,2 4,0 3,0 0,0-4,0 8,0-6,2 3,-5-4,-2-6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2500 488,'19'-17,"-13"11,-1 2,1 1,-3 2,11-4,-11 4,2 0,3-2,-2 1,0 1,0 1,2-2,-5 2,1 0,-1 0,0-1,-7 3,0-1,0 0,1-1,0 1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2669 356,'-32'27,"29"-24,1 0,-1 0,3 0,2 0,7 1,-4-2,0 0,-1-1,0 0,1 3,-3-1,-1 1,-1-1,0 1,-1-1,0 1,-2-1,0-2,-2 2,0-2,2 0,-5 1,5-3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2:0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2692 417,'18'3,"-13"-4,-1 0,-1-2,0-1,-2 1,-1 0,0 0,-3 0,0 1,-2 2,-2 1,3 1,0 2,1-2,-1 4,2-3,0 4,0 5,2-9,0 0,-1 5,7-6,-1-3,-1 1,4-1,-5 0,3-1,-1 1,-2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740 1640,'-23'9,"20"-7,1 1,2 0,5 3,-1-2,0-1,-1-1,3 1,-3-2,3 3,-2-2,1 2,-1-1,0 1,-3-1,0 0,-2 1,0 0,0-1,-2 1,2-1,-6 3,3-3,-1 0,1-1,-2-1,3-3,-1-1,0-2,3 2,1-1,0 0,2-1,3-1,-2 3,0-2,0 1,-1 1,0 0,1-3,0 3,0-2,-1 2,1-1,0 0,-2 1,1-1,-3 1,-2 1,-2-1,1 1,-2 1,1 0,1 1,0 1,-1 2,3 0,1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804 1727,'40'4,"-37"-4,2 1,-1-2,-1 2,2-1,-2-1,3 2,-2-2,-1 2,2-1,-1 1,0-1,1 2,0 0,0-2,2 2,-1-2,-3 0,3 1,-1-1,0 1,0-1,-1 2,4-1,-5 0,2-1,-1 1,0-1,2 0,-3 1,0-1,1 1,-1-1,2 0,1 2,1-1,-2 0,1-1,-3 1,3 0,0 0,-1 0,-2-1,3 0,-1 1,0-1,0 1,-2-1,0 0,3 1,-2-1,-1 0,0 1,0-2,0 2,2 0,1 0,-3-1,1 0,2 1,-3-1,5 0,-5 1,3 0,0-1,-1 1,0 0,-2-1,2 1,0 0,-1-2,-1 2,3 0,-2-1,-1 1,1-1,-1 1,0-1,0 1,0-1,3 1,-1 0,3 0,-1 0,-4-1,0 0,4 0,-4 0,1 1,2-1,-3 0,0 0,8 0,-6-1,-2 1,3 0,1-1,-4 1,1 0,-1-1,0 1,2 1,0-3,5 1,-7 1,2-1,1 0,-2 1,-1-1,1 1,-1 0,1 0,0-1,-1 0,0 2,0-1,0-1,0 1,0 0,0 0,1 0,-1 0,1 0,1 0,0-1,0 1,-1 0,0 0,0 0,-1-1,0 2,0-1,1-1,-1 1,0 0,8 0,-6 0,0 0,0 0,0-1,-1 2,-1-1,0-1,2 1,-2 0,0 0,1-1,0 1,5 0,-2-1,-1 2,-2-1,-1 0,6 1,-5-1,2 0,8 0,-8 0,-2 1,1-1,-1 0,-1 0,7 1,-5-1,-2 0,1 1,-1 0,1-1,1-1,0 2,-1 0,1-1,-2 0,0 1,1 0,-1 0,2-1,7 2,-9-1,12 0,-12 0,1-1,-1-1,2 2,-2 0,1-1,4 1,-4 0,-1-1,1 1,3-2,-2 2,-1 0,0-1,-1 0,0 1,0-1,0 0,2 1,-2-1,0 0,2 0,0 1,0-1,0 0,1 0,-1 0,-1 1,0-2,-1 1,0 0,0 0,1 0,-1-1,2 2,-1-1,9-1,-8 2,5-1,-7 1,2-1,-2 0,1 0,-1 0,1 1,0-1,-1-1,-3-2,-8-9,0 7,0-1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884 1558,'2'46,"-2"-34,0-7,0 1,0-1,0 0,0-2,0 1,0 10,-1-11,-1-6,0-3,1 0,1 2,0 0,1 0,0 1,0-2,0 2,0-1,1 0,1 0,2 2,-1 7,0 5,-3-7,-1 3,-1-2,0 1,0-1,-5 6,5-7,-3 5,-2-2,1-4,2-4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1102 1602,'2'23,"-2"-20,0 4,0-4,0 2,0-2,0 0,0 1,0 1,1-1,-1 3,0 0,0 4,0-7,-1 1,1-1,0-1,0 6,-1-6,-3-11,3 2,0 1,0 2,0 0,0 0,0 0,-3-3,1 2,-1 2,1 1,-3 3,3 0,-1 4,0 2,3-4,-1 1,2 1,0-1,1 0,0-2,1 1,0-1,2-1,1-6,0 0,-1 1,-1 0,0 1,2-2,-2 1,-1-1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1243 1659,'5'-1,"-9"1,1 1,2 2,0 0,1 0,2 0,-1 1,2-3,0-3,-1-2,-2 1,0 0,-3 1,1 5,1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1253 1070,'12'-3,"-14"-1,-1 1,0 2,-1 2,0 1,1 2,2-1,1 2,1-2,2-5,0 0,-3 5,0 2,1-2,2-2,0-6,-1 2,-1-1,-1 1,1 0,-1-1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1247 1706,'3'22,"-5"-18,1-1,0 0,-4 3,1-3,1-1,0-1,-1 0,1-2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1438 1648,'-14'15,"11"-12,1 1,0 0,0 1,1-2,0 0,1 0,3 0,0-2,0 0,1-1,-1 1,1 0,1 0,-3 3,-4 0,-1 2,0-1,-1-2,2 2,-1-2,-2 2,4-2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1601 1699,'6'-15,"-8"12,0-1,-1 1,-1 5,1 4,0-1,2-2,0 2,0-2,1 0,2 0,3 3,0-2,-1-4,-1 2,1-2,6-4,-4 0,-2 1,-2-1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1751 1651,'1'83,"-1"-79,0-1,0 2,0-2,1-15,0 4,-1 1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1772 1628,'0'33,"0"-28,1 0,-1 0,0 5,1-3,-2-3,1 0,0-1,0 0,0 0,0 1,0 0,0 1,0 0,0 0,1-1,-1-1,-1 0,2 0,-4-2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1721 1671,'51'-13,"-48"13,-5 3,-2-3,-1 1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1713 1709,'48'-5,"-41"6,-2-1,0 0,-2-1,-10-2,2 2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808 1554,'-1'49,"1"-41,0 0,0 1,0-2,0-1,0 2,0 1,0 1,0-1,0 0,-1 0,1-1,1 1,0 1,-1 1,0-2,1-1,-2 22,1-21,-1 0,1 0,0 1,-1 0,0 1,1-1,0 0,1 37,-1-37,1 1,-1 1,1-2,-1-2,0-1,1 0,0 5,0-6,-1 7,2-5,-1-5,1 0,-3-7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725 1770,'-20'23,"17"-19,0 1,1-2,0 1,1 0,2 0,4-3,0 1,-2-2,0 1,3 1,0-1,-2 1,1 3,-2-1,-2 0,0 1,0-1,-2 0,-2 2,1-3,-1 0,-1 1,0-1,1 0,0-2,0 0,-1 2,1-3,2-5,1 2,1-1,1 1,-1 0,3-3,-2 3,1-3,2-3,-3 5,1-3,0 1,0 0,-1 2,0-2,-2 1,-1-3,0 4,0-1,-1-1,0 3,0 0,0 0,-1 1,1-1,-1 1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695 1601,'24'38,"-19"-32,-2-2,-1 0,1 1,0 1,0 0,0-1,0 0,-1 1,3 2,-2-5,-1 1,0-1,0 0,0 0,-1 1,0 2,-1 2,0-5,-1 1,-1 2,-2-2,0-4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1378 713,'11'2,"-12"1,-1 0,0 0,-2 4,3-4,-3 3,3-3,0 0,4-1,3-4,0-2,-1 0,1-2,-2 2,1 1,-2-2,0 2,-1-4,-1 1,-1 1,-1 2,0-1,-3 0,1 0,-1 0,1 1,0 0,0 0,0 0,3 8,1-1,2 18,-1-10,0-1,0 0,0-6,0 2,2 6,-3-7,2 0,-1-1,0 0,0-1,1-2,1 5,-1-4,0-1,0 1,2 1,-2-3,0 0,1 0,-1-8,-5 0,1 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1282 1046,'3'32,"-3"-23,0-5,0-1,0 0,0 3,-1-2,1 0,-1-1,0-7,1-1,2-4,0 0,-1 4,1-4,-1 6,1 0,-1 0,2-1,4 0,-3 2,0 3,-1 0,0 0,-1 6,-2-4,0 0,1 1,-1 0,0-1,-1 0,0 1,-5-1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721 1648,'-3'13,"5"-7,-1 1,2-1,-1-1,0-1,0 1,0 0,3 4,-2-5,0 1,-1-2,0 1,0-1,1 2,-1-2,-6-11,1 2,-4-8,4 5,1 5,0-1,-1-7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723 1644,'41'63,"-37"-56,0-1,0 2,-2 0,1-3,0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974 1570,'-5'19,"5"-16,1 1,-1 0,0 1,2 8,-1-6,1 6,1 0,-2-5,1 2,-1 1,0-2,0-1,0 1,1 12,-2-11,0 8,0-8,0 1,-1 9,1-12,0 1,-1 13,1-13,0-1,-1 0,2 2,-1 1,0 8,1-3,1 3,-1 0,0-12,0-1,1 8,-1-8,-1 0,3 8,-2-7,1-27,-3 13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1179 1550,'-6'42,"6"-36,-1-1,1-1,0 0,0 1,0 0,0 4,-1 0,1 1,0 13,0-15,0 8,1 5,1 12,-1-20,1 23,0-25,-1 1,-1 0,0-1,0-3,0 0,-1 7,1-7,0-1,0 0,0 0,0-1,1-1,-1 0,1 1,0 1,-1-1,1 0,0 6,0-8,1 4,-1-5,2 3,0 2,0 1,-1 3,0-9,-1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1326 1552,'-6'53,"6"-47,0 1,0 5,0 6,0-11,1 2,0 1,0-1,-1-1,2 10,-1-7,0-1,-1 0,1-1,-1 1,1 1,-1 1,2 9,-2-10,1 2,-1 0,1-2,0-1,0 27,-1-28,0 0,0 1,1 10,-1-12,-1-1,1-1,0 0,0 8,0-7,0-1,0-1,0 1,0-3,0 0,0 4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1501 1566,'6'49,"-5"-43,-1-1,0 0,0-1,1 6,1-1,-2-2,1 2,0-1,-1-1,0-1,1 2,0-1,0 1,0 2,-1 1,1-2,0 1,0 2,1 11,-1-12,0 1,1 3,-1-3,-1-1,2 11,-1-10,0 6,0-10,0 7,1 11,-1-19,0 6,1 2,0 5,-1-6,0-2,0-2,-1-7,0 1,1-8,-2 0,0-4,1 2,0-1,0-1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1691 1551,'-4'72,"4"-66,0-2,-1 0,0-1,1 1,-1-1,1 1,-1 0,2 2,-2 0,0 0,1 2,0 5,0-7,0 8,0-5,-1-1,1 7,0-9,0 0,1 2,-1 0,0 1,1 28,0-27,-1 0,1-1,-1-1,1 11,1 18,-1-29,0 8,0-7,-1-2,0-2,1-1,-1 4,-3-12,1 1,-6-10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3324 315,'-18'-2,"15"3,-3 2,1 1,1 1,2-2,0 0,0 0,0 0,0 1,2 0,-2 2,2-1,0 5,-1-3,2-2,-1-1,2 0,0 1,1-3,0 1,1 0,3 1,-3-4,-1 1,5-2,-3 1,-2-1,2-2,-2 2,2-1,2 1,3-1,-5 0,1 0,0-4,-3 2,-1-2,0 3,-2 0,1-1,0 1,-1-3,1 3,0-3,-2 3,1-4,0 4,0-1,0 1,-1-3,1 1,-2 2,1-1,-2 3,0-2,-1 2,-3-1,3 2,-4-1,4 1,1 0,-1 1,0-1,0 1,-4 3,-8 4,3-2,4-2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1234 1806,'-14'0,"10"1,1 1,0 0,2 1,0 0,1 0,4 0,-1-2,0-1,0 1,0-1,0 0,1 3,0 0,0 3,-1-1,0 0,-1 1,-1-1,-3-2,-1 0,0-1,0 0,-1 1,0-1,0 0,1-1,-2-5,-4-6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1262 1844,'-1'17,"1"-14,0 0,0 0,1 0,0 0,-1 0,0 0,1 0,0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1256 1058,'3'21,"-4"-25,0 1,0 0,0 0,0 6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1281 1857,'13'11,"-11"-14,1 0,-2-1,-3 1,0 0,-2-1,0 2,0 3,0 2,1-2,1 5,3-3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 1648,'-3'22,"3"-19,1 4,-2 1,2-3,-1 1,1-1,1 0,-2-2,2 2,0 1,2 0,-1 0,0-4,1-1,-1-1,0 0,0-1,2-1,-2 0,0 0,3-2,-4 1,0 0,0 0,0 0,0 0,-1 0,3-5,0 0,-2 0,-1-1,-1 1,0 4,0 1,-1-3,1 3,-2-1,-1 0,-1-2,0-1,-3-2,3 6,-3 0,2 2,1 3,1-1,-1 1,1 4,1-3,0 2,0 1,1-1,0 2,2-3,-1-1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 1635,'13'70,"-10"-65,-2-2,-5-2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363 1593,'30'-5,"-31"10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376 1632,'29'-10,"-28"7,-1 0,-2-2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396 1605,'-4'26,"5"-18,0-4,0-1,-1 0,1 5,0-3,-1 0,0 7,1-8,-1-1,0 1,-1-1,0 2,1-1,-1-1,0 0,-2-1,0-3,-2-2,2 1,0-1,2 0,-1 0,1 0,1-2,1 2,1 0,1 2,0-2,1 1,-1 0,0-2,2-3,-2 2,1-4,-3 2,1 0,-1 2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411 1583,'-4'10,"4"-7,-1 0,0 0,0 2,1-2,-2 3,2-3,-1 2,1-2,0 0,3-6,0-4,-1 3,1-1,-1 0,1 3,0-1,0 2,-4 8,1-3,-3 11,2-11,1-1,-3 3,1-1,1-2,0 1,-1-1,0 0,-2-3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400 1640,'18'21,"-15"-21,0 0,0 0,1 0,-1 0,0 0,-1 3,-3 5,0-5,-2 6,0-4,1-2,-2 1,1-2,0-1,0-1,0-2,2-6,0 5,2-5,-1 3,0 1,2 0,1 3,0 3,1 2,-1 2,0-1,2 1,0-1,-2-5,-2-3,-1 0,0-1,0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460 1613,'32'-7,"-29"7,-3 3,-3 3,-3 1,1-3,2-2,-1 0,0 2,1-2,5 1,2-3,-1 0,1 0,-1 0,0 0,1-2,2 0,0-1,-3 2,-2 4,-1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468 1597,'9'61,"-8"-53,0-5,-1 3,-1-3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1337 951,'2'0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489 1578,'4'41,"-4"-35,1-1,0 0,-1-2,0 1,0-1,1 3,-1-3,1 7,-1-6,1-7,-2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456 1610,'10'83,"-7"-79,0-2,1 0,-1-1,0 0,0-1,2 1,-2-1,0 0,1 0,-1 0,1 0,-1 0,0 0,0 0,0 0,0 1,1-1,3 1,-4-1,1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2137 1494,'-6'18,"5"-15,1 0,0 2,0-1,1 3,0-2,0-2,2 4,-1-3,2 5,1-1,2-2,2-3,-1-2,-5-2,4-1,-4 1,1-2,-1 0,-1-1,5-4,-3 4,-1 0,1 1,-1 1,1-1,-1 1,0-1,0 0,1-2,-2 2,0 0,-1 0,0-1,0 0,-1 1,1-4,-1 4,-1-3,1 3,-2-1,0-1,-1 1,-4-3,-1 0,5 5,-6-5,1 2,2 3,-4 6,7-2,0 2,1 0,-1-1,1 0,-5 5,3-3,2-2,6-1,0-2,-1 0,2-1,-1 0,0 1,0 0,-1-1,0 2,0-1,-5 3,-2 1,0-1,1 0,0 0,1 0,2 0,2 1,1-2,3-2,-3 0,2-1,-2 0,1-1,0 0,-1 0,1 1,-1-1,1 0,-1 0,2-1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2291 1466,'2'58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2326 1439,'7'57,"-9"-53,1 0,1 1,-3 6,1-7,0-1,1 1,-2-1,2 1,-1-1,-2 2,2 0,0-1,2-9,0-2,1-4,0 6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2356 1453,'22'-12,"-18"13,0 1,-2 1,1 4,-2-4,0 0,0 1,-1-1,2 5,-2-3,0 3,-1-5,1 1,-1-1,-2 7,-1-6,0-2,-1-2,1-1,-2-3,3 2,1-1,-2-1,4 1,0 0,1 0,4-1,-3 1,6-1,-2 1,-1 0,1-2,-3 3,0-5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2431 1402,'-9'30,"8"-25,0-2,1 0,1 0,2 1,1-2,-1-1,1 0,-1 2,-1 0,-3 1,-1 0,-2 0,-2 0,3-2,0 1,0-1,7 1,0-2,-1 0,1 0,-1 0,0-1,0 1,0 1,-2 2,-2 4,-1 1,-1-1,1-5,-4 4,3-5,2-5,3-17,0 4,0 9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2470 1407,'-17'47,"16"-43,4-4,0-3,2-1,-1 1,2-2,-1 3,0 1,-2 1,0 2,-1 2,-1 0,-1 0,0 1,0-1,0 5,0-6,0 0,0 0,0 2,-1 5,1 2,0-9,0 4,-1-2,0-2,-4-5,2 0,-5-14,7 13,0-1,-1 1,0-1,0 0,1 0,-1 1,7 2,-2 1,3 0,-3 0,3-1,-3 1,2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2508 1452,'24'-4,"-21"3,1-1,1 1,-2-2,0 2,-6 3,-2 5,3-2,1 1,0 0,0-2,1 1,0-1,1 0,-1-1,1 1,1 1,0-2,-2 0,1 0,2-5,1-4,0 0,-1 2,-1 1,4-3,-4 3,1 3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2579 1395,'28'3,"-29"3,0 0,0-3,-1 0,-3 2,1 0,1-1,0-1,2 0,0 1,1 2,0 1,1-3,1 7,-1-7,-1-1,1 0,0 0,-2 0,0-8,2-1,1-2,0-2,0 4,2 1,-1 2,2 0,-2 2,1 0,-1 2,0-1,0 1,2 1,-3 4,-4 3,-1-1,1-3,-2 1,2-2,-1-8,3 0,-1 0,1-2,0 1,0 1,0-2,0 3,-1 7,1 2,1 0,-1-1,-1-1,1-1,0 1,-1-1,0 0,0 1,0-1,0 0,0 0,0-6,2-1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1378 912,'-28'88,"25"-79,0 1,-9 20,7-21,3-5,-1-1,0-1,-1 2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2611 1473,'37'28,"-39"-31,-2 0,-1 0,2-1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2348 1637,'-14'4,"11"-3,-2 1,2-1,0 1,0 1,1 0,0 0,5 0,0-2,1 1,-1-1,1 0,-1 1,9 12,-13-10,-2-2,0 0,0-1,-8-2,7 3,-2-15,5 7,0 1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2385 1651,'19'-2,"-13"2,4 0,-6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2391 1661,'18'3,"-15"-4,1 1,-1-1,2 2,-1 0,0 0,0 1,-1 0,-1 2,-4-7,-2-1,1 1,-1-1,1 2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2413 1634,'18'5,"-13"-5,-2 1,0 0,1 0,0 0,-1 0,1 0,0 0,-3 2,-1 0,-3 3,0-2,2-1,-1 2,0-1,-2 3,2-4,2-7,0 1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2585 1539,'-14'7,"11"-6,0 0,0 0,-1 1,1-1,-3 2,3-2,-2 2,1-1,0 1,1-1,1 2,0-1,1 0,-1 0,1 0,1 1,0 0,1-1,3 6,-1-3,-2-3,3 2,-3-2,4 1,-1-1,-1-1,0-1,1 2,1-1,-2-1,2 1,0 0,-2-1,2 2,0-1,3 2,-2 0,-2-1,-1 2,-1 2,-2 1,1 0,-2-5,0 2,-1 2,-1-4,-4 2,3-4,-3 2,4-3,0 1,-9 0,8-1,-1 0,-7-1,5 1,0 0,2 1,0-1,1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2378 1577,'16'6,"-14"-3,0 1,0 1,-1 0,0-2,0 0,-1 1,0-1,0 0,0 0,-3-11,2 3,0 1,0 1,1 0,0 0,1-1,0 1,1 0,1 1,0 1,0 1,0 0,0 0,4 1,-2 1,-2-1,2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2912 1425,'3'67,"-3"-64,0 1,0 2,0-2,-1 0,1 0,-1-1,1 0,-1 0,0-8,0 2,0-6,1 3,0 2,0 1,0-1,0 0,1 1,4 0,-1 3,2 0,-3 0,2 0,-2 0,1 2,-2 3,-2-1,0-1,-3 2,0-2,-3 4,2-4,0-1,1 0,-2-2,0 0,3-3,1-1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2990 1405,'1'91,"-1"-87,0 0,0 0,0-1,0 2,-1-8,0-5,1 2,0 2,0 1,1-1,-1 1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2988 1419,'17'-3,"-14"3,0 1,0 1,1 1,0 0,0 1,1 1,-2-2,-2 0,0 4,-1-4,-1 8,-3-1,0-4,1-3,1 0,-4 3,4-3,-1 0,-1 4,0-3,2-1,-3 2,2-4,-2-6,5 1,-1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930,'29'58,"-25"-52,6 5,-6-5,1 0,-1-1,0 0,3 1,-3-3,0-2,0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3063 1497,'5'12,"-5"-8,-2 1,5-12,-3 4,0 0,1 0,-1 0,0 0,-3 7,3-1,0-6,1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1539,'5'13,"-5"-7,0-1,-1-2,0 1,0-1,0 0,-3 3,1-2,0-2,0 1,0-2,1-4,2-4,0-1,-1 1,1-1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3151 1438,'-14'7,"9"-4,2-1,-1 4,3-2,-1-1,2 0,0 0,4 0,1-2,3 0,-4-1,-1 2,0-2,2 4,-3-1,-1 0,-2 0,-1 0,-6 1,5-3,0-1,-1 0,0-1,-2-1,0-2,2-1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3201 1470,'19'5,"-16"-6,0 0,0-3,-2 1,0-2,-1 1,0 1,0 0,-1 0,0-2,-1 2,-4 2,1 2,1 0,1 0,1 2,1 0,-2 5,2-4,0-1,0 0,1 3,-1-2,0 1,0-2,2 1,-1-1,4 0,0-1,-1-1,1-2,0 1,0-1,-1 1,0-1,1 1,-1 1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3258 1455,'29'-3,"-22"4,-4-1,0 0,0 0,-7-2,1 0,-1 1,1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3261 1469,'29'6,"-26"-6,0 0,4 1,-4-1,0-1,-1-2,-6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3281 1418,'50'29,"-51"-22,0-2,0-1,-3 4,2-4,-1 1,1-2,-2 3,-2 3,5-5,-4 3,1-6,2-6,1 1,1 0,1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3366 1391,'5'51,"-6"-44,1 1,0 0,0-1,0-2,-1 0,1 4,-1-6,1 2,-1-2,0-6,1 0,-1 0,2-1,0 0,0 1,1-3,0 3,-1 0,2-3,0 0,-1 3,2 0,-1 4,-1 3,1 4,-3-5,0 3,-1-2,-1 0,2-1,-3 2,1-2,1 0,-2 0,0 8,1-7,0 0,0 1,1-2,-4 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3421 1422,'1'51,"-1"-47,-1 0,0 0,1-1,-1 1,1 0,0 0,0 0,-1 0,1 1,-1-1,1-1,-1 1,-2-22,1 4,1 1,1 9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3412 1425,'17'0,"-14"1,1-1,-1 0,0 0,0 2,0 2,-2 0,-1 3,-1 4,-3 7,1-9,-2 1,1-1,2-3,-1 4,0 0,1-7,1-19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1439 1071,'46'13,"-42"-12,-1 0,2 0,-1 1,1-1,0 0,-1-1,4 1,-4 0,2-1,-1 1,-1-1,1 0,-2 1,0 0,1 1,-1 4,-7-2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3477 1493,'2'0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3477 1530,'-5'13,"9"-13,-2-3,-3 6,4-5,-2 5,0 1,-1-1,-1 1,0 1,0 0,0 0,0-1,-1 2,-2-2,1-1,-2-1,1-4,-2-14,5 7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3552 1416,'3'-15,"-2"12,-1 0,-3 1,-1 1,-2 3,2-1,0 0,1 2,0-1,1 2,1-1,0 1,1-1,0 4,3 0,-1-1,-1 0,0-2,0 0,0 0,0 1,0-1,1 0,-1-1,2 1,2 0,-1-1,-1-1,1-1,-1 0,0 0,-1 3,-4-1,-4 5,-2 2,6-6,1-1,-3 0,1 0,-1 0,0-2,1-6,2-12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3600 1482,'18'8,"-15"-8,0-2,0 2,0-2,0-1,-16-2,9 5,1 0,0 1,1 2,0 2,-1 1,2-3,0 1,0 3,1-4,0 0,0 0,3-1,1-1,3-1,-4 1,6 3,-4-1,-2-1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3599 1551,'51'-5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3599 1572,'38'2,"-34"-2,0 0,-1 0,1 0,-1-1,0 1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2898 1633,'3'16,"-2"-13,-1 3,0-1,0 0,0 13,1-14,-1 4,0-4,0-1,0 1,-1 5,2-1,-2 0,0-1,2-12,-1 0,0-5,1 6,0-4,1 3,1 0,0 3,1-1,0 1,1-1,1 1,-3 2,-2 3,0 3,-1-2,-1 0,1 0,-1 1,0 1,0-1,0-1,0 0,0 1,-3-1,2 0,-1-2,-1-1,-6-2,7-1,-1-2,3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2954 1643,'7'73,"-8"-70,1 1,-1 0,1-1,-1 1,1-1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2955 1623,'28'4,"-25"-5,3 1,-3 0,0 1,0 1,0 0,-2 1,0 1,-1-1,1 0,-1 0,-1 1,1 0,-1 8,-1 2,0-8,-1 3,-2-1,0-1,1-3,0-1,-1-1,2-1,-1 0,1-2,2-2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3026 1712,'-2'6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1093,'-2'20,"3"-14,-1-3,1 2,0-2,0 0,-1 0,1 0,0 1,-1-8,0-3,-1 1,0 1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3021 1747,'12'11,"-11"-8,-3 1,0-1,0 2,0 1,0-1,0-2,1 1,-3 1,0-2,1 0,-2-1,1-2,0 0,1-2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3095 1692,'-25'8,"22"-6,3 1,2 0,1-2,0 0,1 1,-1-2,2 2,-1-1,-1 2,-1 0,0 3,-1 0,-1-3,0 0,0 0,-1 0,0 0,-2-1,-2-3,-4 1,4 0,0-1,2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3146 1698,'-9'14,"12"-14,0-1,-1-2,-3 0,-2 3,2 3,3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3147 1747,'2'15,"-3"-11,-1 2,1-2,-1 0,1 0,-1 0,0-1,0 0,-1 0,0 2,-3 2,3-7,1-5,2 0,0-1,0-3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3188 1691,'-10'6,"9"-3,4 0,0 1,2 1,-2 0,-1-1,2 4,-2-5,-1 0,-1 1,0-1,-2 0,-2 0,-1-2,0-1,2 1,0-2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3220 1702,'13'9,"-10"-10,0 1,0-1,1 0,0 0,-1 0,-1-2,-6 0,1 2,0-1,0 1,-3 0,3 0,-2 0,2 3,0-1,1 3,-1 0,1 2,0 2,2 4,0-8,0 0,0-1,3 3,0-4,1 1,-1-3,2-1,-2 1,1-1,2 0,0 0,-1-1,-2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3183 1696,'13'-3,"-10"4,-1 3,-5-3,-1-3,-2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3084 1779,'5'-1,"0"-1,-2 2,1-1,-1 0,0 1,0 0,-2 3,-2 1,-1 0,-2 3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3073 1807,'39'-2,"-35"1,-9 4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3293 1681,'13'-2,"-10"1,2 1,-7-3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1593 1097,'0'49,"3"-49,0-2,0-1,-1 0,0 0,1-1,0 1,0 3,-4 5,0 0,0 0,-1-1,-2 3,1 0,0-1,-4 8,6-9,0 0,1-8,2-7,-1 6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3279 1695,'16'4,"-11"-5,-2 1,1 0,-1-1,0 3,0-2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3285 1638,'20'8,"-16"-6,-1-1,0 0,2 0,-1 1,-1-2,7 4,-6-2,3 1,-3 1,1 3,-4-2,0 3,-2-3,0-2,-7 5,2 0,1 1,-1 7,4-13,0 0,-1 0,0-2,3-17,0 2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3372 1605,'6'63,"-6"-46,0-11,0 0,-1 1,0-1,0 1,1 0,0 6,-1-9,0-1,1 0,0 0,-2-8,1-3,1 0,0 5,0-1,0 1,0 0,0 0,1-3,-1 3,2 0,-1-1,1 1,1 0,1 0,0 3,-1 2,2 3,-1-1,-3 0,0-1,-3 1,1-1,-1 1,0 0,1 0,-5 8,1-6,0-1,2-1,-1 0,0-3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3404 1644,'10'15,"-9"-5,0-3,0-2,-1-1,0 5,0-1,-1-3,1 11,-1-10,1 0,-1-1,0-2,0 5,0-4,0-13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3398 1658,'25'-12,"-21"12,0-1,2 2,-3 0,0 1,1 1,-2 0,0 0,0 1,1 6,-2-5,0-1,0 0,-3 4,2-5,-2 0,0 0,0 0,0 0,0 0,-3 3,3-3,0 1,-3 4,3-5,-2 1,0-1,-4 2,5-3,-2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3484 1695,'-14'11,"13"-8,1 0,1 0,0 2,2-1,0-2,0 0,0-1,0 2,-2 0,0 0,-3 3,0-2,0-1,1 0,-1 0,-1-1,0-2,-1-3,2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3522 1708,'-11'14,"13"-11,1-3,0-4,-1-2,-2 2,-3 1,0 3,0 0,3 3,4-1,0-1,-1-1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3520 1746,'11'14,"-11"-11,-1 2,-3 7,2-7,-1 0,0-2,0 0,-2 2,2-3,0 0,-1 2,1-2,0 1,-1-3,0-1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3587 1632,'-11'-4,"8"5,0 0,-3 3,2-1,0 0,1 1,2-1,3 1,0 0,2 0,2 2,-3-2,3 3,0-2,-1 0,-2-3,0 0,0 2,-1-1,1 0,-1 1,-1 0,-1-1,0 0,1 2,-1-1,0-1,-1 2,0-2,1 0,-2 0,1 0,0 0,-2-1,1 1,-1-1,0 1,-11 1,10-4,-6 0,5 0,2 0,-5-3,4-1,0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3498 635,'-12'10,"9"-7,0-1,-2 2,0 0,2-3,-4 1,2 0,0 0,2 0,6-1,3-1,-2 0,1 0,-1 0,-1 0,3 0,-2 0,1 0,1 0,-1-1,-1 0,-1-1,0 2,0-1,-6-3,-1 0,-2-4,2 3,2 2,-5-4,3 2,0 3,1-1,-1 2,2 4,2 1,-1 1,1-2,-1 1,1 0,1 0,-1-1,0 1,0-1,4 6,-2-5,0-1,-1 0,-2 0,2 1,-1-1,0 0,2-6,-1 0,1 0,-1 0,2-3,1-1,-3 4,0-1,-1 1,0 0,1 0,0-3,0 1,-1 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1613 1149,'2'0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3343 611,'-15'5,"8"-1,4-2,-1 1,2 0,-1 0,0 0,-1 2,1 0,0 0,1-1,1-1,0 0,0 0,-1 1,1 1,-1-2,0 0,0 1,0 2,0 1,0 1,2-5,-1 0,-1 3,1-1,0-2,0 0,1 0,-1 1,1-1,0 0,-1 0,1 2,0 0,0-1,-1 0,1-1,-1 0,1 0,0 0,0 0,0 0,0 0,0 0,0 0,0 0,0 0,0 0,1 0,1 0,-1 0,1 0,0 0,1 0,0 0,1 0,-1-2,0 0,0-1,0 0,0 0,1 0,-1 0,0 0,0 0,0 0,0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787,'2'0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3290 787,'16'1,"-13"2,0-1,0 1,0-3,0 2,0-1,0 1,-1 1,-3 4,0-2,-1-1,0-1,0 0,-3 2,2-3,0 1,-1-1,1-1,-1 1,1-2,4-4,1 1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3411 820,'-33'12,"31"-9,4 0,1 0,2 1,0-1,-2-1,0 0,0 0,0 0,0-1,1 4,-4-1,-2-1,0 0,-1-1,-2 0,2-2,0 1,0-1,0-2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3426 838,'14'-1,"-11"1,2 0,0 0,-1 1,-1-1,0 0,1 1,-5-4,-2-1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3453 821,'23'9,"-20"-6,0-2,-3 2,0 0,-2 2,0-1,0-1,1 0,-1 0,1 0,-2 1,0-2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3520 843,'-14'2,"11"0,1 1,3 1,5 4,-3-5,0 0,0 0,0-1,0 1,0 0,0-1,-3 1,-1 0,-3 0,1-1,0-2,1-3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3565 861,'-5'13,"6"-10,2-1,0-2,0-1,0 0,-2-2,-2 0,-1 0,0 0,-1 0,0 2,2 4,1 0,0 0,3 0,0-4,-3-2,-1-1,0 1,-2 1,0 1,0 1,0 2,2 1,0 0,1 0,-1 1,4-2,0-1,0-2,0 0,0-1,-2-2,-1 0,0 0,-1 0,0 1,-2 1,0 1,-1 3,3 2,0-1,1 0,1 1,-1-1,2 0,1-3,1-2,-1-2,-2 1,-1 0,1-3,-3 3,-1 2,0 3,2 1,0 1,1-1,3-1,-1-5,-1 0,0 0,-2 0,-1 0,-1 2,0 3,2 1,1 4,0-3,0-1,2-6,-1 0,-1 0,-1 0,-1 6,2 0,0 0,1-6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3577 310,'-14'6,"11"-4,0-2,1 3,-2 3,2-2,1-1,-1 0,2 0,-1 0,2 0,-1 0,1 0,0 1,0-1,1 0,1-2,2 0,-2-1,1 0,-1 1,1 0,0 0,-1 0,4-1,-3-1,-1-2,0 2,1-1,-2-1,2 0,0 0,0 0,-1 1,0-1,-1 0,-1-1,-1 1,0 0,0-2,-3-2,2 4,-4-2,0 1,1 2,0 0,-1 1,1 1,1-1,0 2,0-1,0 1,-2 2,2 0,0-2,0 2,-2 1,2-2,-2 1,1-3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3618 817,'2'0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1676 1054,'-14'32,"12"-28,2-1,-1 0,0 0,1 0,1 0,7-3,-3-1,0-1,-1 0,-1 0,0 1,0 1,-6 3,-1 1,1 0,0-1,0 0,1 1,0-1,0 2,0 0,0 5,-2 2,4-8,-1-1,1 0,0 0,-1 5,1-5,3-3,-1-8,-1 3,0-1,0 1,0 1,0-3,2 1,-2 3,1-4,1 4,0 0,3 0,-3 2,1 1,-1 2,0 4,-2-1,-1 0,0-1,0-1,0 3,-1-3,0 2,-1 0,0-1,0 0,-1-3,0-4,0 0,1-3,2 3,0-1,2-2,1 0,0-1,2 1,-2 1,0 3,4-5,1 2,-5 4,6-3,-1 2,-5 1,1 1,-8-9,2 3,-1-3,1 6,1-1,-2 0,0 2,2 5,1 2,-1 0,0 2,1-2,1 0,-1 0,0-1,2 9,-1-9,0 2,0 2,0-2,0-1,1 1,-1 0,0-3,0 0,2 5,-2-5,2 1,1 0,-1-5,-1-2,4-8,-4 6,0 1,-1-1,1-5,-2 6,1-1,-1 1,0 1,0-1,-3 2,0 2,0 0,0 1,-7 6,5-4,-14 9,10-10,5-5,1 1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3603 808,'-7'15,"5"-12,1 0,1 1,-3 3,2-3,0 1,1 2,-2-1,1 1,0-1,0-1,0-1,-1 1,1-2,0 0,-1 3,0-3,-3-12,2 4,2 0,-2-4,2-4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3632 808,'-34'27,"34"-24,1 0,2-1,1 1,-1 0,0 0,-1 1,-1-1,-1 0,1 1,-1-1,-2 2,-1 1,-1-2,1-1,0-3,2-4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3612 840,'47'-2,"-52"1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3643 821,'25'6,"-23"-3,-4 1,-1-1,-1 2,0 0,2-2,0 1,-1-1,0 1,0-9,2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3699 796,'-22'21,"21"-17,1-1,1 0,1 0,1 0,0 0,-1 2,-1-1,-2-1,0 0,0 0,-1 0,0 0,0 1,-1-2,3-6,0 0,1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3709 833,'-2'7,"3"-10,-4 1,2 5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3731 813,'2'0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3728 849,'1'14,"-3"-11,1 1,0-1,1 1,-3 1,1-2,-1 1,0-1,0-2,0-2,2-3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3763 818,'-14'32,"15"-28,0 0,2 3,-1-3,1-2,-1 1,2 3,-4-3,-1 0,-2-1,-1-1,1-1,-1-1,-1-1,1 0,-1-1,-8-11,8 5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3656 379,'5'-12,"-6"8,1 1,-1 0,1 0,0-2,-1 2,0 0,0-1,1 1,-2-6,1 4,1 1,0 0,0 1,-1 0,2-1,-1-1,0 8,-1 5,0-3,0 0,0 3,0-2,0-2,-1-1,0 0,-1 0,-1-1,-2 0,2-2,0-3,4-3,1 3,0-3,0 2,0 0,0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659,'5'17,"-3"-13,0 0,0-1,-1 0,-3-8,0 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1593 1091,'26'17,"-28"-14,0 0,0 1,-4 8,5-9,-2 3,-1-3,0-12,2 3,0 1,1 1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3632 306,'24'11,"-21"-8,-1 1,0-1,1 1,0 0,-1-1,-6-10,-5-6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3645 1713,'25'-7,"-25"3,0-2,0 3,0 0,-1 0,0 0,-2 0,0 1,0 2,-1 1,-1 0,2 1,1 3,1 0,0-1,1 0,0 0,1 1,-1-1,1 3,-1-4,1 10,1-8,-1-2,2-2,0 1,1-2,0-1,2 0,-3 0,0-1,3-1,-4-3,0-1,-7 1,1 5,-5-2,5 2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3615 1773,'14'-3,"-9"1,-1 1,2 0,-2 0,0 0,-1 1,1-1,-1 1,3 2,-2-2,-1 1,0-1,0 2,0-2,-6 0,-7-2,7 2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3627 1804,'50'-3,"-46"4,-1 0,1 1,0 0,-1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3455 1812,'25'2,"-22"-2,1 1,-1 0,1-1,0 0,-1 1,1-1,-1-1,2 1,7-1,-7 1,-2-1,0 1,0 0,1-1,-1 1,1-1,-1 1,0-1,0 1,0-1,0 1,0 0,0 0,1-1,0 0,-1 1,0 0,0 0,0-1,0 0,0 1,0 0,0 0,-7-2,1 1,-1-1,-2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3179 1891,'16'0,"-11"-1,2-1,0 1,-1-1,-3 1,0 0,2 0,1 1,-3-1,5 1,-2 1,-3-1,-7 2,0-3,-1 1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3187 1920,'45'-6,"-42"6,1 2,-1-2,1 0,0 2,-1-2,-5-4,-3 0,2-1,-1 0,1 1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3219 1855,'18'4,"-8"-4,-6 0,-1 0,0 1,2-1,0 1,-2 0,0 1,-2 2,-2 1,-2 6,0 0,1-5,-4 6,4-8,-2 4,-1 3,2 0,1-2,1-4,0-10,2 1,-1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3292 1839,'5'37,"-5"-12,0-19,0 1,0-1,0 0,0 1,-1 1,1-2,0 2,-1-5,1 0,-3-2,3-4,1-5,0 1,1 1,0 1,-1 1,1 0,0 1,1 0,0-2,3-1,-3 5,-2 5,-1-1,0 3,0-2,-1 1,1-1,-1 9,0-9,0 0,1-1,-2 1,0-1,-1-3,1-3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3341 1870,'2'38,"-2"-34,0-1,1 0,-1 1,0-1,0 1,0 11,0-10,0 0,0-2,0 0,0 1,-1-1,-2-9,2 1,0-1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1146,'25'9,"-22"-6,-1 0,1 1,-1-1,2 0,-1-2,-1-4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3329 1872,'31'-10,"-28"10,1-2,-1 2,0 0,0 1,1 0,-1 2,-1 0,-1 1,0 0,-1 8,0-5,0-1,-1-1,1 0,-1-1,-1 0,1 0,-1 1,0 0,0 0,0-1,1 1,-3 2,0-3,1 0,-1-3,1-1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3471 1802,'-1'-18,"1"13,1 1,-1-6,0 7,1-1,-1-1,1 0,-1 0,1-1,-1-2,1-4,0 7,-1 1,0 1,1-4,-1 4,0-1,1-2,-1 2,0-4,0 3,0-1,0 3,0 0,1-1,0 1,-1 0,1 0,0 0,0 0,4-2,1 1,-2-1,1 0,0-1,-2 4,0 0,1 0,-1 0,0 0,0 0,5-3,-5 4,0 0,1 0,0 0,-1-1,5 0,5 0,-8 1,0 0,1 1,-2-1,0 2,-1-1,1 2,-1 0,0 0,0 1,-2 0,0 1,-1 1,1 7,-1-6,0-1,0-1,0 0,0 3,0-4,0 1,-1 0,0 15,-1 3,2-17,-1 0,-1 14,1-12,1-1,-1 3,0-6,-1 0,1 4,1 0,0 0,0 1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3451 1874,'-15'-9,"11"9,0 1,1-1,0 2,0 0,3 1,0 0,1 1,0-1,0 0,0 1,0 1,1-1,1 1,0-3,3 3,-3-3,0 1,1-1,0 1,-2 1,-1 2,-2 2,0 0,1-4,-3 2,2-2,-2-2,0 0,-1-1,1 0,0-2,0 0,3-5,1-6,-1 8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3496 1914,'15'0,"-10"0,3-2,-5 0,0-1,-1 0,-2 0,-3 1,0-1,-6-1,6 2,-1 3,1-3,-1 3,1-2,0 1,2 3,-2 2,3-2,-2 1,2-1,-1 0,1 2,0-2,-1 0,2 0,0 0,0 0,0 0,2-1,0-2,1 1,0 0,-1-2,0 1,0 1,2 0,-1 0,4 1,-5 0,0-2,2 1,-2-3,0-2,-3-4,-6 3,3 4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2623 1706,'2'0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2617 1582,'1'11,"-1"-8,0 0,1 0,1 23,-2-17,0-5,1 1,0-1,0 2,-1 0,2 9,-1-1,-1-4,0 0,0 1,0-8,0 1,0 0,0-9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2617 1551,'37'-3,"-27"0,-6 1,-1 2,4-3,-3 2,14-3,-4 3,-6 0,-1 1,-4 0,4-1,0 1,6 0,-5-1,-5 1,4 1,-4-1,2 0,-2 0,1 0,-1 1,0 0,0 1,-2 1,0 1,-1 3,1 2,0 3,0 1,-1-8,1 6,0 6,0-8,-1-3,0 1,1-1,-1 0,0 1,0 12,0-6,0-7,0 1,0-1,0 1,0 2,-1 24,-2-29,-3-5,0 0,2 0,1 1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2624 1744,'43'-4,"-38"3,0 1,5 0,3 0,-6 0,-1 0,-1 0,0 0,0-1,-1 1,3-2,-3 1,0 0,0 0,6 0,-7 0,2 1,0 1,-2 1,-1 1,-2 0,-5 1,1-3,0-2,-2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2668 1640,'19'1,"-15"-1,-1 0,1-2,-1 1,0-2,0 0,-3 0,-4-2,1 2,0 1,0 0,0 0,1-1,-1 2,-2 0,1 1,1 2,-1 4,0 2,2-3,0-1,1-1,-1 1,1 3,1-4,0 0,1 1,1 1,0-2,1 1,2-2,2-2,1-2,-3-1,-1 2,-1-1,0 1,0 0,4-1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2721 1631,'0'29,"-1"-17,1-9,0 0,0-8,1 1,-1 0,0 1,1-1,2-6,-2 7,0-1,1 1,2-1,-1 8,-2 0,0-1,-1 0,1 1,-1-1,0 5,0-1,-1 1,1-5,0 0,1-8,-1-7,1 7,0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1784 1082,'29'16,"-30"-13,-2 3,1-3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2764 1652,'-11'-12,"8"15,3 0,2 1,1 0,0-2,0-1,0 0,0-1,0-1,0 0,-1-2,0 0,-1 0,-1 0,1-3,0-8,-2 4,0 3,0 2,1 2,-2 0,4 9,-1-1,2 12,-2-9,1-1,2 15,-3-12,-1 7,0-8,-1-4,-3-8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1543 1784,'8'13,"-7"-10,0 0,0 2,-1-1,2 1,0 4,-1-1,0 4,0-6,-2-2,0-1,0 0,-2-5,0-10,3 0,0 8,0 0,0-2,2 1,0 1,2-2,0 3,-1 0,0 1,3 0,-3 2,0 0,1 1,0 0,-1 1,0-1,1 0,-1-1,-9-2,1 1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1592 1826,'-26'26,"27"-23,1 0,1-2,0 0,0 0,0-1,0 2,1 1,-1 2,-2-1,0 0,-1 0,-1-1,0 5,-1-5,0 1,-1-1,-1-1,1-2,0 0,2-3,1 0,1-12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1587 1861,'15'2,"-11"-2,0-1,3 0,-4 1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1598 1851,'27'12,"-28"-9,-3 2,2-2,-1-1,0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1649 1856,'-1'13,"4"-11,0 0,-3 2,-1 0,1-1,-2 0,0 2,-1-5,0-1,0-1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1262 1903,'-15'8,"11"-7,-2 2,2 0,1-1,-2 3,1 0,0 3,2-4,-1 2,1-3,5-2,1-3,-1 1,3 0,-1 3,1-3,-3 1,0 2,0-2,2 1,-1-2,-1 3,0-2,-3-13,-1 10,0-1,0 1,-2 0,0 0,-1 0,0 0,-1-1,2 2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1221 1925,'-18'8,"14"-7,0-1,-11 4,11-3,-1 0,1 1,-5 1,4-1,0 0,-1-1,0 0,0 0,1 1,-3-1,5 0,0 1,0-2,-3 2,2-1,1 0,-1-1,1 0,-3 0,3 0,8-7,-4 4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997 1909,'13'2,"-10"-2,1-1,0 1,0-1,-1 2,0-2,1 1,-1 0,0 0,0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995 1935,'30'-11,"-27"11,2-1,6 1,-8 1,-5-5,1 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1122,'14'-3,"-13"8,0-2,-1 0,0 2,0 0,0-2,0 4,0-4,0 0,0 0,1 2,-1-1,0-1,2-7,-1 0,-1-2,2-18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1035 1905,'-13'24,"12"-19,0 1,-1-1,1-1,0 0,0 0,0-1,0 1,0 0,0-1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1045 1921,'-3'27,"3"-24,1 0,2 0,0-1,0 0,0-1,0 0,0 0,1-1,0 0,-1 0,2-4,-4 1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1078 1883,'7'32,"-7"-29,0 0,-1 1,1-1,-2 1,1-1,-2 1,2-1,-2 1,0-2,6-5,0 0,0 0,-1 0,0 0,2-1,-1 0,-1 0,1-1,-1 2,-1 0,0 6,0 0,0 1,0 0,-1-1,1 0,-1 0,-1-10,1 3,0 1,1 0,1 0,1 0,-1 0,1 1,0 1,0 1,2-1,0 2,-2 0,-7 4,-1-1,2-2,-1 2,0-1,1-1,0 2,6-3,1-2,1 2,-2-1,0 0,1 0,-1-2,1 3,-1-3,0 1,-2-2,-1 0,0 0,-4-5,2 5,-5-5,4 0,1 3,0 2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1115 1870,'-2'16,"3"-9,-1-1,1-1,-1-1,2 4,-1-4,0 7,0-4,0 2,1 4,0 2,-2-12,0 1,1 3,-1-1,0 0,-3-5,0-8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1057 1967,'9'13,"-8"-10,-1 0,1 3,-1-3,0 1,0-1,-5-10,3 3,0 1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1043 1972,'12'11,"-8"-14,-1 0,7-1,-5 3,-1 1,-1-1,1 1,0 1,0 0,-1 1,-2 1,-1 1,-1 0,0-1,-3 2,1-2,0-2,-1 0,-1-4,2 0,1 0,0 0,-1 2,2 5,1-1,0 1,-1 0,1-1,-1 0,1 1,-2 1,1-1,1-1,5-8,0 0,0 0,-1 0,-1 2,0 0,0 2,0 0,0 2,0 0,0 1,0 1,-3 0,-2 0,-1 1,-1-1,1-1,-1 0,0 0,0-1,1-1,8 0,-2 0,1-1,-1 1,0 1,0-1,0 0,0 0,-3-3,-2 0,0 0,-1 1,0 6,1-1,1 1,-1 2,1-3,0 2,0 0,1-1,0 1,-1 4,0-3,1-3,-1 2,1-8,1-1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1104 2002,'29'41,"-26"-39,0 0,0-1,-4-4,0 0,-1-2,1 2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2:16:56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1116 1972,'3'15,"-2"-12,2 2,0 2,0-3,-1-1,1 0,-9-4,0-2,0-1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1089,'2'55,"-4"-58,2-3,-1 1,2 1,-1 1,1-2,1-3,1 4,1-1,-1 1,1-2,-2 3,1-4,-1 4,-1 0,6-2,-4 6,-2 3,0-1,-1 7,-1-4,-1-1,-1 0,-2 1,1-2,0 1,0-2,1-1,-2 3,4-2,-2-1,8-4,-2-1,0 1,2-1,0 1,-2 2,-3 3,-2 7,-3 1,3-8,-2 2,2-2,0 0,-1 0,-1 2,2-1,0 0,6-9,1-4,1 2,-1-2,-1 3,-2 2,1 1,1 2,0 7,-2 1,1 1,-2-3,2 1,-2-3,2-3,-2-6,0-8,-1 7,0-1,0 1,0 2,1 1,-1-1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1902 1066,'4'45,"-7"-46,2-3,0 1,3-3,1 3,-2 0,2-2,-2 2,1-1,2-2,0 2,-1 4,-2 4,-1-1,-1 3,-1 2,1-5,-1 2,-2 0,3-1,-2 1,1-2,2 1,3-3,1-1,2-1,-3 1,-5 3,0 0,-1 1,1 0,0 0,0-1,-2 3,1-3,-1 1,2-1,-1 0,7-4,-1 0,0-1,0-1,5-3,-1 2,-1-2,4-1,-6 5,-1 0,4 0,-3 1,-1 1,-1 3,-1 3,-2-1,-1 2,-1 2,-4-1,5-5,-1-1,0 0,0 0,0 1,-1 0,-2 0,3-4,1-2,0 0,1 0,0 0,0-1,1 0,-1-1,1 0,0-1,1 0,-1 0,0 1,0 0,1-3,1 5,0-3,0 3,0-1,1 5,-3 3,0 2,0 0,0 0,0 1,-1 1,0-1,0-2,0 5,0-5,0 0,0 4,1-4,0-1,-1 0,1-1,0 0,1-7,0-2,1 1,0-1,-1 1,1 1,0-1,0 0,1 0,0-1,0-1,4-4,1 0,-5 8,-1 0,2 0,-1 2,-1 4,-1 2,0 0,-1 0,0 8,0-7,0-2,0 0,4-20,-3 4,1 3,-1 5,1-3,-1-1,0 4,0 0,-1 0,0-1,1 1,0 0,-1 14,1-5,-1 0,1-1,0-1,0 0,3 11,-2-9,-1 0,1 8,-1-6,0-1,0-1,0 1,0 0,0 0,-1 1,1 1,0 7,-1-10,0 0,0 0,0-1,-1 3,-2-1,-3-1,3-4,0-1,0 0,-1-2,0 1,0-2,-1 0,1-1,-2 0,0 0,-2-2,-1-1,-7-14,5 12,-2 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2093 1096,'2'44,"-2"-38,1-2,-1 0,0 0,0-1,1 0,-1 0,-1-6,0 0,1 0,-1 0,1-1,0 1,0 0,1-1,-1 0,0 0,1-1,0-1,1 2,0 0,0 0,0 0,0-1,0 2,0-1,0 1,0 0,0 0,1-2,0 3,0 3,1 11,-4-9,2 4,-2 0,0-2,0 0,0 0,0 2,0 0,0-1,0 3,0-4,-1-2,1 0,0 3,0-10,-1-4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1059,'14'102,"-13"-99,1-7,-1-2,-1 0,-1-1,1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2195 1040,'6'52,"-7"-49,2 0,-1 0,0 0,0 0,0 4,0 2,0 0,0 1,0-6,0-1,-1 0,0 2,1-2,-1 0,0-7,-1-2,0 1,1 0,-3-5,-1-2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1086,'28'-5,"-24"6,0-2,0 1,1-1,1-1,0 1,-1 1,-2-1,-3 4,-3 0,-1-3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636 635,'26'5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1371 684,'17'-1,"-13"1,1 0,0 0,-2 0,0 0,3 1,-2 0,0 0,0-2,-3-2,-4 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1127,'35'-9,"-28"7,-4 1,1 0,1 0,-1 1,1 0,-2 0,2 1,-1-1,1 2,-2-2,-13-5,-5-3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870 1323,'2'70,"2"-70,5 0,-5-1,-1-1,1 0,-1-1,3-2,-3 1,0 1,-1 0,0 0,2 0,-3-1,0-1,-1 0,0-1,-1 0,-1-1,-1 2,0 1,0 2,0 0,0 0,-2 0,1 1,0-1,0 2,0 0,1 0,0 2,0 0,0 2,-3 2,3-1,-2-2,1-1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892 1381,'2'56,"-2"-52,1-1,0 0,-1 1,0 0,0-1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879 1439,'4'45,"-4"-42,0 0,2 0,3-3,-1-1,-1 0,2-2,-1 1,-1-1,0 1,0 0,0-1,0 1,-1-1,0 0,0 0,1-3,-2 3,2-1,-1 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822 1387,'-22'25,"21"-22,-2 0,1 0,1 1,1 0,1-1,4 2,0-1,-1-2,-1-1,0-1,2 0,-1-1,-7 1,-2 1,1 0,0 1,1 3,1 5,1-5,1-1,0-1,3 0,1-2,0-1,-1 0,2-1,2 1,-4-1,0 2,7-1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1790 254,'-13'60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2479 247,'24'4,"-21"-2,-1 1,-1 1,-3 0,0-1,-2 3,-1-2,-1 0,-1-1,5 0,0 0,9 1,-3-3,3 0,-1-1,-1 1,-2-1,1 0,-1 0,0 1,1-1,-4-3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567,'13'3,"-10"-2,1 1,-1 0,-3 1,-1 0,-3 2,-1-2,-3 3,4-5,3 2,3 0,1-1,4 1,-4-1,2 0,-2 1,-10 2,1-1,2-3,1-3,2-6,0 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3154 552,'-5'15,"2"-13,-1 1,1 1,-2-2,2 1,-1 0,2 0,0 0,1 0,-1 1,1 0,4-2,8-1,-2-3,-5 1,5-1,-6 0,3 0,-3 2,2-2,2 0,-4 1,3 0,-9-2,0 0,-2-2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551,'-2'33,"1"-28,1 1,0-2,-1 0,1-1,-1 3,-1-2,2-1,-1 0,-2-3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1015 856,'-10'88,"9"-84,0 3,1-3,-1-1,1 0,-1 0,0 2,1 0,0-2,3 0,0-3,9-1,-9 1,0-1,0 0,3-2,-3 1,4-4,-2 3,-2 1,1 1,-1 0,-7-2,2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1797 549,'-3'16,"1"-13,1 1,-1 0,0 2,2-1,-1-1,1 0,1 0,0-1,0 0,2 1,0-3,0 0,0 0,0 1,-4 1,-1 0,-3 2,2-2,-1-1,1-1,-1 1,1-2,0 0,0-1,1-2,0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1792 572,'21'-12,"-17"11,-1 0,0 1,0 0,1 0,2 0,-2 0,-15 4,7-1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894 1540,'-4'23,"3"-17,0-3,0 0,0 1,1-1,-1 0,0 0,1 0,1 0,2-1,0 1,1-2,-1-1,2 1,0 0,-2 1,-2 1,-2 1,0-1,1 0,-2 3,-1-2,0 0,0 0,0-2,-1-1,-1-3,4-3,-1-7,2 8,0-3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886 1561,'24'-14,"-20"12,0 1,-1 1,1-1,-1 3,2 3,-5-1,-1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962 1587,'29'0,"-26"0,1 0,-1 0,0 0,0 0,0 0,0 0,1-1,0 1,3 0,-4-1,0 1,2 0,-2 0,0 1,0-2,0 2,1-1,-1 1,0-1,0 0,0 0,2 0,0 0,0 0,-2 1,0-1,0 0,0 0,1 0,-1-1,1 1,-1 0,0 0,1 0,-1 0,0 0,0 0,2 0,-2 1,0-1,0 0,1 1,-1-1,0 1,0-1,0 1,0-1,0 0,0 0,0 0,0 0,0 0,0 0,0 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1554,'22'20,"-19"-18,-1 1,1-1,-3 1,0 0,0 0,-3-1,-2 1,2-1,-2 0,1-1,1 1,-2-1,0 2,2-2,0 1,-1 1,3 0,-1 0,6-6,-3-1,-1 0,1-2,-2 1,0 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1479,'-27'26,"27"-23,0 0,0 0,2 0,0 0,1 0,1-1,-1-1,0 0,0-1,0 0,-6-2,0 2,-1 0,1 1,0 1,0 0,-1 2,0 1,2-2,2 0,3 1,1-1,4 0,0-4,1 0,-6 1,0 0,3 3,-3 2,-3-2,-2 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1255 1529,'14'6,"-11"-6,0 2,-2 1,-2 1,0-1,-2 4,0-2,0 1,-1 1,0-4,1 0,0-2,0 0,9-1,-3-1,0 1,0 1,1-1,-1 2,0 2,-3 0,-1 0,0 0,-3 4,3-5,-1 0,0 3,1-3,-1 0,-1 1,0-1,-2-1,1-1,-1 0,-1 0,4-4,1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1569,'44'7,"-40"-7,1-1,-2 1,0 0,1 0,0 0,-1-1,0 1,8-2,-6 0,-1 1,0 0,1 1,-2 0,4 1,-4 0,0-1,1 1,-1-1,0-1,3 1,-1 0,-2-1,-6-5,-1 3,0-1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1438 1529,'30'10,"-24"-9,-3 0,4 1,-4 0,-1 1,-5 4,2-3,-4 6,3-6,0-1,-22 21,24-30,1 2,1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1006 883,'22'0,"-17"-1,1-1,-2 1,0 0,-1 0,0 1,-3 4,-1 0,-3-1,1-2,-1 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1498,'-10'37,"8"-34,0 0,0 2,0-1,-3 5,0 0,1-3,3-3,0 1,5-3,0-2,0 0,-1 1,4-2,-2 1,-1 0,-1 1,5 0,-5 0,4 1,-2-1,-1 0,1 1,-9-1,0 0,0-1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1512,'3'80,"-3"-76,-1 2,-1-3,-3-4,-2-6,5 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1485,'-1'70,"0"-73,1 0,0 0,0-1,1-2,0 0,0 3,0 0,-1-1,1 0,0-1,0 1,1-1,-1-1,4-3,-4 6,2-1,1-2,0 4,0 11,-3-6,0 2,0 5,-1-3,2 11,-2-14,0 0,1 0,-5-4,1-2,0-1,1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1629,'-7'9,"9"-12,-3 0,0-1,-1 1,-1 0,0 4,2 2,-1 0,2 0,0 1,1-1,2-1,0-2,0-2,-3-1,-3 1,-2-2,2 3,0 1,1 3,4 0,0 0,1-2,2 1,-1-3,-1-3,-2 1,-1 0,0 0,-1 0,-2 1,-1 3,2 3,0 2,3-1,0-2,1 0,1-4,-2-3,-2 1,1 0,-1 0,-1 0,-1 3,3 3,-1 0,2 0,2-2,0-2,-2-2,-1 0,1 7,1-1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1602,'-1'30,"1"-26,-1 0,0-1,1 2,2-11,-1-1,0 2,0 0,-1 1,1-1,2-4,-3 6,2-1,1 2,1 3,-3 2,0 1,0 0,0 1,0 3,-1-5,0 0,0 0,0 0,-1 1,0 1,3-2,1-5,-2-3,0 2,-2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724 1610,'19'-8,"-16"8,0 0,0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733 1586,'5'40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766 1582,'4'28,"-5"-14,0-11,0-8,1-1,0 1,0-4,0 6,1-2,1 1,-1-1,1 1,-1 0,1 1,-1 0,2 5,-1 2,-1-1,-1 1,1 0,-1-1,0 1,0-1,1 0,0 2,0 3,-1-4,0-1,1 0,-1 0,0 0,2-6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803 1530,'9'38,"-8"-30,0-5,0 0,-1 1,1-1,-1 0,0 2,0-2,0 0,0 2,0 2,-1 0,1 0,0-4,-1 0,1 0,3-2,0-1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825 1526,'8'71,"-8"-68,0 0,0 0,0 0,-1 1,1-1,0 1,-2-13,1 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1000 947,'23'-11,"-19"10,0 0,-1 1,0-1,0 1,0 0,0 0,0-4,-2 1,0-1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792 1559,'16'-1,"-12"0,-1 0,0 0,2 0,-1-2,-1 2,0 0,1 0,-1 0,0 0,-6 1,-1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793 1595,'19'-7,"-16"6,0 0,0 1,0-1,0 0,1 1,0 0,1-1,-1 1,0-1,-1 1,1-1,-1 2,0 0,-7 2,-4-3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649 1731,'1'16,"0"-19,-3-1,-1 2,0 0,0 3,1 2,1 0,2 1,0-1,1 0,1-6,-3 0,0-2,0 2,-1 0,-3 1,2 5,1 1,4-1,0-3,0-1,2-2,-4-2,-1 1,0 0,0 1,-2-1,-1 0,0 2,0 2,1 3,1 0,0 0,1 0,-1 0,1 1,-1 0,1 0,1-1,0 0,2-1,0-4,-2-1,-1-1,-3 2,1 5,2 0,0 0,3-8,-2 2,-1 0,2-6,-1 4,-2 2,1 9,0-2,0-1,1 2,0-1,0-1,2-1,-1-9,-2 3,0 1,0-1,-1 0,1 1,-3 2,1 6,0-1,1 2,1-3,5-2,1-4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676 1701,'-2'39,"1"-35,1 0,-1 0,1-1,-1 0,1 1,0-1,-1 0,5-2,0-1,0 0,0-2,-1 2,1-2,0 2,1-1,-2 1,0-1,0 1,-5-3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670 1703,'17'1,"-14"-1,0 0,0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1737,'28'0,"-25"0,0 1,0-1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1731,'20'-6,"-17"5,0 1,0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1695,'3'27,"-2"-20,0 1,0-5,0 2,0-1,-1 0,0-1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771 1694,'6'35,"-6"-31,0-1,1 0,-1 1,-1-1,1 1,0-1,-1 0,2-14,0 4,0 0,1-4,-2 8,1-2,0 1,-1 1,2 0,1 2,2 12,-2-2,0 5,-2-10,0 2,0-3,-2 0,3-6,-2-1,1 0,0-1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831 1662,'1'44,"-1"-41,1 0,-1 1,0 5,1-4,0 2,0 2,-1-2,0-4,0 0,3-6,-3 0,1 0,0-3,0 0,0-8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1085 822,'-16'48,"15"-45,0 0,0 1,0 0,1 0,-1-1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848 1653,'4'24,"-4"-21,1 1,-1-1,0 0,1 4,-1-4,1 1,0-1,-1 2,2 3,-2-5,1 2,-4 2,3-3,-1-1,-3-5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815 1690,'29'-7,"-26"6,1-1,-1 2,-5 4,-3-1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826 1712,'19'-11,"-15"9,0 1,4-1,-1 2,-1-1,-3 0,-3-4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1516,'-21'90,"23"-85,4 2,-2-2,2-1,-2 0,-1 0,0-1,1 4,-2-4,1-1,-1 1,-1 0,2-1,0-2,3-2,1-2,2 1,-4 0,-1-1,1 1,1-5,-4 5,2-4,-2 3,-1 1,1 0,-1 0,0 0,1 0,0-2,-2 2,0 0,0 0,0 0,0 0,-1-4,-2-8,1 6,0 4,0 1,0 1,0-1,0 1,0-1,0 0,-2-4,-7-4,5 9,2 2,-3-1,1 3,3 0,0 1,1 1,-7 13,4-6,0 1,1 4,2-6,-3 3,-2-2,3-6,-1 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513 1604,'13'-1,"2"-2,-9 2,-3 1,0 0,-6 2,0-1,-4 1,3-1,1 0,6 1,0-1,1 2,-1 0,-1 0,-2 0,1 0,-1 1,0 0,-1-1,0 0,-1 0,1 0,-3 0,1-1,0-1,6-2,6 1,-5 0,1-1,-2-2,-1 0,-1 0,1 0,-1-1,0 1,0 0,-2 7,1 1,0-1,-1 0,0-1,1 0,0 3,0-3,0 0,0-6,0-1,1 1,0 0,0-1,0 1,1 0,0-1,1 2,1 12,-4-7,1 0,-1 1,1-1,0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510 1736,'10'-3,"-7"1,1 1,-1 0,0 1,1-1,-5 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1713,'-2'28,"4"-24,-2 1,2 1,-2-3,1 2,0 2,0 0,0-1,0-16,0 3,-2 1,1 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522 1712,'9'53,"-8"-50,-2 0,1 0,-3-2,1-4,-1-2,1 2,0 0,0-1,0 1,0-1,1 1,5 1,-1 3,0 0,1-1,-6 5,0-1,-2 1,1 0,1-1,-1 0,2-1,4-7,1 0,2-2,-4 3,1 1,-1-1,-5 10,2 0,-2 3,3-6,-1 0,1-1,-1 3,0-2,1 2,3-14,-1 0,0 0,-1 4,0-2,0 2,-1 0,3 2,-2 5,0 1,0 0,0 0,-1-1,1 0,0 0,0 0,1 0,-1-10,-1 3,-1-1,1-1,0 3,0-2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541 1741,'3'19,"-2"-16,0 9,0-8,-1 1,1-2,-1 4,0-1,1-2,-1-7,0 0,0-4,0 3,0 0,0 1,0-4,0 2,-1-1,0 1,1 1,1-3,-1 3,0 1,1-10,1 8,-2 1,1 1,2 5,-2 4,1 5,-1-3,0-4,-1 0,1-1,0 3,1 0,-1 3,-1-6,0 5,1-3,-1-2,0 1,-3-7,-1-3,0-5,-2 1,3 4,1 3,2-1,0 1,2 0,1 1,0 1,1 1,-2 3,-2 0,-1 0,-1 0,1 0,5-7,-2-2,0 2,0-1,-1-6,0 6,0 0,-1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1687,'5'54,"-5"-51,-2 1,2 1,0-2,3 0,0 0,-1 0,0 1,-2 6,-1-6,0 0,-2-10,3 1,0 1,-1-2,1 1,0-4,0 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1099 927,'65'-10,"-62"9,0 1,-1 3,-6-3,1-8,1 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575 1724,'2'0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582 1687,'13'45,"-13"-42,-2 1,0 0,4-7,2-1,-2 1,1-1,0 3,0-1,-2 6,-3 2,0-3,-1 0,1 0,-1 0,0 0,7-3,-1-1,1 0,0 0,-1 0,-7-2,0 0,1 2,5 8,0-2,-1 2,1 1,-1 0,0 0,0-4,-1-1,0 0,0 0,0 0,-2 0,0 0,-1-2,0 0,-1-1,-3-1,3-1,3-1,3 0,4-10,0 2,-1 2,-4 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1580 1639,'-9'17,"5"-11,3-2,-1 0,0 0,1 0,-1 0,0 0,0-1,-4 4,2-4,1 1,0-1,-1 0,2 0,-2 0,1-1,0 0,-4 2,3-2,-1 0,1 0,0 0,-4 1,0-1,5-1,-2 0,-5 0,-2 2,2-2,0 0,0 0,-2 1,5-1,1 0,-12 1,13-2,0 1,-9 0,1-1,1 1,1 0,-7 0,11-1,0 0,1 0,-5 1,2-1,4 0,0 0,-2-1,1 0,1 0,-6-1,3-1,3 2,0 0,-5-2,5 1,-2 1,-3-3,1 1,5 0,-3-1,-2-2,5 4,-6-2,-1-2,7 5,-6-3,7 3,0-1,0 1,-1 0,0 0,0-1,-1 1,-10-5,12 4,-3 0,1-1,0 2,2-1,-1 0,-1-2,2 3,-7-4,5 1,1 2,-1-1,0 0,1 1,1 0,-1 1,1 0,0-1,-2 1,0-2,2 2,5 5,1 0,-1 0,-1 0,1 0,0 5,-1-5,2 5,-3-5,1 1,0-2,0 0,1 3,0-3,1-2,-2-4,-2-3,-1 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982 1648,'14'-6,"-11"5,1-2,0 2,-1 0,1 0,1 2,0-1,0 1,-1 0,1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1088 1750,'-3'17,"1"-20,1 0,-1 0,-1 2,0 0,0 3,2 1,6 1,-2-5,1 1,-1-2,-2-1,-5 1,0 0,1 0,0 3,1 2,2 1,1-1,3 0,-1-4,0-1,0-1,-3 0,-4 1,0 1,1 0,0 1,1 3,1 0,2 0,0 0,0 0,2-3,0-4,-1 0,-1-2,-2 3,0 0,-2 3,0 2,2 1,2 0,0 0,1 0,1-4,-1-2,1-2,-3 2,-3 2,0 2,0 0,1 2,0 1,5-5,-1-2,4 7,-1-1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1722,'-3'27,"3"-23,0 0,0-1,0 0,0 0,-1 5,1-4,0 1,0-1,0-1,0 0,0 0,-1 1,0 0,0-1,4-3,0 0,0-1,0-1,0 0,0 0,3 0,-2 2,2 0,-3 0,0 1,-4-5,0-1,0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1715,'14'-1,"-11"0,0 1,0 0,-2 3,-3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1112 1746,'18'1,"-15"-2,0 0,0 2,0-1,0 1,1-1,-1 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1759,'34'-5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1731,'8'51,"-7"-43,0-5,0 0,-1 0,3-1,-1-5,0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885,'33'6,"-30"-6,0 0,0 0,0 0,0 1,0 1,-2 1,1 1,-2 0,-1-1,1 0,-1 0,0 0,0 0,-1 0,-1 1,-3 2,3-5,-1 1,0 0,3 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1745,'18'-4,"-17"7,0 0,-1 0,1 1,-1 0,1-1,-1 0,1 1,0 4,-1-5,0 1,1 0,-1-1,1-6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1690,'3'75,"-3"-72,0 0,1 1,0-1,-1 1,0 1,0-2,0 4,0-3,0 0,1-1,-1 1,2-1,-1-6,0 0,0 0,0-7,-1-3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1258 1698,'14'69,"-13"-66,-1 1,1 1,-1-2,0 1,0-1,-1-8,0 0,-2-4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1225 1728,'24'-9,"-20"6,-1 1,0 0,0 0,0 1,0 0,-1 5,-2 0,-1-1,-2-2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1238 1746,'18'3,"-15"-4,0-1,0 0,0 0,0 0,-3 7,-2-2,-1-1,0-1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1726,'2'33,"-2"-28,1-1,0 0,0 1,-1-2,0 1,0-1,0 0,0 0,0 1,-1 0,4-6,-1-3,-3-1,-1 1,1 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1099 1696,'-5'40,"5"-37,0 0,0 0,0 0,2 5,-2-5,1 0,0 1,0 0,-1 0,1 1,0 3,-1-5,1 0,-1 1,0-1,0 0,0 0,1 0,-1 0,3 2,-2-1,0-1,1 1,2 3,-2-3,0-1,0 1,2-2,-1-1,1-1,1-1,-1-2,0-4,0 2,-3 2,2-1,0-4,-2 1,0 3,-1-1,-1-4,1 5,-1-7,-1 2,1 6,-3-7,2 7,0 0,-2-4,1 4,0-1,-2-4,0 1,-1-1,2 4,1 2,0 1,0 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1364 1544,'-9'14,"6"-12,0 0,-1-1,0 0,0 1,-4 1,4-2,-2 3,2-2,1-2,-4 4,0-2,0 1,4-2,-1 1,1-1,-2 1,2-1,-2 2,2-2,0 0,-2 2,2-2,0 0,0 1,-2 1,2-2,-2 3,-2 2,4-4,-3 4,2-3,-2 1,2-1,0 0,1-1,-1 1,0 2,-2 0,2-1,2 1,-2 0,2 0,1 0,-1-1,0 2,0-2,-1-1,2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1164 1648,'-11'35,"9"-31,3-1,2-3,0-1,2 0,1 0,-1 1,2-2,-2 2,-1 0,0 1,-1-1,0 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1306 1661,'-2'24,"1"-20,0 0,-1-1,1 0,1 1,0-1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1279 852,'-2'19,"2"-16,-1 1,1 0,-1 0,0 2,1 0,-1-3,1 0,0 2,0 0,-1-1,1 1,0 4,0-3,1-2,0-1,2-1,0-1,0 0,0-1,1 0,0 1,1-2,-2 1,2-1,-2 0,1 0,-1 0,0 0,1 1,-1-1,1 0,0 1,-7-3,0 0,1-4,1 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1311 1686,'17'-17,"-16"20,-2 0,0 0,0 0,0 0,-1 0,1 0,-2 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1304 1716,'12'-13,"-9"11,0 1,0 0,0 1,-1 4,-2 1,0 1,0 1,-1 1,0-4,-1 5,1-6,-2-3,2-3,0 0,1 0,-1-4,0 0,0 2,1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1315 1695,'2'0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1345 1684,'3'-27,"0"31,-1-1,0 0,0 1,-1-1,2 2,-2-2,-1 0,1 1,-1 0,0 0,0 0,0 0,0-1,-1 8,0-7,1 0,-1-1,-1-8,1 1,0 0,0 0,0 1,1 0,0 0,1 0,0 0,0 0,0 0,0 0,3-6,-2 1,1 1,-1 4,-1 0,1-1,2 0,1 0,-6 11,-2 0,1-3,0 2,0 4,0-6,1 0,2 0,3-2,-1-1,0 0,0 2,-1 0,0 0,-2 0,-1 0,1 0,-1 0,0 1,0-1,-1 2,3-16,-1 7,2-2,-2 3,1 0,0 0,2-6,-3 6,1 0,1-1,-1 1,0 0,-1 0,2-1,0 1,-1 7,-1 1,0 2,0-3,1 1,-1-2,2 0,-1 0,2 1,0 0,-1-1,0 0,0 1,1 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1336 1673,'41'-21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1656,'5'15,"-4"-9,-1-3,0 1,0-1,-2-6,2-1,0-1,0 1,0 1,1 0,-1-1,1 0,2 1,-1-1,1 1,-1 0,1 1,0 1,0 1,-4 5,-1-1,-1 2,0 0,1-1,-1 5,1-6,1-1,-1 0,5-2,4-8,-4 4,-1 0,2-2,1-3,-1 6,0-1,-8 2,0 1,1-1,-1 0,0-3,1 1,-1-2,3 2,-2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1626,'23'87,"-22"-80,1-2,-2-1,1 0,-1 0,1-1,-1-11,0 0,0 2,0 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1446 1644,'2'0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1468 1657,'13'41,"-13"-38,-1-8,1-1,1-1,-1 1,0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1644,'36'36,"-35"-28,-2-4,-1-1,-2-1,1-2,-4-1,3-1,0 0,2-1,0 0,-1 0,1-1,-1-2,1 0,1 2,-1-1,5 8,-3 0,0-6,1 0,1-4,1 4,0 1,0 1,1 1,0 3,-2 0,-1 0,-1 1,0-1,-2 6,-1-3,1-2,0 0,-1-1,2-6,1-1,0-1,1 0,-1 2,1-1,-1 0,2-1,0 2,1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1275 840,'18'1,"-15"-1,0 0,1-1,-1 0,1 0,-1 1,0-1,0 1,1 0,0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1519 1607,'-3'21,"3"-17,-1-1,0 0,2 0,2-1,0 0,0-1,0 1,-1 1,0 0,-2 0,1 0,-1 1,0-1,0 0,-1 2,1 1,-1-2,2-1,0 0,2 1,0-2,0 0,0 1,-2 0,0 0,-1 3,-1-3,0 0,-2 0,0-5,2-2,-1-5,1 5,1 1,-1 0,1-1,-1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1536 1644,'19'-10,"-21"6,-3-3,4 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1603,'6'16,"-5"-12,0-1,0 1,0 0,0-1,-2 1,1-1,-1 3,-1-2,0-1,2 0,-1 0,4-3,1-3,0 0,1 0,-2 2,-1-2,1 3,-6 2,0 3,2-2,-1 0,1 2,1-2,-1 0,1 4,0-4,0 1,0-1,1 1,1-1,1-1,0-1,4-2,-3 1,-1-2,1 0,-1 0,-2-1,1 0,-2 0,-3-4,1 3,-1 1,0 1,0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1603 1643,'10'-10,"-7"7,1 1,-1 1,0 0,0 2,0 0,0 2,-2 1,0 0,-3 1,0 0,0-1,-1-1,0-1,-3-2,1-4,4 1,0-2,1 2,3 0,0 2,2 5,0 3,-3-3,4 13,-3-5,-2-5,2 2,0 0,1 3,-3-2,0-5,-2-1,-3-8,3 1,-1-3,-7-13,4 13,2 3,-5-6,6 6,-2-2,2 2,0-2,1 2,-2-2,13 2,-4 1,0-1,-2 1,-1 1,0 0,-3 4,-2 7,0 1,0-6,-1 3,2-5,-6 8,2-2,4-5,-1-1,4-8,-1 2,1-1,1-1,-2 2,1 0,2-1,-2 0,2 0,-1 0,-1 1,1 2,0 1,2 2,-2-1,2 0,1 1,-3 0,-13-20,4 12,2 2,0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1445 1617,'33'12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1602,'11'19,"-10"-14,-1 0,1-2,1 4,0-1,1 2,0 1,0 1,0-2,2 0,-4-5,-5-5,0-1,-1-1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1659,'-6'22,"6"-19,1 3,0-3,0 0,0 0,0 0,0 1,1 5,0 3,-1-6,0 0,0 0,3 14,-2-6,-1-1,1-2,-1-6,0 7,0 2,1 1,-2-10,1 0,-1 1,1-2,-1 1,1-1,-1 2,0-1,0-2,1 2,-1-1,-1 0,1-1,1 2,1-2,0 0,1-1,-1 1,1-3,0 1,0 0,1 0,-1 0,0 0,5 2,-4-1,0-2,1 3,-1-1,-1-2,1 1,-1 0,0 0,0-1,0 1,0-1,1 1,1-1,-1 1,1-2,-2 2,3-2,-2 1,-1 0,1-1,-1 1,0-1,2-1,-1 0,2 0,-1 1,0 0,0 1,-4-5,-2 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1063 1908,'16'7,"-12"-6,-1 0,0-1,1 1,0 0,-1 0,0 0,0 0,0 0,0 1,-5 4,-1-1,2-1,-2 0,0 1,0-4,1 2,-2 0,0 0,0-1,1-2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963 1837,'-1'13,"1"-10,0 1,0-1,0 0,-1 2,1-2,0 5,0-2,0-2,0 0,1 2,-1-3,3-1,0-1,1-1,-1 0,1-1,-1 0,0 1,0-1,0 1,0 0,0 0,1-1,-1-2,0 0,-3 0,-2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956 1813,'17'7,"-14"-6,1 0,-1 1,0-1,-7 9,2-6,0-1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1287 888,'48'-8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960 1852,'18'3,"-15"-3,0 0,1-1,1 0,0 0,-2 2,-1 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1816 894,'-15'39,"14"-36,0 0,1 0,-2 4,1 1,1-5,0 3,0 0,0-2,1 2,0-3,2-2,0-3,0-3,-2 1,0 0,0 0,-1 1,2-2,-2-1,0 3,0-1,-1 0,-3 3,1 3,-2 1,2 0,0-1,-1 1,0-2,-1 1,1 0,-3 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1201 1853,'-18'27,"16"-23,0 2,1-2,0-1,-1 1,1 0,-1-1,1 0,-2 11,2 0,1-7,-1 1,3-1,-1-4,1 0,1-2,2 0,-2 0,1-1,-1-1,0-1,-2-2,0 1,-2 0,-2 0,-5-1,2-1,2 4,1-1,0 0,0 2,3 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1238 1945,'20'-12,"-16"10,0 2,-1-1,7-2,-7 3,3-1,-2 0,0 1,-1-1,0 1,0 0,0-1,0 1,1-1,-1 1,1-1,-1 1,0 0,0 0,0 0,-3 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1314 1907,'36'2,"-34"1,-1 0,-2 0,-2 2,1-2,-2 3,3-3,-1 2,0-1,1-1,-3 5,3-5,0 1,0 0,-2-2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1243 1882,'36'-16,"-32"15,-1 0,0 1,-6 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1263 1857,'14'42,"-13"-39,0 4,1-4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1872,'13'-3,"-10"2,4-1,-2-1,1-1,-3 2,0 2,0-2,0 1,-2 6,-2 8,0 2,-1-1,2-9,-1 1,-1 4,1 1,0 1,0-4,2-3,-3-9,1 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933,'13'2,"-10"-3,0 1,0 1,-2 2,-2 1,-1 0,2-1,-1 0,0 3,0 2,1-3,1 0,-1-1,0 4,0-5,-1 0,-3-14,1 2,0 1,0 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1892,'13'-5,"-10"5,0-1,1-1,4 2,0-3,4 2,-9 0,7 0,-5 0,1 1,-1-1,1 1,-2 0,-1 0,-2 3,-2 0,0 0,-4-1,2-3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666 618,'-3'13,"2"-9,-2 5,2-5,0 4,0-5,-1 0,-1 3,-1-2,-1 1,2-4,0-1,-1-3,1 1,4 5,1 3,-1-2,0-1,2 0,0-4,1-5,-3 2,0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1704 190,'3'19,"-3"-8,1-6,-1-1,1-1,-1 1,3 19,-2-13,-1-7,1 2,0-1,0 0,0 0,1 2,-1 2,-1-4,0-1,1 4,-1 0,0-4,0 3,0-2,0-1,2 0,0 1,0 0,-1-1,1 0,-1 0,0 0,0 1,1-1,1 1,-1-1,1 0,0 0,0-2,1 1,-1-1,0-1,0 1,2 0,-1-1,-1 0,8-1,-8 0,0 1,4-1,-1-1,-2 2,0-1,-1 1,0 0,0 1,4 1,-2-1,1-1,0 1,-1-1,0 0,2 0,0-2,-2 2,-2 0,3-1,-3 1,1-1,0 1,0 0,0-1,-1 1,0-1,1 1,1-1,-2 1,0 0,3 0,-3 0,3 0,-2 0,0 0,0 1,0-1,-1 0,0 0,0 0,0 0,0 0,0 0,2 0,-2 0,2 0,0 0,-1 0,-1 0,0 0,0 0,1 0,-1 1,2-1,-2-1,1 1,1-1,-2 0,2 2,0-2,-1 0,0 0,0 0,0 0,1 1,-1 0,-1-1,0 1,0 1,1-1,1 2,0-1,7 4,-8-5,1 1,3-1,-5-1,1 1,1 0,1-1,2 1,-5 0,1 0,0 0,1 0,0-1,0 1,0-1,-2 1,0 0,1 0,-1 0,2 1,6 1,-7-2,3 1,7 1,-11-2,0 1,2 0,-2-1,0 1,5 0,-4 0,4-1,1 1,-2-2,-1 1,1-1,-2 2,0-1,1 1,2-1,-3 1,0-1,-1 0,0 0,-1 1,0-1,0 0,1 0,0 0,-1 0,4 0,-4 0,2 1,3-2,-4 1,1 0,5-2,-5 2,2-1,-2 1,-2 0,0 0,1 0,0 0,-1 1,2-1,-1 0,-1 0,0 0,1 1,1-1,1 1,-1-1,1 0,-3 0,1 0,0 0,2-1,0 1,-3 0,3 0,-1 0,-2 0,2 0,-2 0,1 0,5 0,-5 0,10 0,-7-1,1 2,-3-1,-2 0,0 0,0 1,1 0,1-1,-1 1,0-1,0 1,1 0,-2-1,2 1,-2-1,2 0,0 0,-2 0,0 0,1 0,0 0,3 0,-3 1,0-1,-1-1,0 1,3 0,-2 0,4 0,-5 0,2 0,3 0,2 0,-4-1,1 1,-3 0,0-1,-1 2,1-1,1 0,1 1,-3-1,0 0,6 1,-5-1,-1 1,0-1,0 1,0 0,0-1,6 2,-6-1,0 0,1 0,0-1,-1 1,3 0,-2-1,-1 1,1-1,-1-1,0 0,0-2,-1 0,2-3,-2 2,2-8,-2 5,-1-3,0 0,0 1,-1 5,0-1,1-23,-1 22,0 0,0 2,1-1,-1 0,0-10,1 2,-1 5,0 5,0-2,0 1,0 1,0-1,-2 0,0 0,-2-1,2 2,-2 3,1-3,0 1,0 0,-2-2,2 3,-2-1,1 0,0 1,0 0,1 0,-1 0,0 0,1 1,-1-1,-4-1,4 2,-16-4,15 3,-1 0,1 1,0-1,1 1,-4-1,3 1,0 0,-11 1,1-2,4 3,-1-1,-1-2,-8 2,15-1,-15 2,14-2,-1 0,-6 2,9-1,-1-1,0 0,0 1,1 0,-6-2,6 2,1-1,-2-1,2 1,1 0,-1 0,0-1,0 2,-1-1,-6-1,6 1,1 0,0 0,1-1,-1 1,1 0,-2-1,1 2,-1-2,0 1,-9 0,-1-2,12 3,-4-2,-3 1,5 0,0-1,-13 2,15-2,-2 2,2-1,-3 0,-2 1,4-1,-1 0,0 0,-1 0,2 0,-4-1,3 2,2-2,-9 1,8-1,-10 1,9 0,1-1,-1 1,2 0,-5 0,4-1,-1 2,0-2,-1 1,-9-1,5-2,2 3,4 0,0-1,-1 1,-4 0,2-2,2 1,-1 1,0 0,-3-2,4 2,1 0,-1 0,0-1,-2 1,-2 1,-1-4,0 3,6 0,-6 0,4 0,1-1,-8 1,8-1,0 1,1 0,-1 1,-4-1,-9 0,12 0,-2 0,4 0,0 0,-8 2,8-2,-2 0,-3 1,2-1,2 1,-2 0,4-1,0 0,-1 1,0 0,-1 0,-5 1,0 0,4-1,2 0,0 0,1 0,-2 0,0 1,-3-1,2 0,-1 0,1-1,-1 1,2-1,2 1,-1 0,1-1,-4 1,1-1,3-1,-3 1,3 0,-3 0,1 0,1-1,0 0,1 1,-1-1,1 0,0 1,-3 1,1 0,0-2,1 1,1 0,0-1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1543 1855,'17'5,"-14"-5,0 0,0 0,8-1,-7 1,0 0,-1 0,0 1,-2 2,-2 1,-1 3,-1-1,2-3,-1 3,-1 2,-2 3,3-6,-2-1,0-1,1-5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1491 1804,'2'46,"-1"-43,-1 2,2 0,-1-1,-3-14,2 3,0 4,0 0,0 0,0-1,1-1,1-3,-1 5,2-2,-1 2,2 0,-1 4,1 3,-2-1,1 1,0 5,-2-5,4 8,-3-9,-1 0,2 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3133 902,'-13'14,"12"-11,0 0,-1 0,1 0,1 0,0 0,2 0,1-1,1 0,-1-1,0-1,2 1,-2 0,3 0,-2 1,0 0,-1 0,-4 1,-2 1,0-1,-2 0,-1-1,0-2,2 0,0 0,-1-1,2-3,4 1,0-2,0 2,2-2,2-3,-2 2,-1 3,3-3,0-2,-3 5,0 0,0 0,2 0,-1 1,0-1,-6 1,-6 0,0 0,-1 2,2 1,3 0,-8 3,4-1,0 0,0 1,1 1,1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1672 1826,'-5'19,"5"-14,2-2,1-2,0 1,2 1,4 0,-5-1,0 1,0-1,-1 0,0 0,0 1,-1 2,-2-2,0 3,-2 0,0-1,-5 1,4-5,-2 0,2 1,-1-2,-1 0,1-1,0 0,1-1,3-1,0-4,1 3,2-7,0 4,1 1,0 1,0-1,0-1,-3 4,2-3,-2 0,0 1,0 2,-1 0,-1 0,-1 0,-1 1,-1-1,1 4,0 0,-3 6,-5 8,4-6,4-6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1828 1736,'13'42,"-13"-38,0 0,1-1,-1 0,0 2,-1-2,2 0,0 0,-2 0,4-2,0 0,1 0,0-2,-1 1,1-2,1 1,-2 1,2-1,1 0,-3 1,-4-3,-3 2,-5-5,6 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1829 1709,'27'-6,"-24"5,0 0,0 0,0 0,0 1,-2 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1838 1752,'13'1,"-10"-3,0 1,0 0,1 0,-1 0,0 1,0-1,0 0,3 1,-2-1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1757,'34'-14,"-30"13,-1 0,0 0,0 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1931 1702,'9'101,"-10"-110,0 2,-1 1,1 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1997 1709,'-3'20,"4"-15,-1-1,0 1,0-2,0 0,0 2,0 0,1 0,-1-2,1 0,-1 2,0-2,-2-7,3-7,1 2,-2 2,2-2,-1 3,2-8,0 9,0 1,-1 1,1 1,0-1,0 3,-1 4,-1 4,0-2,0 6,-1-1,1-3,1-1,-1 0,0 0,0-4,0 0,-1-7,-1 1,1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1912 134,'-3'16,"3"-12,0 0,0-1,-1 2,0-1,0 2,0-2,4-2,0 0,0-2,1-2,0 1,-1 0,1 1,-1 0,3 1,-3-1,-6 0,-1-3,0 1,1-1,-1-1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2072 1707,'12'12,"-14"-15,1 0,-3-1,1 2,1 8,1 4,1-3,0-3,1 0,0-1,3-3,-1-3,-1-4,-1 4,0-2,-1 1,0 1,-2 0,-2 0,1 4,0 3,2 1,1-2,0 2,0-2,0 0,1 1,1-1,1-5,-1-3,-1-1,-1 2,0 1,0-1,0 1,-2 0,-1 11,2-3,1-2,-1 1,2-1,2-2,-1-4,-1-2,0 2,-1-1,0 1,0-1,-3 4,2 4,0-1,1 1,0-1,0 0,1 0,2-2,-1-8,-1 3,0 0,0-1,-2 2,1 0,-3 2,-1 10,3-5,1-1,1 0,2-7,-3 0,1 1,-1 0,-1 0,1 0,-1 0,-1 6,1 1,1-1,0 1,-1 2,2-2,-1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1651,'2'29,"-2"-26,0 2,-1 1,1-3,1 0,-1 0,0 0,1 0,-1 1,1 1,0 0,-1 1,1 0,0 3,0-4,0-1,1 8,0-3,0 5,-1-8,0-2,1 1,-2-2,2-12,-1-5,-2 1,1 5,0 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2146 1648,'7'18,"-7"-15,0 1,1 0,-1-1,1 0,-1 0,0 1,1-1,1 3,0 1,-1-4,0 7,1 0,-1 1,1 2,0-7,-1-2,0 1,-1-1,1-1,-1 1,1-1,-6-13,2 5,0 2,0-2,0 2,1 0,0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2094 1697,'23'-1,"-20"0,2-1,-1 1,0-1,-1 2,1-2,-1 2,1-2,0 2,0-1,-1 2,0-2,0 1,-6 6,-1-4,1-1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2112 1745,'39'-33,"-43"32,0 0,-1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1647 1799,'-16'38,"16"-31,0-1,0 1,1 1,0 0,0 0,0 2,1 0,-1-2,1-1,-1 2,1 0,1 5,-2-8,1-2,-1 0,8 3,1-9,3-2,-1-2,-8 2,0 0,3-4,-3 3,0 2,1-1,4-3,-5 5,0-1,2-3,-3 2,-1 1,0-2,0-1,-1 0,1 1,-1-4,-1 1,-1 4,-1-5,-2-3,-1 2,2 5,-10-6,2 7,-2-1,-6 1,14 3,-4 0,0 2,3 1,1 1,4 0,0 1,3 0,3 3,-4-3,2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1794 1852,'18'-6,"-15"5,0 0,5 1,1 0,-6 0,6-1,-6 0,2 0,-1-1,-1 1,0 1,1-2,0 1,0 1,-1 0,3-1,-2 1,3-1,0 1,-1 1,-3-1,1-1,2 1,-3-1,9-2,-2 1,-3 0,0-1,-2 2,4-2,-4 1,1 0,5 0,1 0,-8 2,-1 0,1-1,6-1,-7 1,3-1,7-1,-2-1,-4 2,-4 0,0 1,0-1,0 1,5-2,-3 1,0 1,0 0,1 0,8-3,-7 2,11 0,4 1,-6 1,-12 1,-1-1,0 1,4-2,-3 1,3 0,-1 0,-1 0,-1 2,-1-1,1 5,-4 1,-5-2,-1-5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1322,'4'20,"-4"-17,0 0,0 2,0 0,0-1,1-1,0-6,-1-3,-1 2,1-4,0 2,0 3,0-1,0-1,0 2,1 6,0 0,0 1,-1 0,-1 4,1-1,0-4,-1 0,1 1,-1-1,2-7,0 1,-1 0,0-1,0 0,0-1,0 1,0 1,0 0,0-1,-1 1,2 10,-1-2,1 1,-1-2,0 1,2 4,-1-2,-1-4,0 0,-2-7,0-1,1 2,0 0,1 0,0 0,-1-2,1-1,0 1,0 1,1 0,-1 1,1 6,-1 7,0-5,0-1,0 0,1 0,-1-1,0 0,0 2,1-2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2133 1355,'-8'31,"7"-27,1 0,0-1,1 0,-1 0,1 7,1-1,0-3,1-2,2-1,-2-4,1 1,1-3,-2 1,0 0,5-2,1-3,-6 4,-1-1,1-1,5-11,-7 12,1 1,0-3,1 1,-1-1,-2 3,1-8,-2 3,0 3,-1 0,-2-2,0 4,-1 0,-1-1,-1 2,3 2,0-1,0 0,-1 1,2 1,0-1,-1 1,1 1,-4 1,2 1,-3 4,4-3,0 0,1 0,-2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2157 1325,'-9'76,"8"-79,1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1908 134,'2'0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2217 1371,'49'-7,"-45"6,4 0,-4 1,-1-1,3 1,0 0,-1 0,-2-1,1 1,-1 0,0 0,1-1,0 2,-1-1,0 1,-12 2,6-4,-1 0,1-1,0-3,1 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1331,'37'2,"-34"-2,0 2,-1 3,-1 2,-2 0,0-2,-1-1,-1 0,-1 0,-1-1,0 1,2-3,0 1,0-1,-7 3,7-4,0-1,-1-8,3 2,0 2,1 0,0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2261 1264,'-25'24,"26"-21,1 0,0 1,1-2,0 0,2-1,-2-1,0-1,0-1,0-2,1-3,-3 4,-6 5,1 1,1-1,1 1,-1-1,2 1,-3 1,2-1,-2 2,2-1,3-1,2 0,2-2,-2 0,2-1,0 0,-2-1,2 0,-1-1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2406 1289,'-3'32,"2"-29,0 1,0-1,0 1,0 2,1-3,0 0,3 0,0 0,2-2,-1-1,-1 0,1 0,-1-1,0 1,0 0,0 1,-8 6,0-3,1-1,0-1,1-1,-1 0,0-3,1-2,3 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2408 1329,'2'0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2368 1308,'-14'68,"15"-64,0 0,0-1,1 0,1 0,0 0,6 1,-6-3,5 0,-4-1,-1-1,0 0,1 0,0 0,2-2,-3 1,0 1,0 0,0-1,1 0,4-2,-4 2,3-2,-1-1,0 0,-4 2,0 0,0-1,0-1,-1 1,2-6,-2 3,1 1,-2-1,-3-1,1 1,1 3,-1 0,-2-4,1 4,-3-1,-8-1,9 5,0 0,0 1,2-1,0 2,0-1,0 1,0 0,0 0,-1 2,1-1,0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1326,'69'-9,"-66"8,0 1,4-1,-3 1,-1 0,5 1,-5-1,0 1,1 0,-1-1,1 2,0-2,-1 0,-6-1,-4-2,2 0,3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2607 1290,'12'34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2576 1227,'2'0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1286,'-23'73,"24"-70,1 1,-1-1,1 0,3 2,-3-2,5 2,-3-2,1 0,-1-1,3 0,-2-1,-1 0,9 0,-10-2,2-1,3-3,-5 2,2-1,-2 2,6-4,-2 0,-4 2,0 1,-1-1,-1 0,0-3,-2 2,0-4,0 6,0 0,-1 0,1 0,-1-1,-3-13,3 11,0 0,1 1,-1 0,0 1,1 1,-1-1,0 1,-1 0,-1 2,-4 2,4 0,-8 3,8-2,-1-1,-4 2,3 0,0-2,3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134,'22'-6,"-18"5,-1 1,0 1,0-1,-6-1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2712 1285,'-21'51,"20"-45,1-3,0 3,1-3,-1 3,2-3,3-3,0-1,3-1,-1-3,-4 2,-1-1,-1-1,0 2,-2-1,-2 0,-3 0,2 2,-1 1,2 1,-2-1,2 1,0-3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1314,'98'0,"-100"-3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1283,'17'2,"-14"-1,1-1,-1 0,3 1,1 0,-3-1,1 0,-2 2,-3 3,-5 4,3-5,0-1,-3 2,4-2,-1 2,-1 0,0-1,1 0,-2-9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2950 1252,'28'6,"-24"-6,0 0,-1 0,0 0,-1 3,-4 4,2-4,-1 7,0 2,1-5,0-4,0 0,0 0,-1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2946 1230,'-13'38,"12"-34,1 0,-1 1,2 4,0 0,0-6,-1 0,1 0,0 0,1 0,-1 0,2 2,-1-1,2 0,-1-1,0-1,2 0,-1-2,2 0,1 0,-2-2,-2 1,1-3,0 1,-1-2,0 0,0-1,0-1,-3 2,1 0,0-4,-1 5,0 0,1 1,-1 0,0-1,-1-1,0 0,-3 2,1-1,-2 2,1 1,1 1,-2 0,-5-1,5 1,2-1,-1-1,2-2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1274,'41'-4,"-36"4,-1 0,1 0,-1 0,0 0,-1-1,-5-3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1241,'39'32,"-41"-29,-3 2,4-2,-1 0,1 0,-1 0,0 1,0 0,0-1,-1-9,3-10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1235,'-1'32,"5"-32,0 2,-1 0,0-2,1 2,-1 0,1 2,-2 0,-3-1,0 0,0 0,-2 1,0-2,0-1,-5 1,5-1,-1-1,0 0,1 0,1-3,2 0,1-6,2 3,0 1,3-2,-2 3,1-1,-1 2,-1 1,1 0,-1 0,-4-1,-3-1,1 0,0 1,-1-1,-5-2,1 2,5 3,-3 4,4 0,0 0,0 2,1-1,-1-1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1211,'-14'49,"14"-44,0-2,1 0,-1 1,1-1,0 1,0 1,0 0,0 0,1 4,0-6,0 2,2 0,-1-1,1 1,-1-2,1-1,0 1,1 0,3-1,0-2,-4-1,1-1,-1 0,0-1,0 1,4-4,-5 5,2-1,-2 0,1 1,6-3,-5 2,0-1,-1 0,6-11,-8 11,-1 0,2-2,0 1,0-4,-3 5,0-1,-2-4,0 5,1-1,-1-1,-1-3,-2-1,3 6,-1 1,0-1,-7-2,1 3,5 1,0 0,-1 1,-3-2,4 2,-5-1,4 0,-1 1,-6-1,1-3,0-1,6 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1239,'2'0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1921 146,'16'-3,"-12"3,1-1,-8 1,0 0,0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2488 1239,'12'52,"-10"-49,1-3,0 1,1-3,-1 1,0 0,1-1,-1 1,1 0,-1 0,2 0,1-1,-3 1,-9 3,-2-1,-4-8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2484 1217,'15'3,"-12"-4,1 0,1 0,-2 0,1 1,-1-1,0 1,0-1,0 1,-7 0,-1 0,-3 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1258,'38'-13,"-34"12,0 0,0 0,-1-1,-3-1,-2-1,-1 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2801 1236,'39'-12,"-36"11,0 0,0 0,1 1,-1-2,-9 4,1-2,1-2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2828 1209,'8'29,"-8"-25,0 1,0-2,-1 0,1 1,0-1,0 0,-1-8,1 1,0-1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3041 1189,'9'36,"-10"-31,1-2,0 0,1-7,1-1,-1 0,2-2,-1 3,-1 1,2-1,-1 1,1 0,0 2,1 2,0-1,0 2,-1 1,0 0,-1 2,0-1,0 2,-1-2,0 0,0-1,-5-17,2 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1492,'-4'15,"5"-12,0 0,2-1,-2-5,0-1,-1 1,1-2,-1 1,-1 0,0 0,-2 2,0 5,2 2,1 3,0-5,2 0,3-6,-3-1,-2 1,1-1,-3 0,-1 2,0 4,0 0,1 1,1 1,1-1,0 0,4 2,-1-5,-2-7,0 3,-2 0,1 1,-2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1474,'-1'48,"0"-45,0 1,1-1,-1 1,0-1,0 0,1 0,0 0,0 0,4-4,-1 1,5-2,-3 0,-1 0,-1 0,0 0,0 1,0 1,0-1,-11-6,5 2,2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2105 1474,'19'-8,"-15"6,-1 0,0 1,0 0,1 1,-5 5,-3-2,-1-2,2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2112 1503,'24'-9,"-21"8,0 1,0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1966 105,'2'0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2163 1466,'-3'61,"2"-54,1-3,0-1,0 0,0 1,1-7,0 0,-1-1,2-6,-2 3,0-8,1 4,-1 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1440,'7'47,"-7"-43,0-1,0 1,0 0,0 1,0-1,0 0,0 3,0-1,0 0,0-3,0 2,1-1,-1-1,0 1,0 0,-1-8,0 0,-2-4,0 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2144 1489,'33'-9,"-29"10,-1-1,0-1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1523,'67'-26,"-67"22,-3 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2173 1302,'7'-5,"-7"2,0 0,1 0,0 0,0 0,2-1,0 0,0 0,2-1,7-4,-9 7,4-3,2-4,-4 3,-3 2,1 1,4-5,-1 4,-1-1,2 1,3-4,-6 6,2-5,-4 4,2-1,-1 1,1 0,0 0,0 1,2-1,-3 2,2 0,1-1,-1 1,2-2,-4 2,0-1,3-1,-1 1,-1 0,-1 0,2 0,0 2,-2 0,0-1,2 0,-9-1,1-1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1102,'25'5,"-18"-6,-4 2,1-1,0 2,1 3,-3-2,-1 2,-2 1,1-3,-1 0,-1 1,-2 3,0-1,1-3,0-1,-1 1,0-4,-2-2,3 0,1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2296 1057,'-3'35,"3"-32,1 2,-1 0,1-1,0 0,-1-1,2 0,-1 0,1 0,1-1,0-1,2-3,2-2,-1 1,-1 1,-2 1,0 1,0-1,0 1,-7-4,-1-1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2287 1056,'2'0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2300 1094,'2'0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2289 1053,'18'-1,"-14"1,-1 0,0 0,0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1967 105,'1'17,"-2"-14,-1 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2298 1092,'34'-6,"-31"6,0 0,0 1,1-3,-1-1,1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2449 1067,'27'8,"-24"-6,0 1,-2 0,1 0,-3 0,-1 3,0-2,-1 0,-3 3,2-1,-1 4,1-4,2-3,0 1,0 0,0-1,5-2,2-3,0-1,-1 2,-1 0,1 0,1 3,-2-2,0-3,-1-1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1049,'83'41,"-84"-45,-1-1,0-1,0 1,-3-4,1 4,0-1,-1 1,-3-2,0 4,3 1,1 1,0 0,0 1,-2 2,0 1,0 1,2 0,-1 2,3-3,1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1037,'-17'52,"16"-49,-1 1,0 0,0 1,0-1,1-1,1 1,1 2,1 2,4 3,-3-7,4 3,-4-3,-1-1,3 2,-4-2,1 0,1 1,0-1,1-1,-1 0,0-2,1 2,-1 0,1-2,2-2,-1-1,2-3,-3 4,0-2,-1 1,1 0,2-2,-1-2,0 1,3-11,-6 9,0 5,-1-6,-1 6,-1-4,0 3,0 0,0 0,-3-12,2 9,-4-5,2 6,-1-2,0 3,-1 1,-1 3,-7 2,10 0,1 1,-4 1,3 1,-1 1,1-1,0 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1060,'-4'20,"3"-17,1 1,-1 1,0-2,0 0,0 5,0-5,1 1,-1 1,5-3,0-2,4-1,-2 0,-3 1,4-1,-3 0,0 1,0-1,-1 2,-6-5,-1 0,2 1,-1 0,0 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2624 1045,'26'3,"-22"-4,-1 0,2 1,-1-1,-1 1,-3 3,-6 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2630 1087,'41'-23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2684 1026,'3'14,"-4"-10,0 0,0 0,-1 2,2-2,-1 1,1-1,-1-14,1 7,0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2685 1087,'2'0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2686 1087,'31'-6,"-28"5,0 1,2 1,-1 0,-1 0,-5-5,-1 0,1 1,1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138,'20'-1,"-16"0,0 1,0-1,-1 1,1 0,-1 1,0 0,0 2,0-1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2721 1062,'14'45,"-16"-42,3-7,-1 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2784 1036,'5'27,"-5"-24,0 2,-1-1,1 0,0 0,-1 0,1-1,-1 2,0-1,1-1,-1 0,1 0,0 0,6-2,1-2,-3 1,-1-1,0 0,0 0,0 1,3-2,-2 2,1-1,-2-1,0 2,-6-1,-1-1,-2-5,3 2,1 0,-7-8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1036,'5'17,"-8"-15,1 1,1 0,5-4,-1 1,2-1,2 0,1-1,-4 1,-1 0,1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1066,'-7'13,"7"-9,0-1,3 0,0-3,0-1,0 0,-1-2,-3 0,-1 0,-2 2,1 3,3 1,2 1,2-3,-1-2,-1-4,-1 1,0-1,-2 2,1 0,-2 0,-1 4,0 3,2 1,1 0,0-2,2 2,1-6,0-2,-3 0,0-1,-1 0,-1 1,1 0,-2 8,3 2,2 4,-1-8,0 1,-7-15,3 5,1 1,0 0,0 2,-3-1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2787 1032,'2'0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2788 1032,'0'6,"3"-8,-1-1,4-1,-3 1,0 2,1-1,1-1,0 0,-2 1,-3 5,-6-1,2-3,-1-1,1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1047,'14'10,"-11"-9,0 0,0 2,0-2,0 1,0-2,1 0,0 0,-1 1,-5 2,-1-1,1 1,-6 7,2-3,1-2,2-1,-1 0,1 0,0-1,-1-2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175,'0'27,"0"-14,1-6,0-1,-1 0,1-1,-1 1,0 0,1 0,0 1,-1 0,1-1,-1-1,1-1,0 4,-1-5,3 12,-2-11,-1 0,1 3,-1-3,1 2,1 2,-1-2,1-3,0 1,0-1,0 0,1-3,1 0,5-1,-5 1,0 0,0-1,-1 2,3-1,-2-1,-1 1,2-1,0 1,-2 0,1-1,-1 1,0 0,1 0,2 0,1 0,2 1,-6-1,6 1,-2-1,2 0,-1 0,0 0,-4 0,-1 0,7 2,-3-1,-3 0,4 0,-3 0,0 1,7-1,-5 0,-3 0,0 0,9 0,-8 0,4 0,-1 0,-1 0,-3 0,3 1,0-1,6 2,-9-2,1 0,2 0,3 1,-3-2,5 1,-1-1,-2 0,0-1,1 0,0 1,-6 0,5 2,-5-1,0-1,1 0,-2 0,1 0,6 1,-6-1,-1 0,1 0,1 0,0-1,0 1,9-1,-3-1,0 1,-7 1,0 0,0 0,6 1,-6-1,1 0,3 2,-4-2,0 1,0-1,0 1,1-1,0 0,0 1,0-1,0 0,4 0,-5 0,0 0,0 0,9 0,-8 0,0 0,0 0,0-1,-1 1,1 1,-1-1,0 0,0 0,-1 0,1 1,4-1,1 2,-5-2,1 1,6 1,-7-2,-1 1,6 1,0-2,-5 1,6-1,-5 0,6-1,-8 1,0 1,4-1,-4 1,1-1,3 1,-3-1,0 2,0-2,3 0,-3 1,-1 0,3 0,-1 0,3 0,-5-1,0 0,7 1,-6 0,0-1,0-1,-1 3,2-1,0-1,1 1,0 0,7-1,-8 1,8-2,-10 2,2 0,1-1,-1 0,0 1,3 0,-4-1,0 1,0 0,2-1,-3 1,0-1,0 1,1-2,-1 1,3-2,-3 2,2 0,-1-1,0 2,-1-1,4 0,-3 0,-1 1,8 1,2-1,-10-1,1 0,6 0,0-3,-5 3,1-1,-2-1,1 1,-1 0,1 0,-1 0,-1 0,0 1,1 0,2-1,-2 1,5-2,-5 2,-1 0,3-2,-3 2,0 0,1-1,-1 1,1-1,-1 1,0-1,0 0,0 0,0 0,1-2,0-4,-1-4,-2 5,0 1,0 0,-1-3,1 3,-1 1,1 0,0-3,0-4,-1 5,0-1,2-13,-2 15,0 1,2-3,-2 2,1-10,0 11,-1 0,1-1,0 0,-1 1,-1 1,0-1,-1 0,-1 1,-2-2,2 4,-1-2,-2 0,-3-1,6 3,0 0,0 0,0-1,0 2,0-1,0 0,0-1,-3 0,-8-1,7 2,0 0,0 0,-6 0,8 1,-1-1,-5 0,6 1,-2-1,-1 0,2 0,1 0,-1 1,2 0,0-1,-23 1,19-1,1 0,-8 3,5-3,1 1,-1 1,1 0,3-1,-2 0,-2 0,-2 1,3-1,2 0,-2 1,0-1,-2 1,-8-2,3 2,-2-1,-9 0,10 0,7 1,1-1,-1 0,4 0,1 1,-2-1,0 0,-2 0,0 0,2 0,0 0,0 0,0 0,0 0,-1-1,0 0,0 1,2-1,-7 0,0 0,5 0,0 1,1-1,1 1,-7 0,7 0,-1-1,-8 2,9-2,-39 0,18 0,22 0,0 0,-1 1,-6-2,0 1,8 0,-1 0,0 1,-5 1,5-1,-2 1,0 0,1-1,0 1,1-1,-1 1,1 1,0-2,-2 1,0 0,1 0,0 0,0 0,-5 0,6 0,0-1,-7 1,6 0,-6-1,7 0,1 0,-5 0,0 0,-3 1,6 0,0-1,1 1,0-1,0 1,0 0,-5 0,4 0,0 0,-1 0,0-1,1 2,1-1,-1 0,0-1,0 2,0 0,-2-2,1 1,-5 3,7-4,-1 1,2 0,0 0,-5-1,4 2,2-1,-1-1,1 1,-3 4,3 0,2-2,1-6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2337 76,'1'17,"-2"-11,-2 6,2-7,0-1,0 1,-1-2,1 1,-2 1,1 0,-1-2,1 0,8-2,-3-1,4 1,-3 0,-1-1,2 1,0-1,-2 0,0 0,0-1,-6-3,1 1,1 0,-3-2,3 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2337 80,'32'-13,"-35"13,-3 1,3-1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124,'33'8,"-33"-5,-4 2,2-2,-1 0,-2 2,3-2,-1 1,0 0,0 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89,'2'0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89,'-1'7,"5"-7,-1 1,1-1,0 1,1-1,-1 1,2-2,1 2,-3 0,-12-4,-2-3,4 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2397 27,'-5'19,"3"-11,1-2,-1-1,2-1,-1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125,'29'-1,"-26"1,1 0,0 0,0-1,-1 1,0-1,2 1,-1-2,-1 2,0 0,-6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107,'15'-9,"-11"11,-1-1,1 0,2 3,-2-1,-4 0,-3 1,1-1,-1 0,-1 2,1-3,2 1,-3 0,1 0,0 0,1 0,5-4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2546 66,'-26'58,"25"-55,0 4,-1 0,2-3,-1 0,2-1,-1 0,1 0,-1 0,3 0,1-1,1-2,1 0,0-1,-3 0,2-1,-1 0,0 0,0 0,-1 0,0 2,1-1,-5-2,-1 0,1-1,-1 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2533 61,'40'-1,"-37"1,-4 3,-2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2539 88,'3'10,"0"-11,0 1,3-2,-1 0,-2 2,1 0,1 0,-2 1,2 2,-1-2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2414 471,'-4'53,"3"-49,0 6,0-6,0 1,0-1,0 0,-1 4,0 1,2-4,-1 1,0 0,-1 11,1-7,0-5,1 0,-1 0,0 1,1 0,-1 0,0 4,0-5,0-2,1 3,0-3,-1 1,2-1,2-2,1 2,0 0,-1-1,1-1,2 1,-3-1,2 0,-1 0,-1-1,6 1,-1-1,-5 0,1 1,0-1,-1 0,1 0,4 2,0-1,4 1,-2-2,-4 1,4 0,-5-1,6 1,1 0,-1 1,-6-2,4 2,1 0,9 1,-8-2,4 1,-10-1,7 0,-6-1,0 1,6 0,-7 0,-1 0,2-1,-1 1,0 0,2-1,-1 0,6 1,-2-1,0 1,-1-1,-3 1,0-1,0 0,4 1,-5 0,-1-1,9 2,4-1,-11-1,-1 1,8-1,-8 0,4 1,2-1,5 1,-12-1,5 1,-5-1,3 0,3 0,1-1,-1 1,-1 0,-4 0,-1 0,4 0,2 1,14 0,-21-1,5 1,-1-1,1-1,3 1,3-1,-5-1,-5 2,5-2,-4 2,7-2,5 0,-12 2,5-2,-5 2,6 0,-5-1,0 1,0 0,-1 0,0 0,-1 0,1 0,-1 0,1 0,0 0,0 0,1 0,0 0,-1-1,0 0,0 1,5-1,-5 1,1 0,1 0,0-1,-1 1,5 0,-7-1,1 1,0 0,6-1,-4 1,-1 0,5-1,-2 2,5-1,-9 0,6 0,-5 0,-1 1,0-1,-1 0,0 0,1 0,-1 0,3 0,-3 0,1 0,-1-1,4 1,-4 0,-1 0,0 0,0 0,2 0,0 0,1-1,0 2,-3-2,0 1,0 0,0-1,1 1,-1-1,0 1,2-1,-1 0,0 0,5-1,-4 0,-2 0,1 1,-1-2,0 1,-2-4,-1 1,1 0,-1 1,0-1,1-8,0 7,-1-2,1 1,0-2,0 2,0-6,2-9,-1 7,0 3,-1 7,-1 0,1-6,-1 5,0-5,0 7,0 1,1-4,0 3,-1-2,1 3,0 0,-1-5,1 5,-1 0,1-3,-1 3,-3 1,-1 0,-1 1,0 0,0 0,0 1,2 0,0 0,0-1,-2 1,-3-1,4 1,0 0,-1-1,-1 0,0 1,1-1,0 0,-1 0,2 0,-1 1,1-1,0 1,-1-1,0 1,-1 0,-6-1,7 0,-1 0,1 0,-1 1,0-1,-2 1,-9-1,10 1,-10 0,-1 1,-8 0,19-1,0 0,-1 0,1 0,-7 0,1 0,6 0,0 0,0 0,-8 0,8-1,-14 2,13-1,-1 0,-8 2,9-2,-1 1,-1 0,0 0,-16 2,18-1,1-1,0 0,-8 1,9-2,-1 1,1-1,1 0,0 0,-1 0,0 0,-1 0,-6 0,2 1,5-1,-6 1,7-1,-2 0,0 1,1-1,-5 1,1 0,5 0,0 0,-2-1,1 0,1 0,0-1,0 1,0 0,0 0,-4 0,5-1,-2 1,1 0,-1-1,1 1,0 0,0 0,0 0,0 0,0 1,1 0,-1 0,-1-1,0 1,-6 1,-1-1,9 0,0 0,-3-1,-9 0,11 0,-5 0,5 0,-7 0,3-1,-2 2,0-2,6 1,-5 0,6 0,-5 0,5 0,-8 0,6 0,2-1,-1 0,-5 0,6 0,0 0,0 1,-11-2,10 1,0 1,1 0,0-1,-1 2,1-1,0 0,0 0,-4 1,2 0,1 1,-1 0,1 0,0-1,-4 4,5-3,0-1,-4 2,3-2,-9 0,5-1,6 0,-1 0,-2 0,3 0,0 2,-1-2,0 1,1-2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3078 345,'-7'25,"5"-18,1-3,0 0,1 1,-2-2,1 2,1-2,0 0,-1 0,1 2,0 0,1 0,2-2,1-3,-1-1,1 0,5-1,-5 1,-1-1,0 1,3-2,-3 2,0 0,0 1,-10-8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111,'-3'35,"3"-31,-1 0,1-1,0 0,0 0,2 0,1-2,1 1,2 0,0-2,0 1,-2-2,0 1,0-1,-1 0,0 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3074 338,'15'-3,"-11"2,1 1,-2-2,3 1,-1 2,-2-2,1 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366,'38'-8,"-35"7,1 1,-1 0,4 0,-1-1,-3 0,0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3154 357,'30'1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338,'41'10,"-38"-10,-4 3,-2 1,0-2,-2 4,2-1,0-2,0 0,0-1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3261 333,'-6'25,"4"-16,2-6,0 0,-1 2,2-1,0-7,0-1,3-7,0 6,-1 1,3 0,-3 2,0 0,0 1,0-1,1 1,-1 1,0 0,-2 3,1 3,-1-3,1 10,-2-4,-1-5,-1 3,1-4,-6 0,2-4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1702 477,'-8'27,"6"-22,1-1,0 0,-1 2,1 0,0 2,-1-1,0-1,1 1,-1 0,0 0,-2 13,3-11,-1-1,1 0,0 3,0 0,0 0,1-1,0 0,0 0,0 0,0 13,1-1,0 4,-1-15,0 0,0 2,1-1,-1-1,-1-1,0 13,1-11,-1-2,1 0,-1 1,0 12,0-13,1 0,-1 10,1 3,0-6,0-7,0 11,1-5,0 0,-1-8,1 2,0-2,-1-1,1-1,-1 4,1-5,-1 3,2 2,-1-3,1-2,1 0,-1-2,1-1,3 1,-2-1,0-2,1 3,-2-3,1 0,1 0,10-2,-12 2,0-1,0 1,0 0,0 0,2 0,-2 0,7 0,6 0,-4 0,-7-1,4-1,-4 1,4-1,0 0,-4 1,1-1,6 1,-4-1,1 1,-1 0,-2 1,0 0,1 0,5 0,-2-2,6 0,-2-1,1 1,-4-1,3 1,0 0,1 1,5-1,-4 1,-7 0,-1 1,13-1,-12 0,0 0,7 1,-8-1,14 1,-5 0,-2 0,7 2,-13-2,7 3,-9-2,10 1,2 0,-2 1,-8-2,10-1,-1 2,-10-3,16 1,-15-1,0 0,-1 0,0 0,-1-1,19-3,-19 4,1 0,-1 0,0-1,-1 1,2-1,8 0,-9 1,6-2,-7 2,1 0,1 0,1 1,4-2,1 1,-1 1,-5 0,-1 0,0-1,-1 1,5 1,0-2,3 1,5 0,-13 0,-1-1,13 1,-11 0,-1 0,0-1,-1 2,0-1,0 1,0-1,0 1,8 1,-6-1,6 1,-8-1,7 0,-6 0,0 0,2 0,-1-1,0 1,-2-1,1 1,5-1,-6 1,9 0,-7-1,-2 1,0 0,1-1,-1 1,1-1,5 2,2-1,-1-1,-6 1,-1-1,5-1,-4 1,0-1,1 1,5-1,-7 1,0-1,0 0,0 1,0-1,1 1,1 0,-1-1,-1 1,0-1,0 1,0 0,0 0,-1 0,1-1,2 2,-1-1,1 0,-1 0,11 1,-12-1,7 0,-5 0,12 0,-9 0,1 0,2 0,0-1,-1 2,-1-1,-5 0,0 1,2-1,-2 1,12 0,-13-1,1 1,-1-1,8 1,-6-1,5 0,-7 0,0 0,0-1,0 1,0 0,0-1,2 1,5 0,-7-1,8 2,-9-2,0 1,0 0,0 0,1 0,5-1,-7 1,1 0,0-1,1 0,5-2,-4 1,-2 0,-1 1,0 1,1-1,1 0,-2 0,0 0,0 0,0 0,0-2,-1 0,2-1,-3 1,2-1,0 0,-1 1,-1 0,2-1,-1 1,1-3,2 0,-2 2,3-3,-3 2,0-1,-1-1,-1 1,3-6,-3 7,0-1,-1 1,1-2,0-1,-1 0,0 1,1 0,-1 1,0 1,0 1,1-2,-1 0,0 1,0-2,0 1,0 1,0 2,-4-21,2 12,1 6,-1-5,1 6,0 1,0 0,0 0,-2-5,1 5,1 1,-5-2,3 2,0 0,0 0,0-1,-1 1,0 1,0 0,-1-1,1 2,-3 1,3 0,0 0,0 0,-1-1,1 1,1 0,-1 0,1-1,-5 1,5 0,0-1,-2 1,1 0,-2 0,1-1,-1 1,1-1,1 1,-9-1,8 1,-4 0,3 0,1 0,-1 0,1 1,1 0,-5-1,1 0,-3 0,5 1,-6 0,-5 0,12-1,-1 1,0 0,0 0,-2 0,2-1,0 1,1 0,0 0,0-1,0 1,0 0,-8 0,7-1,0 0,1 0,0 0,0 0,1 0,-5-2,4 2,0 0,-1 0,-1-1,2 1,-4 0,4-1,-3 1,3 0,-6 0,-4 0,11 0,-7 1,3-1,5 0,-1 0,0 0,-1 0,-5 0,6 0,0 0,0 0,1 0,-1 0,1 0,0-1,-1 1,1-1,-1 1,-1 0,0-1,0 0,0 1,1-1,-1 0,1 1,1-1,-1 1,-4-1,4 1,0-1,-2 1,1 0,0 0,-5-1,2 1,5 0,-6 0,5 1,-1-1,-6 0,-4 0,6 0,1 0,3 1,0-1,-7 0,6 0,1 1,0-1,0-1,1 2,0-1,-5 0,4 0,-1 1,0-1,-1 0,2 1,0-1,-6 1,6-1,0 1,-16 0,9 0,-4 0,2 0,1 0,1-1,7 1,0-1,-1 0,-1 0,0 0,1 1,-1-1,0 0,1 1,0-1,0 1,-1-1,-9 1,9 0,1-1,0 0,0 1,0 0,-1-1,-1 1,1-1,0 1,1-1,0 1,0-1,-6 0,4-1,1 1,0-1,0 0,1 1,-20-4,19 3,0 1,1-1,0 1,0 0,1-1,-8 0,0 1,7-1,0 1,-4 0,0-1,6 0,-11-1,11 1,-1 0,1 0,0 0,1 0,-7-2,2-1,3 2,2 0,-1 1,1-1,0 1,0-1,-1 1,0-3,0-1,2 2,2 0,-1-1,1 1,0-3,-1 3,1-1,0 0,0-1,0 1,0-2,0 3,0 0,-1-3,1 2,-1 0,0 1,0 0,0 0,0 0,0 0,-1-5,1 3,0-3,0-1,0-1,1 5,0 2,-1 0,0-4,0 0,1 4,0-1,0 0,-1-1,1-1,0 1,1 0,0-4,-1 4,1 1,-1 0,1 0,0 0,0 0,-1-1,1 0,0-2,-1 4,1-1,-1 1,0 0,0-8,0 7,-1 0,0-1,0 0,-2-1,2 3,-2-1,-2 0,0 3,2 1,-4 0,3 1,-2-1,3 0,-1 0,0 0,1 0,0 0,0 0,-4 0,4 0,-2 0,0 0,0 0,1 0,0 0,0 0,0 1,-4-1,4 0,-1 0,1 0,-2 1,1-1,-1 1,0-1,-4 0,5 0,1 0,-7-1,5 1,-12-2,8 2,5-1,0 1,-5-2,-9 2,14-1,0 1,0 0,0 0,1 0,-6-2,4 2,0 0,-5 0,6 0,0 0,-8-1,8 1,-6 1,5-1,1 1,-1 0,0 0,1 1,1-1,-1 0,-4 2,-2 0,4-2,2 0,0-1,0 1,1 0,-1 0,1-1,-1 0,-1 1,1-1,-6-1,0 1,6-1,1 1,-4 2,5-2,-8 2,2 0,6 0,0 0,0-1,0 1,-3 1,3-6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1965 1160,'1'15,"-1"-10,0-2,0 2,0-2,-1 1,1-1,-1 1,0-1,1 0,-1 0,0 1,-3 13,1-3,2-11,1 0,3 0,0-3,0-1,1 1,0 0,0-2,0 1,2 0,-1 0,0 1,-1 0,0 0,0 0,-8-4,0 0,1 0,-1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1949 1167,'40'-3,"-37"1,0 0,-6 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1959 1214,'29'-12,"-25"13,-1-1,0 0,1 0,-1 0,0 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1205,'16'2,"-10"-2,-1 0,-2 0,1 0,0 0,-1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647 668,'34'-31,"-31"33,0 1,-2 0,-2 0,1 0,-1 2,-1 2,0-1,1-2,-2 0,0-1,0-1,-1 0,1-2,2-3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2097 112,'34'5,"-31"-5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2043 1178,'36'9,"-32"-7,0 1,-1-1,0 0,-4 2,0 0,-2 0,1-1,0 0,-4 4,3-2,-1 2,1-3,2 0,-1-1,2-10,0 2,1 1,-1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1169,'1'15,"-1"-10,0-1,-1 2,1-3,-1 2,0 0,0-2,0 5,1-4,-1-1,1 1,0 0,-1-1,1 0,0 0,0 2,2-2,1-2,2 1,-1-2,-1 1,0-1,0-1,0 1,0 0,0 0,1-1,-1-1,-8-3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1167,'46'0,"-43"1,0-1,-5 3,-1-1,-3 4,3-4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1207,'41'-1,"-38"1,1 0,-1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1216,'2'0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2228 1194,'5'26,"-4"-23,-1 2,0 0,0 0,0 1,0-2,0 0,0 0,0 0,0-11,0 2,1-2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2269 1184,'-4'35,"4"-30,-1-2,1 0,0 4,0-3,0 0,-1-1,1 0,8-17,-4 6,-2 5,1-2,-1 2,6-7,-4 7,0-1,0 0,0 0,-2 1,2-3,1 2,0 0,-2 3,0 2,-3 6,1-2,-1 6,-1 0,1 1,0 3,0 0,0-8,-4-4,0-5,1-1,0-1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2209 1208,'38'1,"-35"-1,1 0,-2 3,-7 4,-2-4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1270,'11'3,"-10"-6,0 0,-1 0,-3 1,0 1,-1 1,0 2,1 1,2 0,0 0,3 0,1-3,0-1,-1-4,-4 2,-1 4,2 2,1 1,3-3,0-1,-3-3,-1 0,0 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2194 1278,'-2'16,"3"-12,0-1,2-4,-1-2,-1-1,0 0,0 0,-1 1,-1-2,0 2,0 0,-2 3,0 0,1 3,1 1,1-1,0 3,2-2,-1-1,2-2,-1-4,-1 0,0 0,-1 0,1 0,-1 0,-1 0,-1 0,-1 3,0 3,2 1,1 0,0 0,2-1,1-5,0-1,-1 0,-1 0,-1 0,-3 1,0 2,0 3,2 0,1 0,2 0,1-2,-3-5,0 1,-1 0,-1 0,-1 1,3 5,0 0,3-2,-1-4,-1-1,-1 1,0 0,-2 0,1 6,-1 6,2-4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2088 138,'15'-2,"-12"2,2-1,-2 1,0 0,1 0,1 0,-1-3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2253 1270,'-7'15,"8"-11,2-3,3-7,-4 2,1 0,-1 0,-2 1,-3 2,0-1,-1 2,1 1,-1 1,2 1,0 1,4-1,3-1,-2-2,0-1,-1-2,1 0,-4 0,-2 2,0 2,0 3,3-1,4 3,-1-6,-3-3,1 0,-2-2,-2 3,3 5,0 0,-1-6,4 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2373 1247,'-10'13,"9"-8,4-1,1-4,-1-1,3 0,-2-1,-1-1,-3 0,-3-1,-2 1,2 2,-2 1,2 2,2 1,1 0,1 1,2-3,0-3,-1-1,-3 0,-1 0,-2 6,3 1,3-1,1-4,-1-3,-3 0,0 7,1 1,2 2,-5-6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979,'-213'195,"209"-188,1 2,-1-2,-4 4,4-6,-1 0,0-1,-3 6,-1 5,3-7,-1 0,3-5,1 0,-1 0,1-1,-2-4,2-1,0 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2860 1258,'0'17,"0"-11,0-3,-1 0,0 0,1 0,0 1,-1 0,1-1,0 0,-2 3,1-3,1 0,-1 0,0 0,1 0,0 1,1-7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2885 1249,'-3'50,"2"-44,0 0,0-1,-1 0,0-1,1 0,-3 5,3-5,-1-1,0 4,1-4,3-8,1-2,-1 1,1 1,-1 0,0 1,-1 1,1-1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1274,'27'53,"-29"-50,0 0,-1-2,-2-1,0-1,2-1,-1-2,3 1,2 0,1-3,-1 3,0 0,2-2,0 0,-1 0,0 2,1 1,0 2,2 3,-2-1,-2-5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2951 1248,'6'43,"-7"-40,-1 1,1-1,0 0,-1 0,-2 1,3-1,0 0,4 0,0-1,0-1,1 1,-3 1,-6 6,3-5,-1 0,0 2,1-2,0-1,-1-1,4-5,1-11,0 1,-1 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2990 1232,'-5'32,"4"-29,1 0,-1 2,0-1,0-1,4-2,0-2,0 1,1 0,0 0,0 0,0 0,-1 4,-3 6,0-2,-1-2,0-1,0 0,-1 0,0 0,0-2,1 0,-1 5,-1-1,-2 2,2-7,0-1,0-2,0-1,1-1,1 0,-1 0,1-1,0 0,1 0,0 1,-1 0,1 0,1-1,4 2,-2 1,0 0,6 1,-6-1,0 1,0 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2889 1272,'20'-4,"-16"3,-1 1,2-1,-2 1,1 0,-1 0,0 0,-1 3,-1 4,-2 0,0 0,0 0,-1 5,-3 2,3-10,1-1,-2 0,2 0,-2 2,0-14,2 1,-1 2,0 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2891 1303,'25'-12,"-20"11,-5 5,-1 0,0-1,-3 3,1-2,-1 0,-5 4,5-5,0 1,0-1,1 0,8-8,2 0,-2 4,-2-1,1 2,0 0,4 0,-4 2,2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120,'-8'13,"11"-12,0 0,-4-4,0 0,-2 1,6 5,-3-6,1-4,-4 7,2 3,-1 0,1 1,1 0,1-1,3-3,0-1,-4-2,-2 0,-2-1,1 3,0 1,-1 2,2 2,2-1,4 0,-1-2,0-1,-3-3,0 0,1 6,2-3,-1-3,-3 0,-2 1,0 3,0 0,1 2,2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493,'13'-32,"-5"28,-3 2,-1 0,0 0,-1-1,1 0,3-3,-4 3,2-4,-1 3,-2 0,0 1,-5 5,-1-1,3-4,1-1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3463 357,'-5'15,"4"-10,0-1,1-1,0 0,-1 1,1-1,0 4,1 1,0-1,0-4,1 0,-1-7,0 1,0-1,0-2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3481 338,'3'65,"-3"-62,-2 0,1 1,-1 1,0 0,0 1,1-2,1-9,1-1,0 2,0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3493 355,'22'0,"-19"-1,0 2,-1 3,-1 0,-1 3,0 2,0-5,0 0,0-1,-3 3,0 0,0-2,-3 2,2-4,1-1,0-3,1-2,1 1,0-1,1 1,-1 0,1 0,3 1,11-3,-10 2,3-1,-1-1,-4 2,2-6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3566 312,'-19'59,"17"-55,1-1,-2 2,1-2,0 1,2-1,3-1,2-1,-2 1,0 2,-4 0,-2 5,0-6,-1 2,0 1,0-2,0-1,1-2,3-5,2-3,-1 2,3-4,3-7,-4 11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3583 312,'-17'35,"16"-32,-5 6,4-6,6-3,2-1,-3 1,0 0,1 0,0-1,0 1,-1 3,-1 0,0 2,0-2,0 0,-1 0,-1 0,2 0,-2 1,1-1,-1 0,0 1,-1 0,0-1,-1 1,0-1,0 1,-1 1,2-2,-2 1,-1-1,0-2,0-3,-1-3,0-3,3 4,1 1,4 1,1-1,1 1,0-1,-2 1,0 1,0-1,-4-1,-4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2823 283,'19'1,"-15"-2,1 1,-1 0,2 0,0-1,-1 0,1 1,-1-1,0 0,0-1,0 2,1-1,0 0,0-2,0 3,-1 0,-1-2,0 0,0 2,0 0,-1-1,1-1,-1 3,0 0,3-2,-2 3,0-2,-2 3,1-1,-1-5,5-9,-6 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234,'-3'52,"6"-51,0-5,2-5,-3 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3037 228,'9'20,"-10"-17,-2 12,2-11,-4 6,4-7,-2-1,1 1,-1 0,1 0,-6 7,4-6,3-1,1-7,2-3,-1 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232,'32'7,"-29"-5,-2 3,0-1,-1-1,0 1,-1 1,0 0,0-2,0 0,0 2,-2-1,1-1,-1-1,0 0,0-1,-1-2,0-1,2-1,1 0,1-2,2 1,0-1,0 0,1 2,-2 0,3 2,0-2,0 2,3-2,-3-1,-1 2,-2-1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213,'6'10,"-7"-13,-1 0,-1 3,0 1,0 2,1 0,2 0,0 0,3-1,0-2,-1-3,-3 0,-2-1,0 3,2 5,1-1,1 1,0-1,2-3,0-4,-2 1,0-1,-1-2,-7 9,5 0,0 0,1 0,0 0,2 0,2-2,1-3,-1-1,-2 0,-1-2,-1 2,3 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3151 201,'-8'21,"5"-17,0-1,-1 1,0-2,0 2,1-1,0 0,6-1,1-2,1 2,-9 5,2-4,0 0,-1-1,2 1,-1 0,7 1,-1-3,0 1,-1 0,-1 2,-4 0,-1 1,-1-1,-1 1,2-2,9-11,-2 3,1 0,-1-1,3-6,-4 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3184 196,'-28'58,"32"-58,1-2,5 0,-7 0,1 1,-1 1,0-1,1 0,-1 0,1 0,-1 0,0 2,0-2,-1 4,-1 0,-1 4,-1-4,0 7,-1-4,0 0,0-2,-2 1,3-2,-2 0,-1 1,1-4,-2-1,1 0,-3-2,2 0,2 1,1-1,3 0,2 0,0-1,0 3,0-2,-1 6,-3 0,0 0,-2 0,0-4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887 836,'5'14,"-5"-10,0-1,0 0,1 4,-1-4,0 0,0 0,-1 1,1 3,-1-3,2-9,0 0,0 1,0 0,1-3,0 0,0 3,1-3,0 2,-2 2,5-4,-3 5,0 2,1 2,-1-1,-1 2,-1 0,0 1,-1 1,-1 7,1-3,-1-5,1 1,0-1,2 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950 843,'18'-2,"-15"2,2-2,-1 2,-1-1,1 1,1 0,-1 0,1 0,-2 0,0 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984 807,'-2'41,"2"-37,0 0,0 2,-1-1,1 0,-1-2,1 1,0 0,-1 1,0-2,2 0,2-3,-2-3,-1 0,0-2,0 0,0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1038 801,'-3'39,"3"-35,0 0,0 1,0 0,0 0,0 0,-1-1,0 1,0-1,-2-2,4-8,0-1,4-16,-3 19,-1 0,0 0,1 0,0 0,0 0,0 0,1-4,-2 4,1-3,2 1,-1 5,2 2,-2 3,-2 3,0 0,0-1,0 0,-1 4,1-1,0 0,1-2,-1-14,-1 4,0-1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1123 779,'-4'40,"4"-33,-1-1,1-3,0 0,0 1,0-1,0 2,0-1,1 1,-1 1,1-2,-1-1,1 2,-1-2,3-3,3-15,-2 4,-2 4,-1 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1165 769,'-8'59,"7"-56,1 0,0 1,0 0,1 4,-1-3,1 6,-1-7,0 1,0-2,1 1,0-21,-1 10,0 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1112 801,'35'-10,"-32"10,4-1,-4 0,4 0,-4 0,0 2,0-1,-2 3,-2 1,-2-3,-2-1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1096 835,'14'-2,"-7"1,-4 0,0 0,0 0,5 0,-4-1,7-1,-2 1,-3 2,-1 0,-2 1,2 0,0 3,-8-2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2180 186,'-3'22,"2"-18,1 1,-1-1,0-1,0 0,0 0,0 0,-2 6,1-4,1 0,1-2,3-1,0-1,0-1,0 0,0 0,1-2,-1 2,0-2,0 0,0 1,0-1,0 2,-4-4,-1 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759 987,'25'0,"-21"0,0-1,1 1,-2 0,2-1,-2 1,0 0,3 0,0 0,0 1,-3-1,0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766 1017,'26'-3,"-21"2,-2 2,2-1,-2-1,0 1,0 0,0 0,1 0,1-1,0 0,-2 1,0-3,-3-4,-1 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810 958,'53'53,"-56"-45,1-1,0 0,0-2,-1 0,0-1,1 0,1-1,-4 0,2-3,2-3,0 0,0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893 1125,'0'15,"-1"-12,1 0,-1 0,-1 1,2-1,-2 0,1 0,1 2,-2 3,2-4,0 4,0-3,0-2,21 12,-17-16,-1 1,1-1,-1 1,1 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1113,'44'5,"-44"-2,-2 1,-4 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890 1160,'40'-2,"-36"2,-1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1163,'2'0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1003 1137,'1'76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1048 1124,'47'84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980 1165,'28'-6,"-23"5,2 1,-4-1,0 1,0 0,1 0,-1 0,7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183,'21'7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1059 1124,'15'34,"-12"-30,-1 1,2 1,-3-3,0 1,-1 0,1-1,-1 1,0 0,0-1,0 2,-1-1,0-1,3-13,-1 1,0-4,0 3,1 0,-1 6,0-3,1-1,-1 4,0 0,0 1,0-1,2 1,0 2,0 1,0 1,0 0,1 1,0 1,-1 2,-2-2,1 2,-1-1,1 0,-1 1,-2-1,1 1,-1-1,1 0,-2 0,2-1,2 0,4 1,-4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1186 1103,'3'48,"-3"-44,1 0,-1 0,1 0,0 2,0-1,-1-2,3-6,-2 0,1 0,-2 0,1-5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1216 1061,'-1'39,"1"-36,0 0,0 1,0 5,1 2,-1 12,0-14,0-5,0 0,1 8,0-6,0 2,-1-5,0-7,-2-2,-2-4,3 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1128,'40'-20,"-36"19,0-1,-1 2,2-1,1 2,-7 2,-6 0,2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1173 1149,'33'-6,"-29"4,1 0,-2 2,0 0,0 1,1 0,2 2,-9-3,-1-2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1328,'16'6,"-12"-5,-1-1,1 1,2-1,0 2,-2-1,-1 0,0 0,0 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786 1364,'26'-3,"-21"3,0 0,-1 0,0 1,-1 0,0 0,0 0,1 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817 1308,'37'16,"-32"-14,-1 0,0 1,-1 0,-1 1,-1-1,-1 0,0 2,-1-2,0 1,0-1,0 0,-5 5,3-6,1 1,-4 5,1 0,3-3,-2-1,2-17,3 6,-1 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901 1455,'46'122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897 1463,'31'-7,"-28"7,0 1,-2 3,1 0,-1-1,-1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2182 222,'36'-9,"-39"11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897 1458,'-3'17,"2"-14,1 4,0-4,0 0,0 6,0-6,1 1,-1 0,0 1,0-1,0-1,-1 3,2-1,-1 1,0-3,0 4,0-4,0 3,0-1,0-1,-1-1,4-1,0-1,1 2,0-2,-1 1,0-1,0 0,0-1,0 0,0 0,1 0,-1 0,1 0,1 0,-2 0,1 0,4 0,0 0,-2 0,-3-1,1 1,0 0,-1-1,-11-8,2 4,1 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906 1505,'23'-2,"-19"1,-1-1,3 1,-3 0,3 1,-2 0,0 1,0 2,-2 0,3 2,-4-1,-4-3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1009 1479,'-1'30,"1"-19,0-6,1 4,0-4,0-1,0 2,1 7,-1-7,0 0,0 4,0-7,0 0,-1 0,3-7,-1-2,-1 0,0-1,-1 0,0 1,0 1,0 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1458,'4'47,"-3"-40,-1 0,1 3,0-5,0-1,-1 1,1-1,-1 5,0-4,0-1,0 0,-1 4,0-5,-3-4,1-3,-7-16,7 17,0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989 1501,'51'-17,"-47"15,-1 1,0 0,-3 5,-8 8,2-4,-5 5,0-2,8-8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987 1549,'21'-11,"-17"10,0 1,1-1,0 0,0 1,0 0,-1-1,9-1,-7 1,0-1,-2 1,0 0,0-2,-1 0,-1-7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904 953,'-2'20,"5"-18,0-6,-1-2,-1 3,0 0,-2 0,-2 0,0 1,0 2,-1 1,1 3,3 0,2-1,-1 0,2-3,2-4,-3 1,0-1,-3 1,-2 2,-1 0,1 0,0 4,2 0,1 1,0-1,0 0,2 1,1-3,0-1,0-1,0-2,-3 0,-2-2,-1 3,0 2,1 3,0 0,1 4,0-2,1-1,1-1,2-8,-2 1,-1 1,-2 0,0 0,-1 2,2 4,0 0,1 1,2-1,-1 0,2-2,0-3,0 0,-2-2,1 0,-1 1,-1 0,-1-1,0 1,-1 0,-1 4,0 5,2-2,0 0,1 0,3-3,-1-5,-1 1,-1 0,-2 0,-1 6,0 0,2 1,-1-1,4 0,2-2,-1-1,0 0,1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929 938,'-2'51,"3"-55,0-3,0 3,-1-2,1 2,0 0,0 1,2-2,-1 2,0 0,2 0,-1 5,-2 2,0 2,0 3,-1-5,0 5,1-6,-1 1,0-1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982 949,'18'-2,"-15"2,1 0,1 0,0 0,-1-2,-5 5,-2-2,0-1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986 931,'8'52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198,'-10'62,"13"-61,0 1,0 0,1-2,-1 1,3-3,-2 1,-2-2,2 3,-1-1,-1-2,1 3,1-2,0 0,0 0,-10-4,3 4,0 0,-1-2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933,'1'25,"-1"-22,0 3,1-3,-1 0,0 3,0-9,0-1,1-2,-1 1,0 2,1 0,-1 0,2 0,-1 0,1 0,3-1,-2 2,0 0,0 0,-1 5,-1 3,-1-2,1 2,0 0,0-1,-1-2,0 0,1 1,-1-1,0 0,1 0,1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901,'-1'15,"1"-11,0 1,-1-2,1 0,0 2,0-2,0 0,2 3,-1-2,-1 0,1 2,1 5,0 1,-2-9,1 2,0-2,2-8,-3 2,1-3,-1-2,0 2,0 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895,'-2'25,"2"-21,1 2,0-1,0-1,0 1,-1-2,0 0,0 0,1 0,-1 1,0 0,1 4,-1-2,0-3,-1 0,1 0,-3-1,1-5,0-1,1-1,0 0,0 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935,'14'-4,"-11"4,2-1,-1 0,-1 0,4 0,-3 1,0 0,0 0,-5 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956,'33'-4,"-30"3,0 0,2 0,-2 0,0 1,0-1,3 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1784 270,'-12'8,"12"-1,-1-3,1-1,0 1,-1 1,2-1,-1-1,1 1,2-2,0-2,3 1,-2-1,1 1,-2-1,2 0,-1-1,4-5,-5 5,0-3,1 1,0 0,-1 1,0-1,0 1,-1-1,-1 0,-1 0,0 0,-1-1,-3-8,1 4,0 4,0-1,0 2,-1 1,1 1,-1 0,-1 3,-2 0,1 2,2-1,-1 1,2-3,1 3,0-1,0 0,-1 3,2-3,0 0,-4 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1803 261,'0'38,"-3"-39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2486 261,'-4'14,"4"-11,-1 0,-1 0,2 2,0-2,0 0,2 6,1-1,-1-5,2 0,-1-1,0-1,0 0,4 0,-3 0,-1 0,1-2,0 0,0-1,-1 1,2-3,-2 2,3-2,-1 0,-1 0,-2 1,1-1,-2 1,0 0,-2 0,1 0,-2-3,0-2,-2 1,1 3,1 1,-4 1,2 2,-1 0,2 1,-3 0,3 2,0-2,-4 4,5-2,-1-1,1 2,0-1,-1-1,6-2,2 0,-2 0,0 0,0 1,0 1,0 0,-1 1,-3 0,-1 0,-1-2,0 1,0-1,0 1,0-1,6-1,1-1,0 1,-1 0,0-1,1 1,0 1,1-1,0-2,-7-2,-3 0,3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2499 569,'-15'10,"13"-6,1 0,0-1,0 4,2-1,-1-3,1 0,2 0,0 0,0-1,3 3,-3-4,0 1,1 0,0 0,-1 0,0-2,0 0,3-1,-3-1,4-1,2 1,-4-2,-1 3,-2-2,0 0,0 0,-2-1,-1 1,1-1,-1 1,1 0,-1-2,0 0,-1 2,0-1,-3-1,-1 0,3 4,-2-1,-1-1,2 1,1 1,-1 1,1 0,-1 0,0 1,-1 1,0-1,0 1,1 0,0 2,1-1,2 2,0-1,1 1,-1 1,1-1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2502 570,'17'12,"-19"-8,-2 2,0-2,1-2,-1 0,10-4,-3 1,1 0,-1 1,0 2,0 1,-2 0,-1 1,-2 0,-1-1,1 0,-1-3,-1 2,1-2,-2-3,2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2392 195,'17'1,"-14"-1,0-1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3161 561,'-8'18,"7"-15,-1 1,0 0,1 0,-1 0,0-1,6 0,0-2,0 0,0-1,2 0,-3 0,3-1,-2 2,-5-4,-1 0,0-1,0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3160 572,'1'15,"-1"-11,0-1,-1 0,0 5,0-4,-1 4,2-5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3123 567,'-5'16,"5"-12,0 0,0-1,0 0,0 0,0 2,1 0,-1-1,2 1,1-1,4 1,-3-3,-1-1,3 1,1-2,-3 1,0-1,-1-1,0 1,1-3,1-1,-1 3,0-2,0 0,0 1,0-2,-1 1,-2-2,-2 0,1 1,-1 1,-2-8,0 5,1 3,-5-4,5 4,-1-1,0 0,0 2,0 0,-4 1,2 1,1 3,1-1,-1 0,-1-1,0 0,-7 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1895 609,'6'38,"-3"-38,-2 3,-2 1,-1-1,-1-1,0 0,0-1,-2 0,0-2,1-1,1-2,0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1879 618,'2'0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1870 610,'-1'45,"4"-42,1-2,0 1,1-1,-2-1,1 0,3 2,-4-2,1 2,-1-2,1-2,-1 0,1-3,-2-1,1-4,-1 0,0 7,-1-1,-1-2,-1 3,-1 0,-1 1,-3-2,3 3,-3-1,-1 0,4 2,-2 1,0 0,0 0,-2 5,3-2,0 1,3-2,-3 0,1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1899 615,'20'7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1803 902,'-12'13,"9"-7,1-2,0-1,-1 0,-2 2,3-2,0 0,0 1,1-1,2 0,1 0,1 0,0-2,0 0,0-2,0 0,-1-2,0 0,1 2,-2-2,-2 0,-3 0,0 0,1 2,0 0,0 0,-3 2,3 0,3 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1754 908,'-13'41,"13"-37,0-1,3 3,-2-3,2-1,-2 1,2-1,0 0,1 1,-1-1,3 2,-3-1,1-3,0-1,1-1,-1 0,1-3,-1-1,-2 3,0-2,2-1,-1 2,0 2,0-1,1 0,-4 0,0 0,0 0,0-1,-1 0,1 0,-2 0,2 1,-2-2,0 0,-2 0,0 3,1-1,-2 1,1 1,0 0,-3 1,0-1,4 1,1 3,1 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2459 904,'33'-1,"-34"4,0 1,0 1,0-1,-1 0,2 0,-1-1,0 0,0 0,0 0,0 1,0 0,-1 5,1 1,0-3,0-3,0-1,1-8,0-1,-1-5,1 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2388 229,'25'3,"-22"-3,2 0,-2-1,0-1,0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2452 895,'-14'42,"14"-39,0 1,1 0,0-1,0 2,-1-2,1 0,1 4,0-1,1 1,1-4,0-2,-1-1,0 0,1 0,0-1,-1-1,5-5,-6 4,1-1,1-2,-2 3,5-7,-5 7,1-1,0 1,0 1,-4-1,0 0,0 0,-1 0,1 0,0-4,-1 2,0-1,0 1,-3 1,1 1,0 0,1 1,-1-1,-1 2,1 0,-2 3,2-1,1 3,-1 1,0 0,1-3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3124 921,'-6'21,"9"-19,0-1,1 1,0-1,1 1,-1-1,-1 0,0 1,-2 1,-3 5,0-1,-3 1,3-5,-1-2,0-1,-1 1,1-2,0 1,0 0,1-3,2-2,1 1,0-3,1 2,-2 2,2 0,-1 0,2 1,0-1,0-1,0 3,-1-2,0 0,-3 0,-1-1,-2 3,1 1,0-1,-2 2,2-1,-1 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3115 899,'-11'30,"10"-24,0-3,0 0,1 0,-1 2,0-2,1 0,0 1,0 0,0-1,0 1,0 1,1-1,-1-1,1 0,0 0,2 0,2 0,-2-1,1 0,0-1,0 0,-1-1,5 0,-5 0,0-1,0 1,0 0,0-2,1 1,-1-1,-1-2,-1 1,0-2,-1-2,0 4,0-4,0 2,0 1,1-1,-2 1,2 1,-2-4,0 2,0 1,-1 1,1 0,-1-2,2 2,-2 0,1-1,-2 0,-1 1,1 3,-4-2,4 3,-4-1,1 1,-1 0,0 1,1-1,3-1,0 1,-6-2,1-1,4 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1034,'-2'16,"2"-13,0 1,0-1,0 1,0-1,0 0,0 0,-1-6,-1 0,0 0,1-1,1 1,1-1,-1 1,3 0,-2 0,-1-1,1 12,0-3,-2 0,1-2,0-6,0-2,0 1,0 0,0 0,1-2,-1 3,0 6,0 0,0 0,0 1,0 1,0 0,0-2,0 1,0-1,0 0,0 0,0 0,0 0,2-14,-2 5,0 2,0-1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1021,'-6'39,"5"-36,1 0,-1 1,0-1,2 0,-1 2,0-1,2-1,0 0,1 0,0-2,0 0,2 1,-2-3,1-1,-1-2,-2 1,1-2,-1 2,1-2,-1 1,2 0,-2 0,0 0,0-2,-1 0,-1 2,0 1,-1-3,1 3,0 0,0-1,0 1,-2-2,2 2,-2 1,0 1,0 2,-1 1,1 2,0 1,0 2,1-3,-1-1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1040,'4'13,"-3"-16,-2-1,-2 1,0 2,0 1,2 3,5 0,-1-3,-5-3,-1 1,0 1,2 5,1-1,2 0,2-2,-1-1,0-2,0-1,-2 0,-2 0,-2 3,1 3,5 0,1-2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1153 1011,'-8'17,"6"-14,0 1,1-1,0 1,0 0,0 0,1-1,1 1,2 0,-1-1,1-1,0-2,0 1,1-2,-1 1,0-1,1-2,-2-1,-1 1,0 0,-1 0,1-1,-2 1,0 0,-2-4,2 4,0-1,0 0,0 1,0-1,-2 2,0 2,0 2,0 3,1-1,1-1,0 2,2-1,1 0,1-5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1153 1027,'3'31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1008,'-13'34,"13"-31,2 0,0 0,1 0,0-1,1-1,0-1,0 0,-1 0,1 0,0-2,-1 0,0 0,0 0,0-1,-1 0,0 0,-1-2,-1-4,0 6,-1-4,0 4,-1-1,1 1,-1 0,-1 0,-1 0,0 2,1 0,-2 1,1 3,1-1,0 1,-1 0,-1 1,2-2,6-3,0 2,0-1,0 0,3-1,-2 0,-1 1,-2 3,-2 0,0 0,0 0,0 0,-2 0,1 0,1 0,4-3,0 0,0 2,-1 1,-2 0,-4-1,1-1,-1 0,1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1185 948,'-19'4,"16"-1,1 0,0 0,1 0,0 1,1 0,0 0,4-1,-1-1,1-1,0 0,-1-1,-6 0,-2 0,1 2,1 2,0-1,3 0,0 0,3-1,1-2,-1 0,0 0,0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662 649,'2'0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206,'-7'14,"10"-13,0-1,1-2,-2-1,-1-1,-1 1,0 0,-1 0,-2 1,0 2,0 3,1 0,0 2,2-2,0 0,-1 3,2-2,3-2,-1-3,1-3,-1-2,-2 1,-2 2,1-1,-2 1,-1 2,0 2,1 2,1 1,1 2,0-3,1 1,0-1,2-3,0-4,-1 1,-2 0,-1-1,0 1,-2 2,0 4,2 2,0-2,1 0,1 0,2-1,0-2,0-1,1-3,-3 1,0-3,-1 2,-1 1,-2 1,1 5,2 0,0-6,-2 6,-1-2,2 2,4-2,-2-4,0 0,-4 6,1 0,0 0,2-6,0 0,3 6,0-5,0-1,-6 6,2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961,'-6'21,"9"-19,0-3,-3-2,-1 0,0 0,-2 3,3 5,1-2,1 0,1-4,-3-2,0-1,-1 1,1-1,-1 1,-1 7,0 1,2-2,0 0,2 0,1-2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 949,'0'21,"0"-18,-1 4,0-4,0 1,0-1,1-6,1-2,0 1,0-1,-1 2,1 0,2-2,-2-1,4-1,-2 5,0 1,0 0,-2 4,-1 0,0 2,0 2,0-4,0 0,0 1,0 0,1 0,0-1,1-6,-2-8,0 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1260 954,'13'-1,"-10"1,0-1,0 1,0 0,0-1,1 1,-7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1278 933,'6'17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927,'-7'49,"8"-54,0 2,-1-1,0 0,1 0,0 0,0 1,0 0,1-1,1 0,0 0,-1 1,0 0,1 1,0 2,-2 4,0 0,-1 0,0-1,0 0,0 0,0 3,0 0,0-3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1356 891,'0'21,"0"-16,-1 0,1-2,0 1,0-1,-1 1,0 1,1-2,0 2,0-2,-1 1,1 0,0-1,3-6,0-3,1-3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1381 874,'-6'67,"6"-63,0-1,1 3,-1-3,0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1334 905,'25'-1,"-21"0,-1 0,0 1,0-1,0 0,0 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1338 935,'2'0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1165 898,'-32'82,"30"-77,0 0,2-2,-1 1,0-1,0 0,0 2,-1-2,1 0,-1 2,0 0,1-2,0 3,-1-1,1-2,0 0,0 1,-2-1,2 0,-1 1,0 0,1-1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1792 261,'0'14,"0"-11,1 2,-2 0,-1 0,0-2,1 0,-1 2,1-2,0 0,0 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1096,'53'13,"-47"-14,-2 1,6-1,-6 0,0 0,0 1,3-1,-3 1,-1-1,0 1,0-1,0 1,0-1,0 1,0-1,0 1,4 0,-1-2,-3 2,2-1,-2 1,2 0,-1-1,-1 1,1-1,1 0,-2 1,0-1,3 0,-1 0,-2 1,1-1,-1 1,2 0,5-1,-5 1,-2-1,1-1,1 1,-2 0,0 0,2-2,1 2,0-2,-1 3,1-1,-3 1,2 1,0 0,-1 0,-1-1,2 1,-2-1,0 0,0 0,4-2,-4 1,0 1,0-1,3 0,-3 1,2-2,-2 2,3 0,0 1,2 1,-1-2,-4 0,2-1,-2 1,0 0,9-2,-7 1,-1 0,0 0,-1 1,3-1,5 1,-6 0,-2-2,0 2,5-3,-1 1,-1 0,1 1,-2 0,5 0,-7 0,0 1,2 0,-2-1,4 1,-4-1,2 2,0-1,-1 0,0 0,-1 0,0 1,4-2,-4 2,0-1,0 0,1 0,-1-1,1 0,0 0,2-1,-3 0,1 2,-1-1,0 1,1-1,-1 2,0-1,1-1,9 0,-10 1,0-1,1 1,0-1,0 0,0 1,2-1,-3 1,0-1,1 1,1-1,0 0,-1 1,1 0,0-1,0 1,-1-1,-1 1,2-1,-1-1,-1 1,1 0,2 0,-2 0,-1 0,0 0,1 0,-1 1,4-1,1-1,-3 1,0 1,3 0,-5 1,1 0,-1-1,1 1,1-1,-2 0,1 0,-1-1,2 0,1 0,-2 0,1 1,-2-1,0 0,0 0,1 0,-1 0,0 0,0 1,0-1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1418 855,'-1'16,"2"-13,0 2,-1 2,-1-1,1-2,0 1,1 0,-1 2,-1-1,1 1,-1-1,1-1,-1 0,0 0,0 1,-1 0,1 0,0 1,-1 0,0-1,0-2,0 1,0 0,0 4,-2 3,3-8,-1 3,1-2,1-2,-2 0,-1-5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1437 989,'-1'17,"1"-10,0-4,0 0,0 0,-1 0,-1 2,1-2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1420 986,'0'48,"0"-43,1-2,0 0,0 0,2-1,1 0,-1-2,1-1,-1-1,0-1,-2-1,1 0,-1-11,-1 11,0 0,0 1,0-6,-1 4,1 1,-1 1,0 0,-1-1,-1 3,-1 1,-1 3,3 1,0 2,1-3,0 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1475 990,'3'15,"-6"-14,8 2,-1-2,-1 1,0 3,-2-2,-1 1,-2-1,-1-1,-1 2,1-1,1-12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1464 987,'-4'15,"4"-11,-1 1,1-2,0 0,0 0,-1 3,1-3,0 0,0 2,0 0,1-1,0 2,1-3,2-1,-1-1,0-1,0 0,1-1,1-1,1-6,-4 5,0-3,-1 3,1-2,-1 2,-1 0,2-2,1-6,-3 8,-2-2,0 1,-6-7,3 3,2 5,1 0,-1 4,1 3,-1 0,1-1,-1 1,0-2,0 0,-2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1544 963,'-17'28,"14"-24,2-1,0 0,3 0,2-1,0 0,-1-3,0 0,1 0,-1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1538 975,'0'30,"0"-27,0 0,-1 1,0-1,-1 2,1 1,-1 1,0-4,1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1513 965,'-6'33,"6"-30,0 1,0 1,0 0,0-2,0 0,0 0,1 0,-1 3,1 1,1-3,0-1,-1 0,1 0,1 1,0-2,0-1,1-1,0-1,-1 0,2-2,-2 1,0 0,0 0,0-2,-1-1,0 1,-2 1,1 0,-1 0,0-1,0 0,1 0,-1-5,1 6,-1 0,0-1,-1 1,0-1,-1-2,-2 1,2 0,-1 1,0 1,1-1,-2 2,1 0,0 1,-1 5,1-2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2078 1274,'15'-20,"-9"13,-3 3,2-2,3-2,-4 4,1-1,0 1,-1 1,0-1,1 0,0 0,1 0,-1 0,1-1,-2 0,0 2,3-3,-1 3,-3 1,0 1,-2 4,-8-1,3-5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1796 252,'-4'15,"3"-12,-1 1,1-1,-2 3,0-3,2 0,-1 0,1 0,0 0,0 0,2 1,-1-1,1 0,0 0,1 0,1 0,3 0,-2-1,0-2,0 0,-1 0,1-1,1-3,-1 0,-1 1,-1 0,0 0,1 0,0 0,2 1,-2 0,0-1,0 0,0-1,-1-1,-1 1,-1 1,0-2,-2 0,0 2,-1-2,-6-2,5 4,-3-1,4 2,0 1,-1 1,-2 1,2 1,-3 5,3-4,-1 4,0 0,3-4,0 2,0-2,1 1,2-1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2234 990,'-1'22,"-1"-13,2-5,-1-1,1 0,-2 2,0-1,-1 0,-1 0,1 1,1-2,-2 3,2-2,1 1,-1 1,1-1,-1 3,-1-3,1 1,-3 3,2-3,1-3,0 1,0-1,0 1,-1 1,-2 2,-3 0,-4 2,4-1,2 3,0 2,4-8,-3 5,-1 3,4-8,0-1,1 1,-2 5,0-4,-5 3,5-10,1-3,1-3,1-3,0 7,0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1170,'-10'57,"8"-52,1 1,-1 0,1-1,0-1,0 0,0 0,0-1,0 0,-1 1,2-1,4-3,0-3,-1 0,0 1,5-3,-2 2,1-1,1 1,-1 1,-3 0,2-2,-1 2,1-1,-3 0,1 1,-1 1,0 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2236 1091,'5'49,"-3"-53,-1 1,0 0,1-1,1 2,-2 5,0 0,1 0,-1 5,-1-2,0 2,1-3,-1 1,0-1,-2-8,2 0,-2-3,2 2,-1 0,1 1,1 0,2-3,-2 2,0 0,2-1,0 2,1 0,-1 2,1 3,-2 1,1 2,-3-2,2 1,-1 0,-1 0,-1 1,-1-2,-1 0,-3 2,1-1,2-3,0 0,1-5,3 0,1-1,1-5,2-4,2-4,-4 14,-1-1,4-12,-2 4,-1 5,-1 5,1-3,-1 2,1 3,-4 4,1 0,5-3,-2-1,2 0,0 0,-1 0,0 0,1 0,-2 0,2-1,-1 1,0 0,-4 4,-2 0,-4 6,1 1,-2-2,0-1,4-4,-4 1,2-2,1-1,1-2,7 4,-1 3,-1-2,0 0,0 0,-1 0,0 1,0 1,1 6,-1-7,0-1,-1 1,1 2,-1 0,-3-7,0-3,1-3,1 2,1 0,0-1,-1 1,1-1,1 0,-1-5,0 6,1 1,-1 0,0-1,1-1,0 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1098,'20'-1,"-17"-1,0 1,2-2,0 0,-1-2,-1 3,5-7,-2 4,-3 4,1 1,-1 2,-2 5,0-2,-1 0,0 4,-1-1,1-3,0-1,-1 1,0 1,0 8,0-9,0 0,-2 7,3-9,-1 0,-2 0,-2-6,2-2,-1 1,1 0,-2-3,4 4,-4-3,3 3,-2-2,1 3,0 0,-2 0,0 1,1 0,1 1,6-3,3-1,2 0,-5 2,0 1,0 0,1-2,4 1,-5 2,-1 3,-3 0,-3 6,1 0,0-4,1 0,0-1,0 0,0-1,-2-1,0-1,2-7,3-4,2-2,0 4,-1 5,0-2,0 1,1 2,-1 6,-2 2,0-1,-1 0,1 4,-1-5,0 5,0-4,0 3,0 0,0-5,1 0,-1 1,-3-4,2-3,0-1,0 0,-1 1,-1 0,1 0,1-1,-1-1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2217 1095,'48'-6,"-46"9,0 0,3-1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1013,'-2'32,"-1"-31,0 0,-1 0,1-1,-1 0,0 0,1 0,2 3,1 1,0-1,0 2,0 2,0-4,0 3,0 1,-1-3,-1-1,4-7,1-1,4-3,1 2,-1 2,2 0,-6 4,1-3,-1 3,2 0,-4 4,-3 0,1-1,-1 1,0 1,0-1,-2 2,-1-1,-4 2,5-5,1-1,10-3,-3 2,1-2,-1 1,-1 0,1 2,-1 4,-3-2,-1 2,0-1,-1 2,2-3,-1 0,0 1,1 4,-1-3,3-9,0-1,-1 2,1-1,-1 1,0 0,-1 0,-3 1,0 0,-1 2,-3 1,4 1,0-1,-1 1,-1 4,2-2,0-1,1 1,-1 0,0 0,1 0,0 2,0-3,1 1,3-7,1-2,-1 1,0 1,2-2,-1 5,-1 3,2-1,-1 2,-1-1,0 0,1-1,0 1,0-1,1-2,0-1,-1-2,1 1,-2-1,1 0,4-5,-5 5,1-1,0 1,0-1,-1 0,1 0,0 0,2-1,-3 1,2-1,-3 2,2-2,-1 0,-2 2,2-1,-1 1,-2 6,0 0,-2 4,2-4,-2 1,0 0,-2-1,1 1,1-3,6 0,2 1,-2-1,0 2,-1 3,-2-2,0-1,-2 3,1-3,-2 0,-1 0,1-1,0 1,7-7,2-3,-3 3,4-4,-3 2,3 0,-3 2,-1 3,0-1,0 1,1-1,-1 1,1 0,4-1,-5 1,0 0,0 0,-6 0,-1-2,1-2,-2-3,2 3,1 1,1 1,0 13,1-6,0-1,0 0,0 0,-1 4,-1 2,1 0,-1 3,1-6,1-1,0-1,1-1,5-1,-2-2,0 1,-1-2,1 2,0-2,-1 0,0 0,1 0,0-1,-1 1,-5-8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1860 165,'-31'7,"27"-6,-2 2,1-1,0 1,1-1,0 2,-1-1,-5 5,6-1,-3 2,5-6,0 0,-2 2,1 0,-3 7,3-6,2-2,0 0,-2 10,1-9,0 4,1-6,-1 1,0-1,-4 9,3-8,1 0,-1 0,1 1,-1 0,0-1,1-1,0 0,0 0,0 1,0-1,0 1,0-1,0 1,0-1,-1 7,2-4,-1-2,-1 4,2-4,-2 2,1 2,0-4,1-1,-1 0,-1 6,-1 0,3-6,-3 4,0 0,1-1,0 0,2-2,-2 5,1-5,1-1,-3 4,-1 2,2-3,0-4,0 3,0 0,1-2,1 0,-1 0,0 4,-1 2,1-4,0 1,2-2,-2 0,1 0,0-1,-1 3,2-3,0 0,0 2,-1-1,1 5,-1-1,1-4,0 1,0-1,0 4,1-5,-1 1,1 2,0-3,-1 1,1-1,0 2,0-1,1 0,0 0,1-1,-2 1,2 0,-1 0,1 0,-1 2,0-1,0 0,1 2,0-2,-2-2,1 0,-2 0,3 0,-2 0,0 0,0 1,0 0,0-1,0 0,0 1,-1-1,2 0,-2 0,1 0,1 0,1 1,0-2,0 0,0-2,0 2,0-1,0 0,0 0,0 0,0-1,1 2,-1-1,0-1,0 0,0-1,1 1,0 0,0 0,-1 0,1 0,0 0,-1 0,1-1,0 0,-1 1,0-1,2 1,0 0,-2-1,7 0,-6 1,-1-1,5 0,-2-1,0 0,-2 1,0-1,0 1,4 0,-4 0,1 1,1-2,9-3,-8 2,-4 1,0 0,2-2,-1 2,1 0,-2 0,2 1,-2 0,0 0,0 1,1-1,-1 1,2-2,-2 2,0-1,1-1,-1 1,2 0,-1-1,3 0,-1 0,3 0,4 0,-10 1,4 1,-4-1,2 1,-2 0,0-1,0 0,2 1,0-1,-1 0,0 0,1 1,3-2,-5 1,0 1,0-1,0 0,6 0,-5 1,0-1,7 2,-6-1,-1-1,0 2,0-2,-1 1,1 0,3 0,-3 0,1 0,11 1,-11-1,0 0,-2 1,1-1,-1 1,1 0,1 1,0-1,0-1,14 5,-12-4,-2 0,1 0,-1 2,0-3,1 1,1-1,0 1,-1-1,0-1,10 0,-12-1,6 1,-4-1,-1 1,1 0,-1 2,-1-3,0 1,1 0,2 0,-4 1,2 0,11 0,-10-1,14 1,-17 1,1-2,4 1,-2 2,-1-2,0 0,3 2,-5-2,0 0,4 2,0-1,-3-1,4 2,4-2,-7 0,1 1,-1-2,-2 1,5 0,-5-1,0 1,1-1,1 2,0-2,-1 1,1 0,1 1,-3-2,0 1,0 0,2 1,0 0,1 0,1-1,5 2,-3-2,-5 1,0-1,-1 0,3 0,-1 0,1 1,-2 0,0-1,0 0,0 1,4 0,-4-1,-1 0,2 1,-2 0,0-1,0 0,0 0,0 0,1 0,0 0,0 0,0 0,1 0,-1 0,-1-1,1 1,1 0,0 0,-1 0,0-1,-1 1,0 0,4 0,2 0,-2 0,3 0,-5 0,-1 0,1 0,-2 0,0 0,1 0,0-1,1 1,3 0,-1 0,-4 0,0 0,1 1,-1-1,1 0,0 0,2 0,0 0,-3 0,2-1,0 0,2 1,-4 0,0-1,0 1,0-1,2 0,8-4,-6 3,-3-1,0 1,9-6,-9 4,0 0,0 1,-1 0,-1 0,1 1,0-1,-1 0,0-2,1 0,-2 1,2-21,-3 20,-1 0,1-1,0 3,0-1,-1 1,1 0,0-1,-1-1,1-5,-1 5,1 1,-1 1,1 0,-2-2,1 2,-2 0,-4-3,4 4,-2-3,2 3,-2-2,3 1,-6-4,5 3,-1 1,-1-2,1 2,2 0,-2 1,-1-4,0 3,-2-1,3 2,-11-4,10 3,0 0,0 2,1-2,1 1,-7-4,4 3,-2-1,-1 0,4 3,-5-3,6 2,1 1,-1 0,1-1,-5 0,4 1,-1 0,0 0,-2 1,2-1,2 1,0 0,0 0,0 0,-1 0,0 1,-1-1,2 0,-1 1,0-1,0 0,-5 0,5 0,1 0,-3 1,3-1,0 0,0 0,-2 1,-6 1,-2-1,4-1,6 0,-3 0,3 0,0 0,0 0,-2 0,2 0,0-1,-7 1,6-1,-1 1,-6-1,8 0,-1 0,0 0,-3 0,4 0,0 1,-1-1,1 0,-1 0,-5-3,6 3,-1-1,-1-1,0-1,3 1,0 0,-1 1,1-1,-2-1,0 1,-3-1,2 1,-1 1,-2-2,5 3,0 0,-2 0,0-1,0 1,-3-2,4 2,1-1,-1 1,-1-1,2 1,-1-1,-2-2,3 2,0 0,-3-3,3 4,0-1,-6-2,5 3,-1 0,0-1,-4-1,4 2,1 0,-1 0,0-1,2 1,-6-1,4 1,0 0,-9-2,8 1,1-1,0 1,-1 0,2 1,0-2,-5-1,3 0,1 0,0 0,-1-1,3 2,-1 1,0 0,0-1,-9-4,9 6,0-1,-4-1,3 1,1 1,1-1,-2-1,2 2,-2-4,1 3,1 1,-11-9,3 5,4 1,2 2,2 0,-4-2,4 3,-1-1,0 0,0 0,-1 0,-11-5,12 5,-6-4,6 5,0-1,-1-1,-2 0,0 2,1 0,-1-1,0 1,1 1,1-1,-8 0,6 1,1 0,0-1,0-1,-3 2,4-2,0 1,2 1,-1-1,-6-2,4 2,1 0,-12-1,14 2,0 0,-2 1,-11 1,4 3,-8 11,10-7,5-4,-15-1,16-4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1979 306,'18'6,"-15"-6,3-2,-1 2,-1 0,0 0,-1-1,1 0,0 1,1-1,0 1,0 0,-2 0,0 0,0 0,0 0,0 1,0-1,0-1,1 1,0 0,0 0,-1 0,2 0,-1-1,0 1,2 1,-3-2,1 1,-1 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2200 1334,'2'26,"-1"-23,-1 2,1-1,0 0,1-1,2-2,1-6,-1 2,3-7,-4 4,-1 0,1 0,-1 2,0-1,0 0,1 2,-1 0,2-3,1 1,-2 2,1-1,-7 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2038 619,'6'22,"-6"-19,1 0,0 0,4-12,-1 1,-2 5,2-2,0 0,0 1,-1 0,0 1,0 0,3 0,0 2,-3 2,-4 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256,'-3'38,"3"-35,0 0,-1 0,0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2244 1403,'2'16,"0"-10,-2-3,2 3,-1-3,2-3,0-2,0 0,-1-1,6-5,-2 3,-1-3,0-1,-3 4,3-4,-2 6,2-4,-2 3,-3 0,1-1,0-6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2129 1547,'10'38,"-9"-34,0-1,1 0,3-8,2-5,-1 2,-2-1,6-3,-6 8,1 0,-1-1,-1 3,0-3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1327,'2'0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2944 1333,'2'0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2650 1603,'0'-29,"-4"96,7-65,-3-8,3 14,1-7,1 0,0 0,-1-2,-1 0,0-2,1-1,-1-3,0-1,-1 0,-1 0,-1 2,-1 3,-1 0,-1 1,-2 1,1 1,0 1,0 1,0 1,0-1,-2 2,2-2,1-1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2740 1603,'24'1,"-20"-2,-1 0,3 0,-1 0,0 2,-1-1,-1 0,0-1,0 1,2 1,3-2,4 1,-6 0,-3 0,0 1,-2 2,-4-5,-1-2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2829 1582,'15'56,"-18"-54,0-1,0-1,1-3,1-2,0 0,0-1,1 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2784 1545,'-25'8,"23"-3,1-1,1 0,0 0,1-1,-1 0,1 1,0-1,2-2,0 0,0-1,1-1,0-2,0 0,-1-1,0-1,-1 2,-1 0,1-1,0-1,0 1,0 1,-1-1,-1 10,0 4,1-6,-1 0,1 2,-1 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2895 1559,'18'-5,"-15"5,1 1,-1-1,2 2,-1 1,-2 0,2 0,-2 0,-1 0,0 0,-1 1,-2 0,0 0,-2 0,0 0,-1-1,1 1,1-2,7-1,0-1,-1-1,0 1,2 0,-1 0,-1 2,0-1,0 0,-1 2,0 3,-2 2,-2-1,-3 1,-1 0,0-4,-5 0,-2-5,6-2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2663 1583,'-16'-2,"13"4,-2 2,3-1,-1 2,3-2,-1 1,-3-6,8 10,-4-5,0 0,0 1,0 1,-1 0,1-1,1-1,-2 1,3-1,1-2,0 0,2 0,1-1,-3 1,1-1,-1 0,1 1,-1-2,0-3,0 0,-1 0,-1 0,1-2,-1 1,-1 0,1 2,-1 0,0-1,-1 1,1 0,-1 0,-2 0,2 0,0-1,0 1,-2 1,0 3,0 0,-1 0,2 2,-2 2,3-1,0-1,1 0,-1 0,1 2,0-1,-1 1,1-2,-1 0,1 0,1-7,-1-2,0 1,0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1165,'14'43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2668 1584,'-16'1,"13"-1,0 2,1 1,-1 0,1 1,1 3,0-3,1 0,-1 0,1 0,-1 0,-3-4,8 5,-5 5,1-6,0-1,0 0,3 0,3-2,-1 0,0-1,-2 0,1-1,0-1,1-1,-2 2,0-2,0 1,-1-1,-1-1,0 0,-1-3,0-6,0 10,-1-2,1 2,-2-1,1 1,-2-1,0 3,-4 1,4 1,0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2676 1578,'6'-19,"-4"15,-1 1,3-4,-2 4,2-1,-1 1,0 1,0-1,2-2,-2 2,0 1,-1-2,0 1,0 0,1 0,-1 0,0 0,3-1,-1 0,-1 3,0 0,0-1,7-1,-3 1,-4 1,0 0,0 0,1 0,-1 1,0 0,0 0,0 0,-1-6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2785 1455,'39'-4,"-36"4,0 0,0 2,-4 1,0 3,0-3,-1 2,-1-2,1 0,-1 0,2 0,-2 0,0-1,-1 2,-2 1,3-2,0-5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2732 1382,'0'43,"0"-40,-2 2,2 0,-1 1,1-2,-1 2,0-3,1 2,-1 0,0-2,1 1,0-1,-1 0,2-15,-1 9,0-3,2 0,-2 3,2-2,1 0,2 0,-1 2,1-1,-1 3,-1 1,1 2,-2 1,0 0,-1 1,-1-1,0 0,0 1,0-1,-1 1,0 0,0-1,-3 2,0 0,-1-1,0 0,1-1,1-1,0-3,0-5,4 2,1-1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2934 1420,'-16'12,"13"-11,0 1,0 0,0 1,-2 1,3-1,0 0,0 0,0 0,0 0,-1 1,2-1,-1 0,1 0,4-4,2-1,3-2,-4 2,-1 1,0 0,1-1,8-2,-9 3,0 0,2-1,0 1,-2 1,0-1,0 1,0-1,-1-4,-2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2942 1408,'-6'54,"5"-49,0 1,0-1,0-1,0 1,-3 4,3-5,-2 4,1-4,-2-9,2 0,0-1,-1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2647 1575,'-8'-108,"8"101,0 0,1 2,-1 1,0-1,1-1,0 1,-1 2,2-2,-1 2,0 0,0-1,2-6,-1 6,-1 0,1 0,0-1,0 1,0 1,0-1,3-4,-3 3,0-1,1-1,0 2,0 1,0 0,3-4,1 1,2 1,-1-1,0-3,-4 5,3-2,2 2,-4 2,0 1,0 0,4-2,-1 1,-5 2,2-2,-2 2,0 0,2-1,0 1,1-1,-3 1,0 0,1 0,0-1,-1 0,0 1,4-5,-1 1,-2 3,-1 0,0 0,2 1,-2-1,0 1,-2-2,-2-1,1 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2848 1179,'36'-5,"-32"4,-1 1,0-1,1 1,2-1,-2 0,0 1,1 0,-7 12,-1-2,1-5,0-1,0 0,0 0,-2 3,-2 7,4-8,1-1,-3 9,1-7,0-7,3-3,-1-7,1 1,-1 1,-1 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2740 1127,'5'67,"-5"-64,-1 0,1 0,0 3,0-3,5-4,6-4,-4 2,-1 0,-1 0,-1 1,2-2,-2 2,0 0,0 0,-1 0,-3-1,-4 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2997 1105,'0'26,"0"-19,-1 5,1-7,0 0,0 6,-1-5,1 0,0 0,-1 5,1-8,0 0,0 0,-1 0,1 0,0 1,-2-7,1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1068 1224,'-9'-3,"11"0,2 1,-1-1,0 1,5-1,-1 1,-4 2,0-3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1100 356,'4'-8,"9"16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1089 402,'30'-23,"-28"20,1 1,1 1,-1 1,1 3,-1-1,0 0,-5 1,-1-1,0-1,0-2,11-11,-17 24,5-12,1 3,1 0,-1 0,1 0,-2 0,1 3,1-2,0-1,1 1,1-7,-1 8,1-2,4-3,1-6,-4 3,3-2,-1 2,0 0,1 3,0 3,-3 0,-1 1,2-8,-4 8,3-8,0-1,0 2,-1-2,2-2,1 0,0 4,0 2,0 0,1 0,-1 0,0 0,0 1,0 1,-1 2,-1 2,1-1,-2 0,1-1,-2 0,0 0,0 0,-2 1,0-1,-1 2,0-3,2-5,1 0,1 0,-1 0,2-3,-1 1,0 0,1 8,-2-11,2-3,-1 3,0 4,1 0,-1 1,2 10,-2-1,0 6,-1-2,0-5,0-1,1 1,-2 2,1-2,4-14,-7 25,3-13,1-9,1 2,0-1,-1 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1195 334,'2'0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1196 334,'-26'56,"29"-63,-10 25,10-23,2-6,-3 6,-1 0,4-4,1 3,-1 5,0-2,-7 10,1 9,1-12,-2 5,1-6,0 0,0 0,-1 2,2-2,-1 0,-1-8,3 2,2-4,-2 4,-1-1,2-2,-1 0,1 0,1-4,-1 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1220 326,'5'-9,"-6"32,-1-19,2 0,0-1,0 9,0-4,0-2,0-1,1 0,-1 0,0 8,0-18,1 15,-2 0,1-1,-1-1,1-4,0-1,-2-6,2-2,0-6,-1-2,2 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1225 357,'20'6,"-26"2,3-5,0 1,1 0,0 0,5-10,-10 16,3-6,3-1,-1 0,7-5,2 1,-4 0,3-1,1-1,-4 2,0 0,4-10,-13 22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1234 304,'-12'37,"9"-34,0-1,0 0,6-3,0-3,0 5,1-2,0 1,1 0,2-1,-4 1,5-2,-4-1,0 1,-1 0,0 1,-7-5,2 2,0-1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1301 337,'4'-6,"8"11,-9-5,3 0,-2-1,-1 2,0-2,0 2,0 0,-6-1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1329 301,'2'-4,"-6"76,4-69,0 0,-1-7,1 1,-1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1313 346,'16'2,"-13"-2,1-1,0 0,1 0,-11 7,-3 0,3-1,0 0,2-2,1-1,-3 4,1-2,2-2,8-3,2-3,-3 1,-1 1,2-2,-2 3,1-3,-1 1,3 0,-3 2,0 0,-11 10,4-4,1-1,0 1,0-2,1 0,-5 4,4-4,-1 0,-3 3,0 0,5-3,-3 1,4-1,-3 4,7-11,2-3,-1 4,4-3,1-2,-7 5,3-1,-3 1,3-3,-2 1,-1 2,-2 7,-1-1,0 1,0-1,1 0,-1 0,3-11,-4 20,5-8,2-3,-1-3,2-3,-3 3,0 0,3-3,0-1,-2 1,1 0,-3 1,2-2,-1 1,-3 2,-2 0,-2 2,0 2,-1 1,1 0,0 1,0 0,2 3,2-3,0 0,3 5,-2-5,2 1,1 0,-1-3,3 3,-3-3,1 1,-1 1,-1 0,-1 1,-3-1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1098 1160,'-1'23,"1"-10,-1-8,1 0,0 0,-1 0,1 0,1 1,-1 1,-1-1,1 0,-1 2,0 1,0-6,2-6,0-1,0 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1448 305,'-34'103,"39"-108,-3 1,-1 1,0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1440 319,'4'11,"-3"-7,0-1,-1 1,2 1,-2-1,1 0,-2 3,1-2,-1 2,1 0,-1 3,0-4,1-2,-1 0,0-7,0 0,0-1,0 0,0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1434 367,'14'-5,"-10"3,0 2,-1-1,0 2,1 0,-2-5,-3 8,4-3,0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1496 347,'-17'38,"20"-37,1-2,-1 0,1-1,-2-1,1 0,-2 0,0 0,4 1,-7-3,4 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1546 295,'-12'27,"11"-24,0 1,-1 4,1-5,0 3,0-2,0-1,-1 8,1-7,0 10,2-9,-1-1,3-1,2-4,-1-2,0-1,-3 1,2-3,-2 2,0-1,-2 1,1 1,-1 0,3-1,-6 3,-1-5,2 4,-2 0,1 1,0 1,1 1,0-1,6 1,2 0,-1-2,4 1,-5 0,1-1,-1 0,2 0,0 0,-2 0,2 0,-6 4,1 0,-1 0,0 5,2-3,-1 1,1-2,0 1,-1-1,1 4,-1-4,0-13,0-6,-1 10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1559 305,'2'0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1595 337,'-6'30,"6"-27,0 0,3-2,2-4,0-1,-4 0,1-1,-3 2,1-1,0 1,-2-2,1 2,-3 3,7 0,1 0,-1-1,0 1,0 0,0 2,-3 1,1 1,-1-1,0 1,0 0,0 0,0 1,0-1,0-1,0 0,-1 0,0 0,0 0,4-13,1-1,0 3,0 4,-1-1,0 1,0 2,0 0,1 0,-1 2,1 1,-1 2,-1 3,-1-1,-1-2,0 6,0 1,0-5,-1 1,0-3,-1-15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2231 371,'14'-22,"-12"65,3-39,-1-2,-1 0,1 0,0 0,1 0,-2 0,1 0,-2 1,6-16,-15 26,8-10,1 1,-1-1,0 2,1-2,-4-7,-1 1,0 0,0 0,0 0,-1 0,1 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2304 426,'26'-18,"-3"12,-18 3,0 0,-2 2,0 0,0 0,0 0,0-1,5 0,-2 0,-3 0,-1-3,-5 9,-1-2,-5 1,5-2,1-1,0-1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2410 353,'45'-2,"-52"4,3-3,1 0,7-1,-12 1,5-2,1 0,3 0,-1 6,-2 2,1-2,0 0,-2 3,2-3,0 1,0 1,1-1,-1 0,7-16,-16 38,9-22,4-4,6-7,-5 3,1 0,-2 1,-2 0,1 0,-1 0,-3 6,2 0,-2 7,2-7,0 0,0 1,0 1,0 0,0-1,-1 2,4-12,-6 17,0-9,0-2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1105 1203,'45'-29,"-44"32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2416 424,'43'-30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2463 357,'15'2,"-9"-3,-2 0,-1 1,2-1,-1 0,-1-1,-7 6,0-1,-1 0,1 0,0-1,-1 3,3-2,-1 0,-1 1,0 1,0-2,2 1,-1-1,6-3,0 0,3-2,-1 2,0-1,-1 1,0 0,-1-1,0 1,-3-5,-3-8,3 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2483 337,'1'15,"-2"-12,1 0,-1 0,0 0,-2 6,0 2,1-8,0 1,2-1,-1 1,4-3,0-1,2-1,-2 1,1 0,0 0,-2-4,-2 8,5-4,-3 3,-7 0,-1 0,0 0,3-2,-1 0,1 1,0-1,0 2,0 0,7-2,3 0,-2 0,-2 0,1 1,0 0,-1 0,1 0,-3-7,-1 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2510 356,'31'2,"-28"-3,0 3,-6-5,-1 1,0-1,2 0,-1-1,1 1,5 2,-6 1,0-3,5 13,-2-6,1 4,0 1,-1-3,0-1,0 1,0 3,0 0,0-5,-1-1,1 0,0 1,0 0,-3-7,0 1,-2-2,2 2,0-1,-1 1,4-1,1 0,7-3,3-16,-7 13,1 3,-2 2,0 0,0 0,-1 0,-6 10,14-21,-7 10,1-3,2 0,-1 1,-10 11,-2 3,4-3,0 0,0-1,1 1,9-1,-3-3,-1 0,0-1,2 1,-2 0,-1 3,-3 1,-1 0,0-1,-1-1,0 1,-1 0,1-1,0 0,0-2,2 3,2 0,-1 0,1 0,-1 0,4-6,-1 0,1 0,0 0,-1 1,0 0,0 1,0 0,0 1,1 0,-1 0,-7 5,1-2,-1 1,-3 3,4-4,-2 2,2-2,1 0,-2 1,1-3,0 2,6-2,0-2,0 0,5-1,-3 0,-1-1,4 0,-4 1,0 0,3-1,-4 2,2-2,-2 1,-7 0,1 1,0 0,-4-1,4 1,0 0,-1 0,1 0,0 1,2 10,0-5,1 0,-1-1,0 3,0-2,0-2,-1 1,1-1,-1 4,0-2,2-2,-2 1,1-1,1-6,1 0,3-6,-1 6,0 1,0 0,1 2,-1 0,3 1,0 0,-3 1,0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2622 338,'14'-1,"-11"1,0 0,3-2,-3 2,0 0,1 0,0 0,-1-1,0 2,0-1,-6 2,0-2,0-1,0-4,0-3,2 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2653 267,'-2'39,"2"-35,0 0,0 2,0-1,-1 3,1-4,-1 4,1-5,-1 0,0 6,1-6,-1 1,0 2,0 1,0-4,1 0,-3-3,-3-6,3 2,0 1,2-1,-1 0,1 0,9 0,-1 3,-1 0,3-1,-3 1,-3 0,0 1,-6 2,-1 0,-2 0,0 1,2-1,0 0,-3 3,2 0,1-1,2 0,0-1,2 0,3-2,5-5,0 0,-4 2,7-4,-4 3,-2 1,0 0,-2 1,-8 8,-2 2,-1-1,0-2,0 2,2-2,0-1,0 5,4-6,0 1,-2 1,6-10,1-3,0 2,0 2,-1-1,1-1,1 0,-1 3,8-5,-7 5,-1 1,1 1,-9 5,3-2,-1 1,0-2,1 2,0-1,1 1,3-1,0 0,0 0,1 0,0-2,0-1,0 0,1-3,0 0,-2 0,2-2,0 0,-2 2,-1 0,2-1,-1-1,2-3,-3 4,1 0,-1 1,-5 5,0 1,2 0,-2 0,0 0,1-2,0 0,6 3,3 0,-2-2,-1 1,0-1,2 0,-1 1,0-1,-1 0,3 2,-2 0,-2-1,0 0,-4-6,-13-20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846 633,'-5'92,"10"-90,-2-2,0 1,0 0,2-1,-1 0,0 1,3 0,0 1,-3-1,0-1,-1 1,2-1,-2-1,0-1,1 0,0 0,-1 0,1-2,-1 2,0-2,-2 0,-1-1,-1 1,1 0,0 1,-1 0,0-1,-1-1,1 2,1 0,0-1,0 0,0 1,-1 0,-3-1,0 0,-1 0,-2-2,4 4,-6-3,6 3,0 1,-3 1,3-1,-1 0,1 1,0 1,0-1,-7 8,7-3,0 0,-2 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251 630,'-3'-13,"2"10,0 9,0-3,0 0,2 0,-1 1,2-1,1-1,0-3,1 0,2-2,-1 1,1 0,-3 1,1-1,-1 0,1-1,2-2,-3 2,1-2,-1 0,-1-2,-1 4,-1-2,1 2,0 0,-2-1,0-1,-1 1,0 1,-3-2,2 3,-3-3,1 5,1 0,-5 4,6-3,-7 6,5 0,2-3,1 0,0 2,-3 6,3-7,0 0,-1 0,0 6,2-5,0 1,0-1,1-1,-1-2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1598 773,'90'-51,"-85"48,-2 2,0-1,0 1,-8 5,2-4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1710 652,'14'-2,"-7"1,-2 0,2-1,-4 0,1-1,0 1,-1 0,-9-4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1164,'-12'72,"11"-69,1 0,0 2,2-17,0 7,-2 0,2-4,0 3,-1 3,0 0,1 0,1 2,1 7,0-1,-2-2,-1 0,1 1,-2-1,2 2,-1-2,-1 0,0 0,0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1742 614,'0'11,"1"-8,-1-7,1 12,0-4,-1 2,1 0,-1-1,0 1,1 2,0 4,-1-7,0-1,1 2,0 5,1-3,-2-5,1 0,-1 0,2 0,-1 0,0 0,-5-2,0-1,1 0,0 0,-1 0,0-2,-1-2,6-1,-5 8,1-6,0 1,5-2,7-8,-2 4,-3 5,2-1,-2 2,0 1,0-1,-2-2,1 0,-7 4,4-4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1760 597,'0'33,"-3"-32,8-2,0-1,2 0,-1-1,1 0,-1 1,-2-1,0 1,-1-1,-6 5,0-1,0 1,-3 0,2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1768 626,'2'0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1769 626,'6'17,"-7"-14,-1 1,0 0,0 1,5-4,4-4,-4 2,0-1,0 0,1-2,0 1,1-2,-2 2,0 1,-6 6,2 0,-2 2,1-3,0 1,-2 2,-1 0,1-1,3 0,2-1,0 0,1 4,-1-5,2 4,-2-3,1 0,3 2,-1-4,0-2,0-1,-1 0,0 1,1-1,-4-2,-2-10,1 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1814 678,'-2'20,"0"-14,1-2,1-1,-2 2,0-2,-1 0,0-1,-2-1,2-1,-5 1,5-2,-1 1,1-3,1-2,2 0,0 1,4-3,0 3,2-1,4-2,-7 5,0 0,0 1,0-2,0 1,0 0,0 2,-2-3,2 1,2 0,1 0,-2 1,-1 1,-9 1,1 0,2 0,0-1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1797 617,'2'17,"-2"-12,0-1,0 0,0 2,-1-2,-3-4,1-3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1739 777,'44'-16,"-47"18,-2 2,-2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1733 780,'10'16,"-9"-12,0-1,-1 0,3-5,-2-3,0 2,-1 0,1 0,2 2,1 4,-1-3,1-4,-2 1,3 0,-2 0,2 1,-2 3,-2 2,-2 0,-1 0,-2 3,1-4,-1 1,1 1,-5 9,4-7,1-3,0 0,0-2,0-1,0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1726 810,'7'20,"-3"-23,-1-1,0 0,3-6,-3 6,0 1,0-2,0 2,0 1,0 0,4-2,1 1,-4 2,-1 0,0 0,3 0,-2 1,-5 5,-7 4,-2 2,-1 3,8-9,-3 1,3-2,-3 2,2-1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1738 855,'30'-24,"-27"23,1 0,-1 0,1 1,-1 0,0 0,-4 3,-2 1,-2 4,3-3,0 1,-1 2,2-4,-1 0,-1 4,8-9,-12 6,4-3,0 1,-1-1,1 0,0-1,-2 0,2-1,0 1,3-5,1-3,1-3,0 1,0 3,1 1,1 1,2 6,-2-1,4 4,-3-1,2 0,-3-2,2 3,-1-2,-2 0,2 2,-1-1,-1-4,-7-11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1142 1137,'2'0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331,'20'14,"-15"-12,-1-1,-1 1,0-2,2 0,-2-1,1-1,2 0,-2-1,0 1,1 0,-2 1,3-1,5-3,-5 2,-3 3,1 0,0 0,1 3,0 1,-1-1,-1 1,1-2,0 1,-1-1,0 0,0 0,0-2,0 0,0 0,1-1,3-2,-3 2,-1-1,5-3,-3 3,1 0,-2 0,0 0,-1 2,0 2,0 0,1 1,0 1,-1-2,0 0,0-1,1-1,-1-1,3-1,0 0,-1-1,0 1,-1-1,0-1,-1 1,0 1,0 2,6 5,-2-4,-3-1,0 0,-1 0,-24-4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2871 215,'-19'-8,"16"11,0-2,-5 5,5-4,-1 2,1-2,-5 4,3-3,2-1,0 0,1 1,-1-2,0 1,0 2,2-1,1 1,2 7,0-1,1-2,3 2,-4-6,3 1,0-1,-1-1,0 1,-1-1,0-1,1 1,1 0,-1 1,3 0,1-2,6-1,-10-1,0 0,5-2,-5 1,-1 0,1 0,0-1,1-1,-1 1,1 0,-2-1,4-3,-2 2,-3 1,0 0,2-2,-2 0,-1 2,-1 0,0-1,0-7,0 1,-2 4,0-3,0 0,-1 1,-1-5,-1 4,3 5,-2 1,-8-3,3 5,5 1,-1 0,0 1,1 1,-1 0,0 1,-1 1,0 2,-5 4,-4 0,11-9,0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336 530,'-2'3,"1"0,1 0,-1 0,1 0,0 0,1 0,2-2,0 0,0-2,0 0,0 0,0 0,-1-2,0 0,-1 0,0 0,-1 0,0 0,-1 0,0 0,-1 0,-1 0,0 2,0 1,0 1,-1-1,1 1,-1 1,1 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292 528,'4'-1,"-1"1,0 0,0 0,0 0,0 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306 521,'3'1,"1"0,-1-1,1 1,0-1,-3 3,-3 0,-2 0,1 0,-1 1,1-2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365 544,'3'0,"0"0,0 0,0 0,0 0,0 0,1 0,-1 0,1 0,0 0,-1-1,1 1,0 0,0 0,-1 0,0 0,0 0,0 0,0 1,0 0,-5-4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424 533,'3'0,"0"1,0 0,0-1,0 1,0 0,0 0,-1 2,-4 0,0 0,-1 0,0-1,-1 1,1-1,0-2,1-4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409 517,'-1'-3,"-2"1,0 1,0 1,0 3,2 0,1 0,0 0,2 0,1-4,0 0,0-1,0-1,-1 0,-2 6,0 0,1 0,1 0,1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162 157,'0'-3,"0"0,2 0,0 0,2 0,-1 0,0-1,0 2,1-2,-2 1,1 1,-1-1,1 1,-1-1,1 1,-1-1,1 1,0-1,2-2,-2 3,0-1,0 1,2-3,-1 1,0 1,-1-1,0 1,0 1,-1-1,1 0,0 1,0 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 52,'0'-3,"-3"3,0 2,2 1,2 0,2-1,0-1,0 0,-5 2,-1-1,0-3,4-2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652 681,'14'-2,"-16"5,-1 1,1-1,0 1,-1-1,0 1,8-8,-1-3,0 2,-2 1,1 0,1 2,-2-1,-7 12,1-2,3-4,0 0,0 1,0-1,0 0,0 0,1 1,-1 0,0 0,0 1,2-2,3-9,-1-1,-3 3,2-2,1-1,-1 2,1 0,0 2,1 4,-3 3,0 0,-1 0,-1 0,1 5,-2-4,1 0,-1-2,-1-1,0 0,1-12,3 2,-1 1,0 4,3 1,3 0,-1-3,-5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1164,'14'-5,"-11"4,1 0,-1 1,2-1,-1 1,0-1,1 1,-2 1,0-2,0 3,-3 3,-4-1,0-4,1-3,0-2,2 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 40,'0'3,"-1"1,0-1,0 1,0-1,1 0,-1 0,4-6,-1 0,0 0,1 1,-1 5,-2 0,0 0,0 0,3-4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 51,'0'3,"0"0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 46,'3'1,"-1"2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51,'3'0,"0"0,0 0,0 0,0-2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 38,'-2'-3,"-1"4,2 2,1 0,0 1,-1 0,1 0,0-1,1 0,-1 0,0 0,0 0,-1 0,-2-1,0-3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 41,'-1'3,"0"0,0 1,1-1,0 0,1 0,2-1,-1-5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 52,'1'-3,"2"2,0 1,0 0,0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 44,'3'2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 53,'4'1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40,'3'-1,"0"0,0 2,0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1188 1128,'-16'67,"18"-70,-2 0,2 0,0-3,-1 3,2 1,1-1,-1 3,1-1,2-1,-3 2,0-1,0 2,1 2,-4 0,-3 2,0 1,2-3,-2 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362 48,'3'-1,"0"1,0-1,0 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375 43,'-3'2,"2"1,1 0,0 1,0 0,-1-1,1 0,0 0,-3-4,0-2,0 2,0-2,7 0,-1 2,0 0,0 0,0-1,0-1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385 36,'-3'3,"2"0,4-2,0-1,0-1,0 1,-6 3,0-1,0 1,0 0,0-1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378 46,'3'1,"0"0,0 0,0 0,0 0,-5 2,-1-2,0 1,6-1,0-1,-1 3,-5-1,-1 0,1 0,0-3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57,'4'2,"-3"1,2-1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406 43,'3'0,"0"0,1 0,-1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50,'3'2,"0"-2,0-1,0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410 37,'0'3,"-1"0,1 0,0 1,0-1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420 35,'2'4,"-3"0,0-1,0 0,-1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401 40,'-1'5,"1"-1,-1 0,1 0,1-1,2-1,2-1,0-1,-2 0,2-1,-1 0,-1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1187 1204,'12'1,"-11"2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464 528,'3'-1,"0"2,0 1,-1 1,-5 0,0-1,0 1,0-1,6 0,0-2,0 2,-1 1,-2 0,-1 0,-1 0,-1-3,0 0,0 0,0-1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353 569,'1'3,"0"0,0 0,0 0,1 0,-1 0,2 0,-1 0,0 0,1 0,0 0,0 0,0 0,1 0,-1-1,0 1,-1-6,-4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391 600,'3'2,"0"0,-1 1,0 0,-3 0,-2-1,0 0,0-1,-1 1,1-1,0 1,0-2,2-3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382 565,'-3'5,"1"-2,2 1,-1 0,0-1,1 0,0 0,2-6,0 0,1 0,0 2,0 2,-3 2,-2 0,-1-1,0 0,0-2,0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427 595,'-2'4,"0"-1,-1 1,1-1,0 0,1 0,-1 0,2 0,3-3,1-2,0 1,-1 0,0 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432 602,'-4'11,"3"-8,0 0,-1 2,1-1,1 0,0-1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623 53,'5'0,"-2"-1,0 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631 47,'-3'3,"2"0,0 0,0 0,1 0,3-2,0-3,0 0,-2-1,-3 6,2 0,-1 0,1 1,-1-1,0 0,-2-3,0-1,0-1,5-1,1 2,1-1,-1 1,0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640 51,'4'0,"-1"0,-3 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641 56,'3'1,"0"-2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1183 1213,'-24'41,"23"-38,2-7,0 0,0 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42,'-1'3,"0"1,-1-1,1 0,0 0,1 0,3-1,0-1,-5 2,-1 0,2 0,5-4,-1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656 57,'3'-1,"0"1,0 0,0-1,-2-2,-3 0,0 0,1 6,1 1,0 0,-1-1,1 1,-1-1,0 0,0 0,-2-3,1-3,1 0,1 0,3 1,0 0,0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675 42,'-1'3,"0"0,4-1,0-1,-6 2,6-5,0 1,0 2,-3 2,-2 0,-1-1,0 0,0-1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668 60,'4'5,"-4"-2,-1 0,2-6,1 0,1 0,0 2,0 1,0 0,-3 3,-3-1,0 0,0 0,0 0,0 0,6-4,0 0,0 1,0 0,0 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684 63,'-3'0,"1"3,1 0,-1 0,0 0,0 0,5-4,0-2,0 1,0 2,0 1,0 1,0 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352 527,'3'-3,"0"0,0 2,0-1,0 2,0-1,0 0,0 0,0 0,0 0,0 0,0 1,1-1,-1 0,1 0,0 0,-1 0,0 1,0-1,0 1,0 0,0 0,1 0,-1-1,0 1,1 0,0 0,-1 0,0 1,0-1,0 0,0 0,1 0,-1 1,0 0,1-1,-1 1,0 0,0-1,0 1,0 0,0-1,1 1,-1 0,0 0,1 0,0-1,0 1,-1 0,0-1,1 1,-1 0,0 0,0 1,0 0,0-1,0 0,0 0,0 0,0 0,0 0,0 1,0-1,0 1,-6-2,1-3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550 524,'3'0,"0"2,0 0,0-1,-2 2,-4-1,0-1,-1 1,1 0,0-2,2-3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489 490,'-1'3,"0"0,0 0,0 0,1 0,-1 0,4-2,0-2,0 1,0 0,0-1,0 1,0 0,0 0,0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597 526,'-2'3,"2"0,0 0,0 0,0 0,-1 0,1 0,0 0,-1 0,0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334 550,'-2'3,"-1"0,1 0,1 0,-2 0,1 0,-1 1,1 0,-1-1,1 1,-1-1,1 0,0 1,0-1,0 0,1 0,0 0,0 0,0 0,1 0,-1 0,1 0,-1 1,1-1,0 0,-1 0,1 0,0 0,2 0,-1 0,0 0,1 0,1-1,-2 1,2 0,0-1,0 0,0-1,0 0,0 1,0-1,0 1,0-1,0-1,0 1,0-1,0 0,1 0,-1 0,0-1,0 1,0 0,0 1,0-1,-5-3,1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1178 1217,'10'30,"-6"-28,-1-2,0 0,0-1,0 0,0-1,-2-2,-2-5,0 6,-1 0,1 0,0 0,2-1,2 0,1 1,-1 3,0 0,0 1,1 2,-2 0,-2 0,-3-3,-3-2,2 0,-1-1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359 658,'3'0,"0"1,0 0,0 0,1 0,-1 1,-1 1,-1 1,-3-1,-1 0,0-1,0 0,0-1,-1-1,0-2,1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265 582,'-1'3,"0"1,0-1,0 1,1 0,-1 0,0 0,1 0,0-1,3-3,0-1,0 0,0-1,0 1,0 0,-1-2,-2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266 584,'5'-1,"-2"1,0 0,-1 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270 597,'2'4,"1"-3,1 0,-1-1,1 1,0 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405 661,'3'-1,"0"3,0-1,0 1,-4 1,-3 0,1 0,1 0,5 0,0-3,1 0,-1 0,1 0,-1-1,-6-3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267 600,'3'1,"0"-1,0 0,1 0,-1 0,0 0,-6-1,0 1,0 1,0-1,0 0,0 0,7 1,-1-1,0 0,0-1,0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258 612,'3'-2,"0"1,0 1,0-1,0 2,0-1,0-1,0 1,-6 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419 205,'-3'-1,"0"1,0 2,0 1,2 0,1 0,3-1,0-2,0 0,0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424 212,'3'1,"0"-2,0-1,-1-1,-5 2,0 0,0 2,0 0,2 2,1 0,2 0,1-2,1-2,-1 0,0-1,0 1,-1-2,-1 0,-4 2,3 4,0 0,-1 0,1 0,0 1,0-1,0 0,0 0,-1 0,2-6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435 209,'4'-4,"1"2,-2 2,-2 3,-3 0,-1-1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1139,'23'22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460 194,'-1'3,"0"0,-1 0,1 1,0 0,1-1,3 0,0-4,0 0,-1-2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452 200,'4'0,"0"0,-1 1,1-1,-1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436 172,'4'0,"1"-1,-1 0,0 1,-1-1,0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442 172,'-2'3,"1"0,0 0,0 0,-1 0,1 0,3-6,0 0,0 0,0 0,1 1,-2 5,-2 0,0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448 162,'2'5,"-1"-1,-1 0,1 0,0 0,1-1,1-2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460 173,'-3'0,"0"3,-1 1,2-1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456 157,'3'0,"-3"3,1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467 161,'3'-1,"0"1,0-1,0 1,0-1,0 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474 164,'1'3,"-2"0,0 0,0 0,0 0,0 0,4-5,-1-1,1 0,0 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481 166,'3'-1,"0"1,0 0,0 1,0 1,-3 1,-1 0,-2-1,0 0,0-2,2-3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1266 1178,'-15'32,"18"-30,0-1,0 0,0 1,1-1,1 1,-1-2,0 1,-1 0,4-2,-4 0,2-1,-2 1,2-3,-2 0,0-2,-1 3,1-7,-2-2,-1 7,0 1,-3-2,1 3,0-1,-6-2,2 4,3 1,0-1,0 2,0 0,-2 0,1 1,-1 3,-1 5,4-4,1-2,0 3,0-2,0 0,0 0,1 0,0-1,0 2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489 157,'-1'8,"-1"-3,1 0,-1-1,0 0,1-1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624 543,'3'0,"1"0,-1 0,0 0,0 0,1 0,-1 0,0 0,0 0,0 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651 535,'5'0,"-2"1,0 0,0 0,0 0,0 0,-3 2,-3-2,-1 2,0-2,1 0,0-1,0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637 505,'1'8,"-2"-4,0 0,1-1,3-3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645 508,'3'0,"-2"3,-2 1,0-1,1 0,-1 0,-2-1,0-4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634 515,'0'-3,"3"2,1 1,-1 0,0 1,0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632 519,'3'1,"0"-1,1 0,0 0,0 0,1 0,-1 0,0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694 539,'4'0,"-1"0,0 0,0 0,0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688 541,'-1'7,"1"-4,0 0,-1 0,1 0,0-6,1 0,1 0,1 1,0 1,0 3,-3 1,0 0,-1 0,2-9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699 533,'1'-3,"1"7,0-1,-2 0,1 2,0-2,0 0,0 2,-1-2,1 2,0-1,0-1,1 0,0-6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1281 1156,'2'0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717 552,'0'-3,"-2"6,-1 0,0-1,0 1,0-1,0 0,1-5,3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715 531,'3'1,"2"2,-3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725 548,'5'-3,"-2"2,0 1,-4 3,0 0,0 0,0 0,0 0,4-2,0-3,0-1,-1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743 548,'3'-1,"0"1,1 0,-1 1,0 1,-3 1,-2 0,-1 0,0-1,0-2,2-3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750 537,'1'-3,"0"7,-2 0,0-1,-1 2,1-2,-1 0,1 0,-2 2,0 0,-1-1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327 304,'4'-3,"0"2,0 0,-1 1,1 0,0 0,-1-1,2 1,0 0,-2-1,0 1,0 0,1-1,-1 1,1 0,-1-1,1 1,0 0,-1 0,0 0,1 0,-1 0,0 0,1 0,-1 0,0 0,2 0,-1 0,-1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439 288,'0'3,"0"0,-1 0,1 0,-2 0,1 0,0 0,1-6,1 0,0 0,1-1,1 1,0 0,0 1,0 2,0-1,0 2,-1 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446 299,'3'2,"0"-2,0-1,0 0,-2-2,-4 2,0 1,0 2,0 0,1 1,2 0,0 0,3-2,0-1,0 0,1-1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463 305,'-3'-1,"0"3,0 1,3 0,3-2,0-3,0 0,-1-1,1-1,-2 1,0 0,0 0,-1 0,0 6,-2 0,1 1,0 0,-1 0,1-1,1 0,3-4,-1-2,0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474 301,'1'-3,"-2"6,0 0,0 0,0 0,1 0,3-2,-1-4,1 0,-2 0,1 0,-1 0,-2 6,-1 0,1 0,0 0,2 0,2-3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1279 1157,'0'14,"0"-11,-1 0,1 0,1 1,-1-1,-1 1,1 0,0 1,0-2,0 2,0 2,1-4,-1-6,0 0,2-6,-2 4,0 1,0-13,1 12,-1 1,1 1,-1 0,0-1,-1 10,1-3,0 3,0 7,0-1,-1 1,-1-8,0-2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495 304,'-1'-3,"-2"5,2 1,0 0,2 0,2-1,0-3,0-2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498 307,'-1'3,"4"0,0-3,0-2,-2-1,-2 0,-2 2,0 1,1 3,1 2,0-2,2 1,0-1,2-1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318 330,'0'3,"1"0,1 0,1 0,0-3,0 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337 324,'0'3,"-2"0,-1-2,6-2,0 1,0-1,0 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338 331,'-3'2,"3"1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345 330,'-3'3,"0"-1,0 0,0 0,6-2,0-1,0 0,0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340 337,'-3'1,"2"2,0 0,1 0,0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351 328,'-2'3,"2"0,3-2,0-1,0-2,-3-1,-3 5,2 1,0 0,0 0,-2-1,1-5,5 1,0 2,-2 3,-4 0,0-1,0 1,7-3,-1-2,0 1,0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361 335,'3'-1,"0"1,0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363 336,'-3'3,"2"0,-1 0,5-4,-1-2,1 1,-2 5,-3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1358 1186,'-12'4,"11"0,1-1,0 0,2 0,1 1,0-2,2-1,-2-1,1-1,-1-1,-2-2,-3 0,0 1,-1-2,-1 2,0 0,1 1,0 1,-1 1,1 2,1 2,1 1,1-2,1 2,1-1,2 0,-1-2,0-1,0 0,1-2,-1 0,-2-2,1-3,-2 1,0 0,-1-3,0 5,-1-1,-1 3,-1 1,1 3,1 0,0 2,0-1,1-1,0 0,0 0,3 0,1-1,0-2,0-1,-2-2,-1 0,1 6,0 0,0 0,1-6,1-3,-3 2,1 1,-1 0,0-1,-1 0,-2 2,0 8,2-3,0 0,0 1,1-1,3-2,0-3,-3 5,0 0,1 0,2-5,-1-4,-1 2,-1 0,1 1,-1-1,0 1,0-1,-2 9,1-1,0 0,0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361 342,'3'-2,"0"3,-4 2,-1 0,0 0,5-6,0 1,-1-1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367 328,'0'3,"1"1,-1-1,1 1,-1-1,2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372 328,'1'4,"-1"-1,1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380 337,'3'-1,"-1"4,-5-1,6 0,0-1,-2 2,-4-1,0-1,0-1,0-1,0-3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41 653,'3'-1,"0"1,0 1,0-2,0 1,0-1,0 1,0 0,0 0,0 0,0 0,0-1,0 1,0 0,0 0,1 0,-1 0,0 0,0 1,0 0,0-1,0 0,0 0,0 0,0-1,0 1,0 0,1 0,-1 0,0 1,1-1,0 0,-1 0,0 0,0-1,0 1,0 1,0-1,0 0,0 1,0-1,1 0,-1 0,0 0,0 0,0 0,1 0,-1 1,0 0,0-1,0 0,0 0,0 0,-6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305 123,'2'0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488 559,'3'2,"0"-1,0-1,0 0,0 1,0-1,0 2,0-1,0 0,0-1,0 1,0 0,-5-4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520 559,'4'1,"-1"1,0 1,-1 0,0 0,-5-1,0-1,0 1,0-2,0-2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510 542,'0'3,"3"-2,-2-4,-1 0,-3 3,2 3,4-1,-2-5,-4 2,3 4,2 0,-4 0,0 0,-1-2,-1-3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19T11:39:23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545 571,'1'3,"0"0,-1 0,-1 1,1 0,-1-1,0 0,0-6,2 0,1 0,-1 0,0 0,1 0,1 1,0 1,0 1,0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西北工业大学    林奕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6257"/>
          <p:cNvGrpSpPr/>
          <p:nvPr/>
        </p:nvGrpSpPr>
        <p:grpSpPr>
          <a:xfrm>
            <a:off x="0" y="3902075"/>
            <a:ext cx="4533900" cy="2949575"/>
            <a:chOff x="0" y="2458"/>
            <a:chExt cx="2142" cy="1858"/>
          </a:xfrm>
        </p:grpSpPr>
        <p:sp>
          <p:nvSpPr>
            <p:cNvPr id="4099" name="任意多边形 96258"/>
            <p:cNvSpPr/>
            <p:nvPr/>
          </p:nvSpPr>
          <p:spPr>
            <a:xfrm>
              <a:off x="0" y="2508"/>
              <a:ext cx="2142" cy="1804"/>
            </a:xfrm>
            <a:custGeom>
              <a:avLst/>
              <a:gdLst/>
              <a:ahLst/>
              <a:cxnLst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4100" name="任意多边形 96259"/>
            <p:cNvSpPr/>
            <p:nvPr/>
          </p:nvSpPr>
          <p:spPr>
            <a:xfrm>
              <a:off x="0" y="2458"/>
              <a:ext cx="1854" cy="1858"/>
            </a:xfrm>
            <a:custGeom>
              <a:avLst/>
              <a:gdLst/>
              <a:ahLst/>
              <a:cxnLst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4101" name="任意多边形 96260"/>
            <p:cNvSpPr/>
            <p:nvPr/>
          </p:nvSpPr>
          <p:spPr>
            <a:xfrm>
              <a:off x="0" y="2735"/>
              <a:ext cx="1745" cy="1577"/>
            </a:xfrm>
            <a:custGeom>
              <a:avLst/>
              <a:gdLst/>
              <a:ahLst/>
              <a:cxnLst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4102" name="任意多边形 96261"/>
            <p:cNvSpPr/>
            <p:nvPr/>
          </p:nvSpPr>
          <p:spPr>
            <a:xfrm>
              <a:off x="0" y="2544"/>
              <a:ext cx="1745" cy="1768"/>
            </a:xfrm>
            <a:custGeom>
              <a:avLst/>
              <a:gdLst/>
              <a:ahLst/>
              <a:cxnLst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4103" name="椭圆 96262"/>
            <p:cNvSpPr/>
            <p:nvPr/>
          </p:nvSpPr>
          <p:spPr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4" name="椭圆 96263"/>
            <p:cNvSpPr/>
            <p:nvPr/>
          </p:nvSpPr>
          <p:spPr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5" name="椭圆 96264"/>
            <p:cNvSpPr/>
            <p:nvPr/>
          </p:nvSpPr>
          <p:spPr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6266" name="标题 96265"/>
          <p:cNvSpPr>
            <a:spLocks noGrp="1"/>
          </p:cNvSpPr>
          <p:nvPr>
            <p:ph type="ctrTitle" sz="quarter"/>
          </p:nvPr>
        </p:nvSpPr>
        <p:spPr>
          <a:xfrm>
            <a:off x="914400" y="1873250"/>
            <a:ext cx="10363200" cy="1555750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6267" name="副标题 96266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75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accent2"/>
              </a:buClr>
              <a:buSzPct val="75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folHlink"/>
              </a:buClr>
              <a:buSzPct val="7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6268" name="日期占位符 96267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000" b="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6269" name="页脚占位符 9626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600" b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6270" name="灯片编号占位符 9626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000" b="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3073"/>
          <p:cNvGrpSpPr/>
          <p:nvPr/>
        </p:nvGrpSpPr>
        <p:grpSpPr>
          <a:xfrm>
            <a:off x="0" y="0"/>
            <a:ext cx="1447800" cy="6854825"/>
            <a:chOff x="0" y="0"/>
            <a:chExt cx="684" cy="4318"/>
          </a:xfrm>
        </p:grpSpPr>
        <p:sp>
          <p:nvSpPr>
            <p:cNvPr id="5123" name="矩形 3074"/>
            <p:cNvSpPr/>
            <p:nvPr/>
          </p:nvSpPr>
          <p:spPr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124" name="组合 3075"/>
            <p:cNvGrpSpPr/>
            <p:nvPr/>
          </p:nvGrpSpPr>
          <p:grpSpPr>
            <a:xfrm>
              <a:off x="48" y="103"/>
              <a:ext cx="96" cy="4126"/>
              <a:chOff x="48" y="103"/>
              <a:chExt cx="96" cy="4126"/>
            </a:xfrm>
          </p:grpSpPr>
          <p:sp>
            <p:nvSpPr>
              <p:cNvPr id="5125" name="矩形 3076"/>
              <p:cNvSpPr/>
              <p:nvPr/>
            </p:nvSpPr>
            <p:spPr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6" name="矩形 3077"/>
              <p:cNvSpPr/>
              <p:nvPr/>
            </p:nvSpPr>
            <p:spPr>
              <a:xfrm>
                <a:off x="48" y="1250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7" name="矩形 3078"/>
              <p:cNvSpPr/>
              <p:nvPr/>
            </p:nvSpPr>
            <p:spPr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8" name="矩形 3079"/>
              <p:cNvSpPr/>
              <p:nvPr/>
            </p:nvSpPr>
            <p:spPr>
              <a:xfrm>
                <a:off x="48" y="1538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9" name="矩形 3080"/>
              <p:cNvSpPr/>
              <p:nvPr/>
            </p:nvSpPr>
            <p:spPr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0" name="矩形 3081"/>
              <p:cNvSpPr/>
              <p:nvPr/>
            </p:nvSpPr>
            <p:spPr>
              <a:xfrm>
                <a:off x="48" y="182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1" name="矩形 3082"/>
              <p:cNvSpPr/>
              <p:nvPr/>
            </p:nvSpPr>
            <p:spPr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2" name="矩形 3083"/>
              <p:cNvSpPr/>
              <p:nvPr/>
            </p:nvSpPr>
            <p:spPr>
              <a:xfrm>
                <a:off x="48" y="2116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3" name="矩形 3084"/>
              <p:cNvSpPr/>
              <p:nvPr/>
            </p:nvSpPr>
            <p:spPr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4" name="矩形 3085"/>
              <p:cNvSpPr/>
              <p:nvPr/>
            </p:nvSpPr>
            <p:spPr>
              <a:xfrm>
                <a:off x="48" y="2404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5" name="矩形 3086"/>
              <p:cNvSpPr/>
              <p:nvPr/>
            </p:nvSpPr>
            <p:spPr>
              <a:xfrm>
                <a:off x="48" y="2549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6" name="矩形 3087"/>
              <p:cNvSpPr/>
              <p:nvPr/>
            </p:nvSpPr>
            <p:spPr>
              <a:xfrm>
                <a:off x="48" y="2691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7" name="矩形 3088"/>
              <p:cNvSpPr/>
              <p:nvPr/>
            </p:nvSpPr>
            <p:spPr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8" name="矩形 3089"/>
              <p:cNvSpPr/>
              <p:nvPr/>
            </p:nvSpPr>
            <p:spPr>
              <a:xfrm>
                <a:off x="48" y="2979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39" name="矩形 3090"/>
              <p:cNvSpPr/>
              <p:nvPr/>
            </p:nvSpPr>
            <p:spPr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0" name="矩形 3091"/>
              <p:cNvSpPr/>
              <p:nvPr/>
            </p:nvSpPr>
            <p:spPr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1" name="矩形 3092"/>
              <p:cNvSpPr/>
              <p:nvPr/>
            </p:nvSpPr>
            <p:spPr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2" name="矩形 3093"/>
              <p:cNvSpPr/>
              <p:nvPr/>
            </p:nvSpPr>
            <p:spPr>
              <a:xfrm>
                <a:off x="48" y="3557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3" name="矩形 3094"/>
              <p:cNvSpPr/>
              <p:nvPr/>
            </p:nvSpPr>
            <p:spPr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4" name="矩形 3095"/>
              <p:cNvSpPr/>
              <p:nvPr/>
            </p:nvSpPr>
            <p:spPr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5" name="矩形 3096"/>
              <p:cNvSpPr/>
              <p:nvPr/>
            </p:nvSpPr>
            <p:spPr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6" name="矩形 3097"/>
              <p:cNvSpPr/>
              <p:nvPr/>
            </p:nvSpPr>
            <p:spPr>
              <a:xfrm>
                <a:off x="48" y="4134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7" name="矩形 3098"/>
              <p:cNvSpPr/>
              <p:nvPr/>
            </p:nvSpPr>
            <p:spPr>
              <a:xfrm>
                <a:off x="48" y="103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8" name="矩形 3099"/>
              <p:cNvSpPr/>
              <p:nvPr/>
            </p:nvSpPr>
            <p:spPr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49" name="矩形 3100"/>
              <p:cNvSpPr/>
              <p:nvPr/>
            </p:nvSpPr>
            <p:spPr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50" name="矩形 3101"/>
              <p:cNvSpPr/>
              <p:nvPr/>
            </p:nvSpPr>
            <p:spPr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51" name="矩形 3102"/>
              <p:cNvSpPr/>
              <p:nvPr/>
            </p:nvSpPr>
            <p:spPr>
              <a:xfrm>
                <a:off x="48" y="678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52" name="矩形 3103"/>
              <p:cNvSpPr/>
              <p:nvPr/>
            </p:nvSpPr>
            <p:spPr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53" name="矩形 3104"/>
              <p:cNvSpPr/>
              <p:nvPr/>
            </p:nvSpPr>
            <p:spPr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106" name="标题 3105"/>
          <p:cNvSpPr>
            <a:spLocks noGrp="1"/>
          </p:cNvSpPr>
          <p:nvPr>
            <p:ph type="ctrTitle" sz="quarter"/>
          </p:nvPr>
        </p:nvSpPr>
        <p:spPr>
          <a:xfrm>
            <a:off x="1524000" y="22860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ctr"/>
          <a:lstStyle>
            <a:lvl1pPr lvl="0" algn="ctr">
              <a:buClrTx/>
              <a:buSzTx/>
              <a:buFontTx/>
              <a:defRPr b="0">
                <a:solidFill>
                  <a:srgbClr val="00FFFF"/>
                </a:solidFill>
              </a:defRPr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107" name="副标题 3106"/>
          <p:cNvSpPr>
            <a:spLocks noGrp="1"/>
          </p:cNvSpPr>
          <p:nvPr>
            <p:ph type="subTitle" sz="quarter" idx="1"/>
          </p:nvPr>
        </p:nvSpPr>
        <p:spPr>
          <a:xfrm>
            <a:off x="24384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t"/>
          <a:lstStyle>
            <a:lvl1pPr marL="0" lvl="0" indent="0" algn="ctr">
              <a:buClr>
                <a:schemeClr val="tx2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1pPr>
            <a:lvl2pPr marL="457200" lvl="1" indent="0" algn="ctr">
              <a:buClr>
                <a:schemeClr val="folHlink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2pPr>
            <a:lvl3pPr marL="914400" lvl="2" indent="0" algn="ctr">
              <a:buClr>
                <a:schemeClr val="tx2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3pPr>
            <a:lvl4pPr marL="1371600" lvl="3" indent="0" algn="ctr">
              <a:buClr>
                <a:schemeClr val="tx1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4pPr>
            <a:lvl5pPr marL="1828800" lvl="4" indent="0" algn="ctr">
              <a:buClr>
                <a:schemeClr val="tx1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3108" name="日期占位符 3107"/>
          <p:cNvSpPr>
            <a:spLocks noGrp="1"/>
          </p:cNvSpPr>
          <p:nvPr>
            <p:ph type="dt" sz="quarter" idx="2"/>
          </p:nvPr>
        </p:nvSpPr>
        <p:spPr>
          <a:xfrm>
            <a:off x="15240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>
              <a:def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109" name="页脚占位符 3108"/>
          <p:cNvSpPr>
            <a:spLocks noGrp="1"/>
          </p:cNvSpPr>
          <p:nvPr>
            <p:ph type="ftr" sz="quarter" idx="3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ctr">
              <a:defRPr sz="1800" b="1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10" name="灯片编号占位符 3109"/>
          <p:cNvSpPr>
            <a:spLocks noGrp="1"/>
          </p:cNvSpPr>
          <p:nvPr>
            <p:ph type="sldNum" sz="quarter" idx="4"/>
          </p:nvPr>
        </p:nvSpPr>
        <p:spPr>
          <a:xfrm>
            <a:off x="93472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r">
              <a:def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0" y="1981200"/>
            <a:ext cx="5077968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09232" y="1981200"/>
            <a:ext cx="5077968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96400" y="609600"/>
            <a:ext cx="25908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0" y="609600"/>
            <a:ext cx="7622209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6146" name="组合 3073"/>
          <p:cNvGrpSpPr/>
          <p:nvPr/>
        </p:nvGrpSpPr>
        <p:grpSpPr>
          <a:xfrm>
            <a:off x="0" y="0"/>
            <a:ext cx="1447800" cy="6854825"/>
            <a:chOff x="0" y="0"/>
            <a:chExt cx="684" cy="4318"/>
          </a:xfrm>
        </p:grpSpPr>
        <p:sp>
          <p:nvSpPr>
            <p:cNvPr id="6147" name="矩形 3074"/>
            <p:cNvSpPr/>
            <p:nvPr/>
          </p:nvSpPr>
          <p:spPr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 eaLnBrk="0" hangingPunct="0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148" name="组合 3075"/>
            <p:cNvGrpSpPr/>
            <p:nvPr/>
          </p:nvGrpSpPr>
          <p:grpSpPr>
            <a:xfrm>
              <a:off x="48" y="103"/>
              <a:ext cx="96" cy="4126"/>
              <a:chOff x="48" y="103"/>
              <a:chExt cx="96" cy="4126"/>
            </a:xfrm>
          </p:grpSpPr>
          <p:sp>
            <p:nvSpPr>
              <p:cNvPr id="6149" name="矩形 3076"/>
              <p:cNvSpPr/>
              <p:nvPr/>
            </p:nvSpPr>
            <p:spPr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0" name="矩形 3077"/>
              <p:cNvSpPr/>
              <p:nvPr/>
            </p:nvSpPr>
            <p:spPr>
              <a:xfrm>
                <a:off x="48" y="1250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1" name="矩形 3078"/>
              <p:cNvSpPr/>
              <p:nvPr/>
            </p:nvSpPr>
            <p:spPr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2" name="矩形 3079"/>
              <p:cNvSpPr/>
              <p:nvPr/>
            </p:nvSpPr>
            <p:spPr>
              <a:xfrm>
                <a:off x="48" y="1538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3" name="矩形 3080"/>
              <p:cNvSpPr/>
              <p:nvPr/>
            </p:nvSpPr>
            <p:spPr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4" name="矩形 3081"/>
              <p:cNvSpPr/>
              <p:nvPr/>
            </p:nvSpPr>
            <p:spPr>
              <a:xfrm>
                <a:off x="48" y="182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5" name="矩形 3082"/>
              <p:cNvSpPr/>
              <p:nvPr/>
            </p:nvSpPr>
            <p:spPr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6" name="矩形 3083"/>
              <p:cNvSpPr/>
              <p:nvPr/>
            </p:nvSpPr>
            <p:spPr>
              <a:xfrm>
                <a:off x="48" y="2116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7" name="矩形 3084"/>
              <p:cNvSpPr/>
              <p:nvPr/>
            </p:nvSpPr>
            <p:spPr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8" name="矩形 3085"/>
              <p:cNvSpPr/>
              <p:nvPr/>
            </p:nvSpPr>
            <p:spPr>
              <a:xfrm>
                <a:off x="48" y="2404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9" name="矩形 3086"/>
              <p:cNvSpPr/>
              <p:nvPr/>
            </p:nvSpPr>
            <p:spPr>
              <a:xfrm>
                <a:off x="48" y="2549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0" name="矩形 3087"/>
              <p:cNvSpPr/>
              <p:nvPr/>
            </p:nvSpPr>
            <p:spPr>
              <a:xfrm>
                <a:off x="48" y="2691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1" name="矩形 3088"/>
              <p:cNvSpPr/>
              <p:nvPr/>
            </p:nvSpPr>
            <p:spPr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2" name="矩形 3089"/>
              <p:cNvSpPr/>
              <p:nvPr/>
            </p:nvSpPr>
            <p:spPr>
              <a:xfrm>
                <a:off x="48" y="2979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3" name="矩形 3090"/>
              <p:cNvSpPr/>
              <p:nvPr/>
            </p:nvSpPr>
            <p:spPr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4" name="矩形 3091"/>
              <p:cNvSpPr/>
              <p:nvPr/>
            </p:nvSpPr>
            <p:spPr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5" name="矩形 3092"/>
              <p:cNvSpPr/>
              <p:nvPr/>
            </p:nvSpPr>
            <p:spPr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6" name="矩形 3093"/>
              <p:cNvSpPr/>
              <p:nvPr/>
            </p:nvSpPr>
            <p:spPr>
              <a:xfrm>
                <a:off x="48" y="3557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7" name="矩形 3094"/>
              <p:cNvSpPr/>
              <p:nvPr/>
            </p:nvSpPr>
            <p:spPr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8" name="矩形 3095"/>
              <p:cNvSpPr/>
              <p:nvPr/>
            </p:nvSpPr>
            <p:spPr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9" name="矩形 3096"/>
              <p:cNvSpPr/>
              <p:nvPr/>
            </p:nvSpPr>
            <p:spPr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0" name="矩形 3097"/>
              <p:cNvSpPr/>
              <p:nvPr/>
            </p:nvSpPr>
            <p:spPr>
              <a:xfrm>
                <a:off x="48" y="4134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1" name="矩形 3098"/>
              <p:cNvSpPr/>
              <p:nvPr/>
            </p:nvSpPr>
            <p:spPr>
              <a:xfrm>
                <a:off x="48" y="103"/>
                <a:ext cx="96" cy="9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2" name="矩形 3099"/>
              <p:cNvSpPr/>
              <p:nvPr/>
            </p:nvSpPr>
            <p:spPr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3" name="矩形 3100"/>
              <p:cNvSpPr/>
              <p:nvPr/>
            </p:nvSpPr>
            <p:spPr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4" name="矩形 3101"/>
              <p:cNvSpPr/>
              <p:nvPr/>
            </p:nvSpPr>
            <p:spPr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5" name="矩形 3102"/>
              <p:cNvSpPr/>
              <p:nvPr/>
            </p:nvSpPr>
            <p:spPr>
              <a:xfrm>
                <a:off x="48" y="678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6" name="矩形 3103"/>
              <p:cNvSpPr/>
              <p:nvPr/>
            </p:nvSpPr>
            <p:spPr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7" name="矩形 3104"/>
              <p:cNvSpPr/>
              <p:nvPr/>
            </p:nvSpPr>
            <p:spPr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106" name="标题 3105"/>
          <p:cNvSpPr>
            <a:spLocks noGrp="1"/>
          </p:cNvSpPr>
          <p:nvPr>
            <p:ph type="ctrTitle" sz="quarter"/>
          </p:nvPr>
        </p:nvSpPr>
        <p:spPr>
          <a:xfrm>
            <a:off x="1524000" y="22860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ctr"/>
          <a:lstStyle>
            <a:lvl1pPr lvl="0" algn="ctr">
              <a:buClrTx/>
              <a:buSzTx/>
              <a:buFontTx/>
              <a:defRPr b="0">
                <a:solidFill>
                  <a:srgbClr val="00FFFF"/>
                </a:solidFill>
              </a:defRPr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107" name="副标题 3106"/>
          <p:cNvSpPr>
            <a:spLocks noGrp="1"/>
          </p:cNvSpPr>
          <p:nvPr>
            <p:ph type="subTitle" sz="quarter" idx="1"/>
          </p:nvPr>
        </p:nvSpPr>
        <p:spPr>
          <a:xfrm>
            <a:off x="24384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t"/>
          <a:lstStyle>
            <a:lvl1pPr marL="0" lvl="0" indent="0" algn="ctr">
              <a:buClr>
                <a:schemeClr val="tx2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1pPr>
            <a:lvl2pPr marL="457200" lvl="1" indent="0" algn="ctr">
              <a:buClr>
                <a:schemeClr val="folHlink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2pPr>
            <a:lvl3pPr marL="914400" lvl="2" indent="0" algn="ctr">
              <a:buClr>
                <a:schemeClr val="tx2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3pPr>
            <a:lvl4pPr marL="1371600" lvl="3" indent="0" algn="ctr">
              <a:buClr>
                <a:schemeClr val="tx1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4pPr>
            <a:lvl5pPr marL="1828800" lvl="4" indent="0" algn="ctr">
              <a:buClr>
                <a:schemeClr val="tx1"/>
              </a:buClr>
              <a:buSzTx/>
              <a:buFontTx/>
              <a:buNone/>
              <a:defRPr b="0">
                <a:solidFill>
                  <a:srgbClr val="FFFFFF"/>
                </a:solidFill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3108" name="日期占位符 3107"/>
          <p:cNvSpPr>
            <a:spLocks noGrp="1"/>
          </p:cNvSpPr>
          <p:nvPr>
            <p:ph type="dt" sz="quarter" idx="2"/>
          </p:nvPr>
        </p:nvSpPr>
        <p:spPr>
          <a:xfrm>
            <a:off x="15240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>
              <a:def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109" name="页脚占位符 3108"/>
          <p:cNvSpPr>
            <a:spLocks noGrp="1"/>
          </p:cNvSpPr>
          <p:nvPr>
            <p:ph type="ftr" sz="quarter" idx="3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ctr">
              <a:defRPr sz="1800" b="1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10" name="灯片编号占位符 3109"/>
          <p:cNvSpPr>
            <a:spLocks noGrp="1"/>
          </p:cNvSpPr>
          <p:nvPr>
            <p:ph type="sldNum" sz="quarter" idx="4"/>
          </p:nvPr>
        </p:nvSpPr>
        <p:spPr>
          <a:xfrm>
            <a:off x="93472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r">
              <a:def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0" y="1981200"/>
            <a:ext cx="5077968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09232" y="1981200"/>
            <a:ext cx="5077968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96400" y="609600"/>
            <a:ext cx="25908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0" y="609600"/>
            <a:ext cx="7622209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西北工业大学    林奕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西北工业大学    林奕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4" Type="http://schemas.openxmlformats.org/officeDocument/2006/relationships/theme" Target="../theme/theme5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4" Type="http://schemas.openxmlformats.org/officeDocument/2006/relationships/theme" Target="../theme/theme6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西北工业大学    林奕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95233"/>
          <p:cNvGrpSpPr/>
          <p:nvPr/>
        </p:nvGrpSpPr>
        <p:grpSpPr>
          <a:xfrm>
            <a:off x="0" y="3902075"/>
            <a:ext cx="4533900" cy="2949575"/>
            <a:chOff x="0" y="2458"/>
            <a:chExt cx="2142" cy="1858"/>
          </a:xfrm>
        </p:grpSpPr>
        <p:sp>
          <p:nvSpPr>
            <p:cNvPr id="1027" name="任意多边形 95234"/>
            <p:cNvSpPr/>
            <p:nvPr/>
          </p:nvSpPr>
          <p:spPr>
            <a:xfrm>
              <a:off x="0" y="2508"/>
              <a:ext cx="2142" cy="1804"/>
            </a:xfrm>
            <a:custGeom>
              <a:avLst/>
              <a:gdLst/>
              <a:ahLst/>
              <a:cxnLst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1028" name="任意多边形 95235"/>
            <p:cNvSpPr/>
            <p:nvPr/>
          </p:nvSpPr>
          <p:spPr>
            <a:xfrm>
              <a:off x="0" y="2458"/>
              <a:ext cx="1854" cy="1858"/>
            </a:xfrm>
            <a:custGeom>
              <a:avLst/>
              <a:gdLst/>
              <a:ahLst/>
              <a:cxnLst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1029" name="任意多边形 95236"/>
            <p:cNvSpPr/>
            <p:nvPr/>
          </p:nvSpPr>
          <p:spPr>
            <a:xfrm>
              <a:off x="0" y="2735"/>
              <a:ext cx="1745" cy="1577"/>
            </a:xfrm>
            <a:custGeom>
              <a:avLst/>
              <a:gdLst/>
              <a:ahLst/>
              <a:cxnLst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1030" name="任意多边形 95237"/>
            <p:cNvSpPr/>
            <p:nvPr/>
          </p:nvSpPr>
          <p:spPr>
            <a:xfrm>
              <a:off x="0" y="2544"/>
              <a:ext cx="1745" cy="1768"/>
            </a:xfrm>
            <a:custGeom>
              <a:avLst/>
              <a:gdLst/>
              <a:ahLst/>
              <a:cxnLst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 sz="2800"/>
            </a:p>
          </p:txBody>
        </p:sp>
        <p:sp>
          <p:nvSpPr>
            <p:cNvPr id="1031" name="椭圆 95238"/>
            <p:cNvSpPr/>
            <p:nvPr/>
          </p:nvSpPr>
          <p:spPr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" name="椭圆 95239"/>
            <p:cNvSpPr/>
            <p:nvPr/>
          </p:nvSpPr>
          <p:spPr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" name="椭圆 95240"/>
            <p:cNvSpPr/>
            <p:nvPr/>
          </p:nvSpPr>
          <p:spPr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/>
              <a:endParaRPr lang="zh-CN" altLang="en-US" sz="2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5242" name="标题 9524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39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5243" name="文本占位符 9524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5244" name="日期占位符 9524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 b="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5245" name="页脚占位符 95244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600" b="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5246" name="灯片编号占位符 95245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 b="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l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l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  <a:sym typeface="Symbol" panose="05050102010706020507" pitchFamily="18" charset="2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2049"/>
          <p:cNvGrpSpPr/>
          <p:nvPr/>
        </p:nvGrpSpPr>
        <p:grpSpPr>
          <a:xfrm>
            <a:off x="0" y="0"/>
            <a:ext cx="1447800" cy="6854825"/>
            <a:chOff x="0" y="0"/>
            <a:chExt cx="684" cy="4318"/>
          </a:xfrm>
        </p:grpSpPr>
        <p:sp>
          <p:nvSpPr>
            <p:cNvPr id="1027" name="矩形 2050"/>
            <p:cNvSpPr/>
            <p:nvPr/>
          </p:nvSpPr>
          <p:spPr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28" name="组合 2051"/>
            <p:cNvGrpSpPr/>
            <p:nvPr/>
          </p:nvGrpSpPr>
          <p:grpSpPr>
            <a:xfrm>
              <a:off x="48" y="102"/>
              <a:ext cx="96" cy="4128"/>
              <a:chOff x="48" y="102"/>
              <a:chExt cx="96" cy="4128"/>
            </a:xfrm>
          </p:grpSpPr>
          <p:sp>
            <p:nvSpPr>
              <p:cNvPr id="1029" name="矩形 2052"/>
              <p:cNvSpPr/>
              <p:nvPr/>
            </p:nvSpPr>
            <p:spPr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0" name="矩形 2053"/>
              <p:cNvSpPr/>
              <p:nvPr/>
            </p:nvSpPr>
            <p:spPr>
              <a:xfrm>
                <a:off x="48" y="125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1" name="矩形 2054"/>
              <p:cNvSpPr/>
              <p:nvPr/>
            </p:nvSpPr>
            <p:spPr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2" name="矩形 2055"/>
              <p:cNvSpPr/>
              <p:nvPr/>
            </p:nvSpPr>
            <p:spPr>
              <a:xfrm>
                <a:off x="48" y="1538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3" name="矩形 2056"/>
              <p:cNvSpPr/>
              <p:nvPr/>
            </p:nvSpPr>
            <p:spPr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4" name="矩形 2057"/>
              <p:cNvSpPr/>
              <p:nvPr/>
            </p:nvSpPr>
            <p:spPr>
              <a:xfrm>
                <a:off x="48" y="182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5" name="矩形 2058"/>
              <p:cNvSpPr/>
              <p:nvPr/>
            </p:nvSpPr>
            <p:spPr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6" name="矩形 2059"/>
              <p:cNvSpPr/>
              <p:nvPr/>
            </p:nvSpPr>
            <p:spPr>
              <a:xfrm>
                <a:off x="48" y="2115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7" name="矩形 2060"/>
              <p:cNvSpPr/>
              <p:nvPr/>
            </p:nvSpPr>
            <p:spPr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8" name="矩形 2061"/>
              <p:cNvSpPr/>
              <p:nvPr/>
            </p:nvSpPr>
            <p:spPr>
              <a:xfrm>
                <a:off x="48" y="240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9" name="矩形 2062"/>
              <p:cNvSpPr/>
              <p:nvPr/>
            </p:nvSpPr>
            <p:spPr>
              <a:xfrm>
                <a:off x="48" y="254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0" name="矩形 2063"/>
              <p:cNvSpPr/>
              <p:nvPr/>
            </p:nvSpPr>
            <p:spPr>
              <a:xfrm>
                <a:off x="48" y="2692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1" name="矩形 2064"/>
              <p:cNvSpPr/>
              <p:nvPr/>
            </p:nvSpPr>
            <p:spPr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2" name="矩形 2065"/>
              <p:cNvSpPr/>
              <p:nvPr/>
            </p:nvSpPr>
            <p:spPr>
              <a:xfrm>
                <a:off x="48" y="298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3" name="矩形 2066"/>
              <p:cNvSpPr/>
              <p:nvPr/>
            </p:nvSpPr>
            <p:spPr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" name="矩形 2067"/>
              <p:cNvSpPr/>
              <p:nvPr/>
            </p:nvSpPr>
            <p:spPr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5" name="矩形 2068"/>
              <p:cNvSpPr/>
              <p:nvPr/>
            </p:nvSpPr>
            <p:spPr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6" name="矩形 2069"/>
              <p:cNvSpPr/>
              <p:nvPr/>
            </p:nvSpPr>
            <p:spPr>
              <a:xfrm>
                <a:off x="48" y="3557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7" name="矩形 2070"/>
              <p:cNvSpPr/>
              <p:nvPr/>
            </p:nvSpPr>
            <p:spPr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8" name="矩形 2071"/>
              <p:cNvSpPr/>
              <p:nvPr/>
            </p:nvSpPr>
            <p:spPr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9" name="矩形 2072"/>
              <p:cNvSpPr/>
              <p:nvPr/>
            </p:nvSpPr>
            <p:spPr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0" name="矩形 2073"/>
              <p:cNvSpPr/>
              <p:nvPr/>
            </p:nvSpPr>
            <p:spPr>
              <a:xfrm>
                <a:off x="48" y="413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1" name="矩形 2074"/>
              <p:cNvSpPr/>
              <p:nvPr/>
            </p:nvSpPr>
            <p:spPr>
              <a:xfrm>
                <a:off x="48" y="102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2" name="矩形 2075"/>
              <p:cNvSpPr/>
              <p:nvPr/>
            </p:nvSpPr>
            <p:spPr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3" name="矩形 2076"/>
              <p:cNvSpPr/>
              <p:nvPr/>
            </p:nvSpPr>
            <p:spPr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4" name="矩形 2077"/>
              <p:cNvSpPr/>
              <p:nvPr/>
            </p:nvSpPr>
            <p:spPr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5" name="矩形 2078"/>
              <p:cNvSpPr/>
              <p:nvPr/>
            </p:nvSpPr>
            <p:spPr>
              <a:xfrm>
                <a:off x="48" y="67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6" name="矩形 2079"/>
              <p:cNvSpPr/>
              <p:nvPr/>
            </p:nvSpPr>
            <p:spPr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7" name="矩形 2080"/>
              <p:cNvSpPr/>
              <p:nvPr/>
            </p:nvSpPr>
            <p:spPr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058" name="标题 2081"/>
          <p:cNvSpPr>
            <a:spLocks noGrp="1"/>
          </p:cNvSpPr>
          <p:nvPr>
            <p:ph type="title"/>
          </p:nvPr>
        </p:nvSpPr>
        <p:spPr>
          <a:xfrm>
            <a:off x="15240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83" name="文本占位符 2082"/>
          <p:cNvSpPr>
            <a:spLocks noGrp="1"/>
          </p:cNvSpPr>
          <p:nvPr>
            <p:ph type="body" idx="1"/>
          </p:nvPr>
        </p:nvSpPr>
        <p:spPr>
          <a:xfrm>
            <a:off x="15240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2084" name="日期占位符 2083"/>
          <p:cNvSpPr>
            <a:spLocks noGrp="1"/>
          </p:cNvSpPr>
          <p:nvPr>
            <p:ph type="dt" sz="half" idx="2"/>
          </p:nvPr>
        </p:nvSpPr>
        <p:spPr>
          <a:xfrm>
            <a:off x="15240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085" name="页脚占位符 2084"/>
          <p:cNvSpPr>
            <a:spLocks noGrp="1"/>
          </p:cNvSpPr>
          <p:nvPr>
            <p:ph type="ftr" sz="quarter" idx="3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ctr">
              <a:defRPr sz="18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86" name="灯片编号占位符 2085"/>
          <p:cNvSpPr>
            <a:spLocks noGrp="1"/>
          </p:cNvSpPr>
          <p:nvPr>
            <p:ph type="sldNum" sz="quarter" idx="4"/>
          </p:nvPr>
        </p:nvSpPr>
        <p:spPr>
          <a:xfrm>
            <a:off x="93472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2049"/>
          <p:cNvGrpSpPr/>
          <p:nvPr/>
        </p:nvGrpSpPr>
        <p:grpSpPr>
          <a:xfrm>
            <a:off x="0" y="0"/>
            <a:ext cx="1447800" cy="6854825"/>
            <a:chOff x="0" y="0"/>
            <a:chExt cx="684" cy="4318"/>
          </a:xfrm>
        </p:grpSpPr>
        <p:sp>
          <p:nvSpPr>
            <p:cNvPr id="2051" name="矩形 2050"/>
            <p:cNvSpPr/>
            <p:nvPr/>
          </p:nvSpPr>
          <p:spPr>
            <a:xfrm>
              <a:off x="0" y="0"/>
              <a:ext cx="684" cy="431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t" anchorCtr="0"/>
            <a:p>
              <a:pPr lvl="0" eaLnBrk="0" hangingPunct="0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052" name="组合 2051"/>
            <p:cNvGrpSpPr/>
            <p:nvPr/>
          </p:nvGrpSpPr>
          <p:grpSpPr>
            <a:xfrm>
              <a:off x="48" y="102"/>
              <a:ext cx="96" cy="4128"/>
              <a:chOff x="48" y="102"/>
              <a:chExt cx="96" cy="4128"/>
            </a:xfrm>
          </p:grpSpPr>
          <p:sp>
            <p:nvSpPr>
              <p:cNvPr id="2053" name="矩形 2052"/>
              <p:cNvSpPr/>
              <p:nvPr/>
            </p:nvSpPr>
            <p:spPr>
              <a:xfrm>
                <a:off x="48" y="110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4" name="矩形 2053"/>
              <p:cNvSpPr/>
              <p:nvPr/>
            </p:nvSpPr>
            <p:spPr>
              <a:xfrm>
                <a:off x="48" y="125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5" name="矩形 2054"/>
              <p:cNvSpPr/>
              <p:nvPr/>
            </p:nvSpPr>
            <p:spPr>
              <a:xfrm>
                <a:off x="48" y="139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6" name="矩形 2055"/>
              <p:cNvSpPr/>
              <p:nvPr/>
            </p:nvSpPr>
            <p:spPr>
              <a:xfrm>
                <a:off x="48" y="1538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7" name="矩形 2056"/>
              <p:cNvSpPr/>
              <p:nvPr/>
            </p:nvSpPr>
            <p:spPr>
              <a:xfrm>
                <a:off x="48" y="1683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8" name="矩形 2057"/>
              <p:cNvSpPr/>
              <p:nvPr/>
            </p:nvSpPr>
            <p:spPr>
              <a:xfrm>
                <a:off x="48" y="182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9" name="矩形 2058"/>
              <p:cNvSpPr/>
              <p:nvPr/>
            </p:nvSpPr>
            <p:spPr>
              <a:xfrm>
                <a:off x="48" y="197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0" name="矩形 2059"/>
              <p:cNvSpPr/>
              <p:nvPr/>
            </p:nvSpPr>
            <p:spPr>
              <a:xfrm>
                <a:off x="48" y="2115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1" name="矩形 2060"/>
              <p:cNvSpPr/>
              <p:nvPr/>
            </p:nvSpPr>
            <p:spPr>
              <a:xfrm>
                <a:off x="48" y="225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2" name="矩形 2061"/>
              <p:cNvSpPr/>
              <p:nvPr/>
            </p:nvSpPr>
            <p:spPr>
              <a:xfrm>
                <a:off x="48" y="240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3" name="矩形 2062"/>
              <p:cNvSpPr/>
              <p:nvPr/>
            </p:nvSpPr>
            <p:spPr>
              <a:xfrm>
                <a:off x="48" y="254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4" name="矩形 2063"/>
              <p:cNvSpPr/>
              <p:nvPr/>
            </p:nvSpPr>
            <p:spPr>
              <a:xfrm>
                <a:off x="48" y="2692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5" name="矩形 2064"/>
              <p:cNvSpPr/>
              <p:nvPr/>
            </p:nvSpPr>
            <p:spPr>
              <a:xfrm>
                <a:off x="48" y="2836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6" name="矩形 2065"/>
              <p:cNvSpPr/>
              <p:nvPr/>
            </p:nvSpPr>
            <p:spPr>
              <a:xfrm>
                <a:off x="48" y="298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7" name="矩形 2066"/>
              <p:cNvSpPr/>
              <p:nvPr/>
            </p:nvSpPr>
            <p:spPr>
              <a:xfrm>
                <a:off x="48" y="3124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8" name="矩形 2067"/>
              <p:cNvSpPr/>
              <p:nvPr/>
            </p:nvSpPr>
            <p:spPr>
              <a:xfrm>
                <a:off x="48" y="3269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9" name="矩形 2068"/>
              <p:cNvSpPr/>
              <p:nvPr/>
            </p:nvSpPr>
            <p:spPr>
              <a:xfrm>
                <a:off x="48" y="3412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0" name="矩形 2069"/>
              <p:cNvSpPr/>
              <p:nvPr/>
            </p:nvSpPr>
            <p:spPr>
              <a:xfrm>
                <a:off x="48" y="3557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1" name="矩形 2070"/>
              <p:cNvSpPr/>
              <p:nvPr/>
            </p:nvSpPr>
            <p:spPr>
              <a:xfrm>
                <a:off x="48" y="3702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2" name="矩形 2071"/>
              <p:cNvSpPr/>
              <p:nvPr/>
            </p:nvSpPr>
            <p:spPr>
              <a:xfrm>
                <a:off x="48" y="3845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3" name="矩形 2072"/>
              <p:cNvSpPr/>
              <p:nvPr/>
            </p:nvSpPr>
            <p:spPr>
              <a:xfrm>
                <a:off x="48" y="3990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4" name="矩形 2073"/>
              <p:cNvSpPr/>
              <p:nvPr/>
            </p:nvSpPr>
            <p:spPr>
              <a:xfrm>
                <a:off x="48" y="413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5" name="矩形 2074"/>
              <p:cNvSpPr/>
              <p:nvPr/>
            </p:nvSpPr>
            <p:spPr>
              <a:xfrm>
                <a:off x="48" y="102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6" name="矩形 2075"/>
              <p:cNvSpPr/>
              <p:nvPr/>
            </p:nvSpPr>
            <p:spPr>
              <a:xfrm>
                <a:off x="48" y="246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7" name="矩形 2076"/>
              <p:cNvSpPr/>
              <p:nvPr/>
            </p:nvSpPr>
            <p:spPr>
              <a:xfrm>
                <a:off x="48" y="391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8" name="矩形 2077"/>
              <p:cNvSpPr/>
              <p:nvPr/>
            </p:nvSpPr>
            <p:spPr>
              <a:xfrm>
                <a:off x="48" y="535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9" name="矩形 2078"/>
              <p:cNvSpPr/>
              <p:nvPr/>
            </p:nvSpPr>
            <p:spPr>
              <a:xfrm>
                <a:off x="48" y="679"/>
                <a:ext cx="96" cy="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0" name="矩形 2079"/>
              <p:cNvSpPr/>
              <p:nvPr/>
            </p:nvSpPr>
            <p:spPr>
              <a:xfrm>
                <a:off x="48" y="823"/>
                <a:ext cx="96" cy="9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1" name="矩形 2080"/>
              <p:cNvSpPr/>
              <p:nvPr/>
            </p:nvSpPr>
            <p:spPr>
              <a:xfrm>
                <a:off x="48" y="968"/>
                <a:ext cx="96" cy="9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</a:ln>
            </p:spPr>
            <p:txBody>
              <a:bodyPr anchor="t" anchorCtr="0"/>
              <a:p>
                <a:pPr lvl="0"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082" name="标题 2081"/>
          <p:cNvSpPr>
            <a:spLocks noGrp="1"/>
          </p:cNvSpPr>
          <p:nvPr>
            <p:ph type="title"/>
          </p:nvPr>
        </p:nvSpPr>
        <p:spPr>
          <a:xfrm>
            <a:off x="15240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83" name="文本占位符 2082"/>
          <p:cNvSpPr>
            <a:spLocks noGrp="1"/>
          </p:cNvSpPr>
          <p:nvPr>
            <p:ph type="body" idx="1"/>
          </p:nvPr>
        </p:nvSpPr>
        <p:spPr>
          <a:xfrm>
            <a:off x="15240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2084" name="日期占位符 2083"/>
          <p:cNvSpPr>
            <a:spLocks noGrp="1"/>
          </p:cNvSpPr>
          <p:nvPr>
            <p:ph type="dt" sz="half" idx="2"/>
          </p:nvPr>
        </p:nvSpPr>
        <p:spPr>
          <a:xfrm>
            <a:off x="15240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085" name="页脚占位符 2084"/>
          <p:cNvSpPr>
            <a:spLocks noGrp="1"/>
          </p:cNvSpPr>
          <p:nvPr>
            <p:ph type="ftr" sz="quarter" idx="3"/>
          </p:nvPr>
        </p:nvSpPr>
        <p:spPr>
          <a:xfrm>
            <a:off x="47752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ctr">
              <a:defRPr sz="18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86" name="灯片编号占位符 2085"/>
          <p:cNvSpPr>
            <a:spLocks noGrp="1"/>
          </p:cNvSpPr>
          <p:nvPr>
            <p:ph type="sldNum" sz="quarter" idx="4"/>
          </p:nvPr>
        </p:nvSpPr>
        <p:spPr>
          <a:xfrm>
            <a:off x="93472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7" rIns="92075" bIns="46037" anchor="ctr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dt="0"/>
  <p:txStyles>
    <p:title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/>
            </a:lvl1pPr>
          </a:lstStyle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1" i="0" u="sng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1.xml"/><Relationship Id="rId98" Type="http://schemas.openxmlformats.org/officeDocument/2006/relationships/image" Target="../media/image49.png"/><Relationship Id="rId97" Type="http://schemas.openxmlformats.org/officeDocument/2006/relationships/customXml" Target="../ink/ink50.xml"/><Relationship Id="rId96" Type="http://schemas.openxmlformats.org/officeDocument/2006/relationships/image" Target="../media/image48.png"/><Relationship Id="rId95" Type="http://schemas.openxmlformats.org/officeDocument/2006/relationships/customXml" Target="../ink/ink49.xml"/><Relationship Id="rId94" Type="http://schemas.openxmlformats.org/officeDocument/2006/relationships/image" Target="../media/image47.png"/><Relationship Id="rId93" Type="http://schemas.openxmlformats.org/officeDocument/2006/relationships/customXml" Target="../ink/ink48.xml"/><Relationship Id="rId92" Type="http://schemas.openxmlformats.org/officeDocument/2006/relationships/customXml" Target="../ink/ink47.xml"/><Relationship Id="rId91" Type="http://schemas.openxmlformats.org/officeDocument/2006/relationships/image" Target="../media/image46.png"/><Relationship Id="rId90" Type="http://schemas.openxmlformats.org/officeDocument/2006/relationships/customXml" Target="../ink/ink46.xml"/><Relationship Id="rId9" Type="http://schemas.openxmlformats.org/officeDocument/2006/relationships/image" Target="../media/image7.png"/><Relationship Id="rId89" Type="http://schemas.openxmlformats.org/officeDocument/2006/relationships/image" Target="../media/image45.png"/><Relationship Id="rId88" Type="http://schemas.openxmlformats.org/officeDocument/2006/relationships/customXml" Target="../ink/ink45.xml"/><Relationship Id="rId87" Type="http://schemas.openxmlformats.org/officeDocument/2006/relationships/image" Target="../media/image44.png"/><Relationship Id="rId86" Type="http://schemas.openxmlformats.org/officeDocument/2006/relationships/customXml" Target="../ink/ink44.xml"/><Relationship Id="rId85" Type="http://schemas.openxmlformats.org/officeDocument/2006/relationships/image" Target="../media/image43.png"/><Relationship Id="rId84" Type="http://schemas.openxmlformats.org/officeDocument/2006/relationships/customXml" Target="../ink/ink43.xml"/><Relationship Id="rId83" Type="http://schemas.openxmlformats.org/officeDocument/2006/relationships/image" Target="../media/image42.png"/><Relationship Id="rId82" Type="http://schemas.openxmlformats.org/officeDocument/2006/relationships/customXml" Target="../ink/ink42.xml"/><Relationship Id="rId81" Type="http://schemas.openxmlformats.org/officeDocument/2006/relationships/image" Target="../media/image41.png"/><Relationship Id="rId80" Type="http://schemas.openxmlformats.org/officeDocument/2006/relationships/customXml" Target="../ink/ink41.xml"/><Relationship Id="rId8" Type="http://schemas.openxmlformats.org/officeDocument/2006/relationships/customXml" Target="../ink/ink3.xml"/><Relationship Id="rId79" Type="http://schemas.openxmlformats.org/officeDocument/2006/relationships/image" Target="../media/image40.png"/><Relationship Id="rId78" Type="http://schemas.openxmlformats.org/officeDocument/2006/relationships/customXml" Target="../ink/ink40.xml"/><Relationship Id="rId77" Type="http://schemas.openxmlformats.org/officeDocument/2006/relationships/image" Target="../media/image39.png"/><Relationship Id="rId76" Type="http://schemas.openxmlformats.org/officeDocument/2006/relationships/customXml" Target="../ink/ink39.xml"/><Relationship Id="rId75" Type="http://schemas.openxmlformats.org/officeDocument/2006/relationships/image" Target="../media/image38.png"/><Relationship Id="rId74" Type="http://schemas.openxmlformats.org/officeDocument/2006/relationships/customXml" Target="../ink/ink38.xml"/><Relationship Id="rId73" Type="http://schemas.openxmlformats.org/officeDocument/2006/relationships/customXml" Target="../ink/ink37.xml"/><Relationship Id="rId72" Type="http://schemas.openxmlformats.org/officeDocument/2006/relationships/image" Target="../media/image37.png"/><Relationship Id="rId71" Type="http://schemas.openxmlformats.org/officeDocument/2006/relationships/customXml" Target="../ink/ink36.xml"/><Relationship Id="rId70" Type="http://schemas.openxmlformats.org/officeDocument/2006/relationships/customXml" Target="../ink/ink35.xml"/><Relationship Id="rId7" Type="http://schemas.openxmlformats.org/officeDocument/2006/relationships/image" Target="../media/image6.png"/><Relationship Id="rId69" Type="http://schemas.openxmlformats.org/officeDocument/2006/relationships/image" Target="../media/image36.png"/><Relationship Id="rId68" Type="http://schemas.openxmlformats.org/officeDocument/2006/relationships/customXml" Target="../ink/ink34.xml"/><Relationship Id="rId67" Type="http://schemas.openxmlformats.org/officeDocument/2006/relationships/customXml" Target="../ink/ink33.xml"/><Relationship Id="rId66" Type="http://schemas.openxmlformats.org/officeDocument/2006/relationships/customXml" Target="../ink/ink32.xml"/><Relationship Id="rId65" Type="http://schemas.openxmlformats.org/officeDocument/2006/relationships/image" Target="../media/image35.png"/><Relationship Id="rId64" Type="http://schemas.openxmlformats.org/officeDocument/2006/relationships/customXml" Target="../ink/ink31.xml"/><Relationship Id="rId63" Type="http://schemas.openxmlformats.org/officeDocument/2006/relationships/image" Target="../media/image34.png"/><Relationship Id="rId62" Type="http://schemas.openxmlformats.org/officeDocument/2006/relationships/customXml" Target="../ink/ink30.xml"/><Relationship Id="rId61" Type="http://schemas.openxmlformats.org/officeDocument/2006/relationships/image" Target="../media/image33.png"/><Relationship Id="rId60" Type="http://schemas.openxmlformats.org/officeDocument/2006/relationships/customXml" Target="../ink/ink29.xml"/><Relationship Id="rId6" Type="http://schemas.openxmlformats.org/officeDocument/2006/relationships/customXml" Target="../ink/ink2.xml"/><Relationship Id="rId59" Type="http://schemas.openxmlformats.org/officeDocument/2006/relationships/image" Target="../media/image32.png"/><Relationship Id="rId58" Type="http://schemas.openxmlformats.org/officeDocument/2006/relationships/customXml" Target="../ink/ink28.xml"/><Relationship Id="rId57" Type="http://schemas.openxmlformats.org/officeDocument/2006/relationships/image" Target="../media/image31.png"/><Relationship Id="rId56" Type="http://schemas.openxmlformats.org/officeDocument/2006/relationships/customXml" Target="../ink/ink27.xml"/><Relationship Id="rId55" Type="http://schemas.openxmlformats.org/officeDocument/2006/relationships/image" Target="../media/image30.png"/><Relationship Id="rId548" Type="http://schemas.openxmlformats.org/officeDocument/2006/relationships/vmlDrawing" Target="../drawings/vmlDrawing1.vml"/><Relationship Id="rId547" Type="http://schemas.openxmlformats.org/officeDocument/2006/relationships/slideLayout" Target="../slideLayouts/slideLayout58.xml"/><Relationship Id="rId546" Type="http://schemas.openxmlformats.org/officeDocument/2006/relationships/image" Target="../media/image267.png"/><Relationship Id="rId545" Type="http://schemas.openxmlformats.org/officeDocument/2006/relationships/customXml" Target="../ink/ink280.xml"/><Relationship Id="rId544" Type="http://schemas.openxmlformats.org/officeDocument/2006/relationships/image" Target="../media/image266.png"/><Relationship Id="rId543" Type="http://schemas.openxmlformats.org/officeDocument/2006/relationships/customXml" Target="../ink/ink279.xml"/><Relationship Id="rId542" Type="http://schemas.openxmlformats.org/officeDocument/2006/relationships/image" Target="../media/image265.png"/><Relationship Id="rId541" Type="http://schemas.openxmlformats.org/officeDocument/2006/relationships/customXml" Target="../ink/ink278.xml"/><Relationship Id="rId540" Type="http://schemas.openxmlformats.org/officeDocument/2006/relationships/image" Target="../media/image264.png"/><Relationship Id="rId54" Type="http://schemas.openxmlformats.org/officeDocument/2006/relationships/customXml" Target="../ink/ink26.xml"/><Relationship Id="rId539" Type="http://schemas.openxmlformats.org/officeDocument/2006/relationships/customXml" Target="../ink/ink277.xml"/><Relationship Id="rId538" Type="http://schemas.openxmlformats.org/officeDocument/2006/relationships/customXml" Target="../ink/ink276.xml"/><Relationship Id="rId537" Type="http://schemas.openxmlformats.org/officeDocument/2006/relationships/image" Target="../media/image263.png"/><Relationship Id="rId536" Type="http://schemas.openxmlformats.org/officeDocument/2006/relationships/customXml" Target="../ink/ink275.xml"/><Relationship Id="rId535" Type="http://schemas.openxmlformats.org/officeDocument/2006/relationships/image" Target="../media/image262.png"/><Relationship Id="rId534" Type="http://schemas.openxmlformats.org/officeDocument/2006/relationships/customXml" Target="../ink/ink274.xml"/><Relationship Id="rId533" Type="http://schemas.openxmlformats.org/officeDocument/2006/relationships/image" Target="../media/image261.png"/><Relationship Id="rId532" Type="http://schemas.openxmlformats.org/officeDocument/2006/relationships/customXml" Target="../ink/ink273.xml"/><Relationship Id="rId531" Type="http://schemas.openxmlformats.org/officeDocument/2006/relationships/image" Target="../media/image260.png"/><Relationship Id="rId530" Type="http://schemas.openxmlformats.org/officeDocument/2006/relationships/customXml" Target="../ink/ink272.xml"/><Relationship Id="rId53" Type="http://schemas.openxmlformats.org/officeDocument/2006/relationships/image" Target="../media/image29.png"/><Relationship Id="rId529" Type="http://schemas.openxmlformats.org/officeDocument/2006/relationships/image" Target="../media/image259.png"/><Relationship Id="rId528" Type="http://schemas.openxmlformats.org/officeDocument/2006/relationships/customXml" Target="../ink/ink271.xml"/><Relationship Id="rId527" Type="http://schemas.openxmlformats.org/officeDocument/2006/relationships/image" Target="../media/image258.png"/><Relationship Id="rId526" Type="http://schemas.openxmlformats.org/officeDocument/2006/relationships/customXml" Target="../ink/ink270.xml"/><Relationship Id="rId525" Type="http://schemas.openxmlformats.org/officeDocument/2006/relationships/image" Target="../media/image257.png"/><Relationship Id="rId524" Type="http://schemas.openxmlformats.org/officeDocument/2006/relationships/customXml" Target="../ink/ink269.xml"/><Relationship Id="rId523" Type="http://schemas.openxmlformats.org/officeDocument/2006/relationships/image" Target="../media/image256.png"/><Relationship Id="rId522" Type="http://schemas.openxmlformats.org/officeDocument/2006/relationships/customXml" Target="../ink/ink268.xml"/><Relationship Id="rId521" Type="http://schemas.openxmlformats.org/officeDocument/2006/relationships/image" Target="../media/image255.png"/><Relationship Id="rId520" Type="http://schemas.openxmlformats.org/officeDocument/2006/relationships/customXml" Target="../ink/ink267.xml"/><Relationship Id="rId52" Type="http://schemas.openxmlformats.org/officeDocument/2006/relationships/customXml" Target="../ink/ink25.xml"/><Relationship Id="rId519" Type="http://schemas.openxmlformats.org/officeDocument/2006/relationships/image" Target="../media/image254.png"/><Relationship Id="rId518" Type="http://schemas.openxmlformats.org/officeDocument/2006/relationships/customXml" Target="../ink/ink266.xml"/><Relationship Id="rId517" Type="http://schemas.openxmlformats.org/officeDocument/2006/relationships/image" Target="../media/image253.png"/><Relationship Id="rId516" Type="http://schemas.openxmlformats.org/officeDocument/2006/relationships/customXml" Target="../ink/ink265.xml"/><Relationship Id="rId515" Type="http://schemas.openxmlformats.org/officeDocument/2006/relationships/image" Target="../media/image252.png"/><Relationship Id="rId514" Type="http://schemas.openxmlformats.org/officeDocument/2006/relationships/customXml" Target="../ink/ink264.xml"/><Relationship Id="rId513" Type="http://schemas.openxmlformats.org/officeDocument/2006/relationships/customXml" Target="../ink/ink263.xml"/><Relationship Id="rId512" Type="http://schemas.openxmlformats.org/officeDocument/2006/relationships/image" Target="../media/image251.png"/><Relationship Id="rId511" Type="http://schemas.openxmlformats.org/officeDocument/2006/relationships/customXml" Target="../ink/ink262.xml"/><Relationship Id="rId510" Type="http://schemas.openxmlformats.org/officeDocument/2006/relationships/image" Target="../media/image250.png"/><Relationship Id="rId51" Type="http://schemas.openxmlformats.org/officeDocument/2006/relationships/image" Target="../media/image28.png"/><Relationship Id="rId509" Type="http://schemas.openxmlformats.org/officeDocument/2006/relationships/customXml" Target="../ink/ink261.xml"/><Relationship Id="rId508" Type="http://schemas.openxmlformats.org/officeDocument/2006/relationships/image" Target="../media/image249.png"/><Relationship Id="rId507" Type="http://schemas.openxmlformats.org/officeDocument/2006/relationships/customXml" Target="../ink/ink260.xml"/><Relationship Id="rId506" Type="http://schemas.openxmlformats.org/officeDocument/2006/relationships/image" Target="../media/image248.png"/><Relationship Id="rId505" Type="http://schemas.openxmlformats.org/officeDocument/2006/relationships/customXml" Target="../ink/ink259.xml"/><Relationship Id="rId504" Type="http://schemas.openxmlformats.org/officeDocument/2006/relationships/image" Target="../media/image247.png"/><Relationship Id="rId503" Type="http://schemas.openxmlformats.org/officeDocument/2006/relationships/customXml" Target="../ink/ink258.xml"/><Relationship Id="rId502" Type="http://schemas.openxmlformats.org/officeDocument/2006/relationships/image" Target="../media/image246.png"/><Relationship Id="rId501" Type="http://schemas.openxmlformats.org/officeDocument/2006/relationships/customXml" Target="../ink/ink257.xml"/><Relationship Id="rId500" Type="http://schemas.openxmlformats.org/officeDocument/2006/relationships/image" Target="../media/image245.png"/><Relationship Id="rId50" Type="http://schemas.openxmlformats.org/officeDocument/2006/relationships/customXml" Target="../ink/ink24.xml"/><Relationship Id="rId5" Type="http://schemas.openxmlformats.org/officeDocument/2006/relationships/image" Target="../media/image5.png"/><Relationship Id="rId499" Type="http://schemas.openxmlformats.org/officeDocument/2006/relationships/customXml" Target="../ink/ink256.xml"/><Relationship Id="rId498" Type="http://schemas.openxmlformats.org/officeDocument/2006/relationships/image" Target="../media/image244.png"/><Relationship Id="rId497" Type="http://schemas.openxmlformats.org/officeDocument/2006/relationships/customXml" Target="../ink/ink255.xml"/><Relationship Id="rId496" Type="http://schemas.openxmlformats.org/officeDocument/2006/relationships/image" Target="../media/image243.png"/><Relationship Id="rId495" Type="http://schemas.openxmlformats.org/officeDocument/2006/relationships/customXml" Target="../ink/ink254.xml"/><Relationship Id="rId494" Type="http://schemas.openxmlformats.org/officeDocument/2006/relationships/image" Target="../media/image242.png"/><Relationship Id="rId493" Type="http://schemas.openxmlformats.org/officeDocument/2006/relationships/customXml" Target="../ink/ink253.xml"/><Relationship Id="rId492" Type="http://schemas.openxmlformats.org/officeDocument/2006/relationships/image" Target="../media/image241.png"/><Relationship Id="rId491" Type="http://schemas.openxmlformats.org/officeDocument/2006/relationships/customXml" Target="../ink/ink252.xml"/><Relationship Id="rId490" Type="http://schemas.openxmlformats.org/officeDocument/2006/relationships/image" Target="../media/image240.png"/><Relationship Id="rId49" Type="http://schemas.openxmlformats.org/officeDocument/2006/relationships/image" Target="../media/image27.png"/><Relationship Id="rId489" Type="http://schemas.openxmlformats.org/officeDocument/2006/relationships/customXml" Target="../ink/ink251.xml"/><Relationship Id="rId488" Type="http://schemas.openxmlformats.org/officeDocument/2006/relationships/image" Target="../media/image239.png"/><Relationship Id="rId487" Type="http://schemas.openxmlformats.org/officeDocument/2006/relationships/customXml" Target="../ink/ink250.xml"/><Relationship Id="rId486" Type="http://schemas.openxmlformats.org/officeDocument/2006/relationships/image" Target="../media/image238.png"/><Relationship Id="rId485" Type="http://schemas.openxmlformats.org/officeDocument/2006/relationships/customXml" Target="../ink/ink249.xml"/><Relationship Id="rId484" Type="http://schemas.openxmlformats.org/officeDocument/2006/relationships/image" Target="../media/image237.png"/><Relationship Id="rId483" Type="http://schemas.openxmlformats.org/officeDocument/2006/relationships/customXml" Target="../ink/ink248.xml"/><Relationship Id="rId482" Type="http://schemas.openxmlformats.org/officeDocument/2006/relationships/image" Target="../media/image236.png"/><Relationship Id="rId481" Type="http://schemas.openxmlformats.org/officeDocument/2006/relationships/customXml" Target="../ink/ink247.xml"/><Relationship Id="rId480" Type="http://schemas.openxmlformats.org/officeDocument/2006/relationships/image" Target="../media/image235.png"/><Relationship Id="rId48" Type="http://schemas.openxmlformats.org/officeDocument/2006/relationships/customXml" Target="../ink/ink23.xml"/><Relationship Id="rId479" Type="http://schemas.openxmlformats.org/officeDocument/2006/relationships/customXml" Target="../ink/ink246.xml"/><Relationship Id="rId478" Type="http://schemas.openxmlformats.org/officeDocument/2006/relationships/image" Target="../media/image234.png"/><Relationship Id="rId477" Type="http://schemas.openxmlformats.org/officeDocument/2006/relationships/customXml" Target="../ink/ink245.xml"/><Relationship Id="rId476" Type="http://schemas.openxmlformats.org/officeDocument/2006/relationships/image" Target="../media/image233.png"/><Relationship Id="rId475" Type="http://schemas.openxmlformats.org/officeDocument/2006/relationships/customXml" Target="../ink/ink244.xml"/><Relationship Id="rId474" Type="http://schemas.openxmlformats.org/officeDocument/2006/relationships/image" Target="../media/image232.png"/><Relationship Id="rId473" Type="http://schemas.openxmlformats.org/officeDocument/2006/relationships/customXml" Target="../ink/ink243.xml"/><Relationship Id="rId472" Type="http://schemas.openxmlformats.org/officeDocument/2006/relationships/image" Target="../media/image231.png"/><Relationship Id="rId471" Type="http://schemas.openxmlformats.org/officeDocument/2006/relationships/customXml" Target="../ink/ink242.xml"/><Relationship Id="rId470" Type="http://schemas.openxmlformats.org/officeDocument/2006/relationships/image" Target="../media/image230.png"/><Relationship Id="rId47" Type="http://schemas.openxmlformats.org/officeDocument/2006/relationships/image" Target="../media/image26.png"/><Relationship Id="rId469" Type="http://schemas.openxmlformats.org/officeDocument/2006/relationships/customXml" Target="../ink/ink241.xml"/><Relationship Id="rId468" Type="http://schemas.openxmlformats.org/officeDocument/2006/relationships/image" Target="../media/image229.png"/><Relationship Id="rId467" Type="http://schemas.openxmlformats.org/officeDocument/2006/relationships/customXml" Target="../ink/ink240.xml"/><Relationship Id="rId466" Type="http://schemas.openxmlformats.org/officeDocument/2006/relationships/image" Target="../media/image228.png"/><Relationship Id="rId465" Type="http://schemas.openxmlformats.org/officeDocument/2006/relationships/customXml" Target="../ink/ink239.xml"/><Relationship Id="rId464" Type="http://schemas.openxmlformats.org/officeDocument/2006/relationships/image" Target="../media/image227.png"/><Relationship Id="rId463" Type="http://schemas.openxmlformats.org/officeDocument/2006/relationships/customXml" Target="../ink/ink238.xml"/><Relationship Id="rId462" Type="http://schemas.openxmlformats.org/officeDocument/2006/relationships/image" Target="../media/image226.png"/><Relationship Id="rId461" Type="http://schemas.openxmlformats.org/officeDocument/2006/relationships/customXml" Target="../ink/ink237.xml"/><Relationship Id="rId460" Type="http://schemas.openxmlformats.org/officeDocument/2006/relationships/image" Target="../media/image225.png"/><Relationship Id="rId46" Type="http://schemas.openxmlformats.org/officeDocument/2006/relationships/customXml" Target="../ink/ink22.xml"/><Relationship Id="rId459" Type="http://schemas.openxmlformats.org/officeDocument/2006/relationships/customXml" Target="../ink/ink236.xml"/><Relationship Id="rId458" Type="http://schemas.openxmlformats.org/officeDocument/2006/relationships/customXml" Target="../ink/ink235.xml"/><Relationship Id="rId457" Type="http://schemas.openxmlformats.org/officeDocument/2006/relationships/image" Target="../media/image224.png"/><Relationship Id="rId456" Type="http://schemas.openxmlformats.org/officeDocument/2006/relationships/customXml" Target="../ink/ink234.xml"/><Relationship Id="rId455" Type="http://schemas.openxmlformats.org/officeDocument/2006/relationships/image" Target="../media/image223.png"/><Relationship Id="rId454" Type="http://schemas.openxmlformats.org/officeDocument/2006/relationships/customXml" Target="../ink/ink233.xml"/><Relationship Id="rId453" Type="http://schemas.openxmlformats.org/officeDocument/2006/relationships/image" Target="../media/image222.png"/><Relationship Id="rId452" Type="http://schemas.openxmlformats.org/officeDocument/2006/relationships/customXml" Target="../ink/ink232.xml"/><Relationship Id="rId451" Type="http://schemas.openxmlformats.org/officeDocument/2006/relationships/image" Target="../media/image221.png"/><Relationship Id="rId450" Type="http://schemas.openxmlformats.org/officeDocument/2006/relationships/customXml" Target="../ink/ink231.xml"/><Relationship Id="rId45" Type="http://schemas.openxmlformats.org/officeDocument/2006/relationships/image" Target="../media/image25.png"/><Relationship Id="rId449" Type="http://schemas.openxmlformats.org/officeDocument/2006/relationships/image" Target="../media/image220.png"/><Relationship Id="rId448" Type="http://schemas.openxmlformats.org/officeDocument/2006/relationships/customXml" Target="../ink/ink230.xml"/><Relationship Id="rId447" Type="http://schemas.openxmlformats.org/officeDocument/2006/relationships/image" Target="../media/image219.png"/><Relationship Id="rId446" Type="http://schemas.openxmlformats.org/officeDocument/2006/relationships/customXml" Target="../ink/ink229.xml"/><Relationship Id="rId445" Type="http://schemas.openxmlformats.org/officeDocument/2006/relationships/image" Target="../media/image218.png"/><Relationship Id="rId444" Type="http://schemas.openxmlformats.org/officeDocument/2006/relationships/customXml" Target="../ink/ink228.xml"/><Relationship Id="rId443" Type="http://schemas.openxmlformats.org/officeDocument/2006/relationships/image" Target="../media/image217.png"/><Relationship Id="rId442" Type="http://schemas.openxmlformats.org/officeDocument/2006/relationships/customXml" Target="../ink/ink227.xml"/><Relationship Id="rId441" Type="http://schemas.openxmlformats.org/officeDocument/2006/relationships/image" Target="../media/image216.png"/><Relationship Id="rId440" Type="http://schemas.openxmlformats.org/officeDocument/2006/relationships/customXml" Target="../ink/ink226.xml"/><Relationship Id="rId44" Type="http://schemas.openxmlformats.org/officeDocument/2006/relationships/customXml" Target="../ink/ink21.xml"/><Relationship Id="rId439" Type="http://schemas.openxmlformats.org/officeDocument/2006/relationships/image" Target="../media/image215.png"/><Relationship Id="rId438" Type="http://schemas.openxmlformats.org/officeDocument/2006/relationships/customXml" Target="../ink/ink225.xml"/><Relationship Id="rId437" Type="http://schemas.openxmlformats.org/officeDocument/2006/relationships/image" Target="../media/image214.png"/><Relationship Id="rId436" Type="http://schemas.openxmlformats.org/officeDocument/2006/relationships/customXml" Target="../ink/ink224.xml"/><Relationship Id="rId435" Type="http://schemas.openxmlformats.org/officeDocument/2006/relationships/image" Target="../media/image213.png"/><Relationship Id="rId434" Type="http://schemas.openxmlformats.org/officeDocument/2006/relationships/customXml" Target="../ink/ink223.xml"/><Relationship Id="rId433" Type="http://schemas.openxmlformats.org/officeDocument/2006/relationships/image" Target="../media/image212.png"/><Relationship Id="rId432" Type="http://schemas.openxmlformats.org/officeDocument/2006/relationships/customXml" Target="../ink/ink222.xml"/><Relationship Id="rId431" Type="http://schemas.openxmlformats.org/officeDocument/2006/relationships/image" Target="../media/image211.png"/><Relationship Id="rId430" Type="http://schemas.openxmlformats.org/officeDocument/2006/relationships/customXml" Target="../ink/ink221.xml"/><Relationship Id="rId43" Type="http://schemas.openxmlformats.org/officeDocument/2006/relationships/image" Target="../media/image24.png"/><Relationship Id="rId429" Type="http://schemas.openxmlformats.org/officeDocument/2006/relationships/image" Target="../media/image210.png"/><Relationship Id="rId428" Type="http://schemas.openxmlformats.org/officeDocument/2006/relationships/customXml" Target="../ink/ink220.xml"/><Relationship Id="rId427" Type="http://schemas.openxmlformats.org/officeDocument/2006/relationships/image" Target="../media/image209.png"/><Relationship Id="rId426" Type="http://schemas.openxmlformats.org/officeDocument/2006/relationships/customXml" Target="../ink/ink219.xml"/><Relationship Id="rId425" Type="http://schemas.openxmlformats.org/officeDocument/2006/relationships/image" Target="../media/image208.png"/><Relationship Id="rId424" Type="http://schemas.openxmlformats.org/officeDocument/2006/relationships/customXml" Target="../ink/ink218.xml"/><Relationship Id="rId423" Type="http://schemas.openxmlformats.org/officeDocument/2006/relationships/image" Target="../media/image207.png"/><Relationship Id="rId422" Type="http://schemas.openxmlformats.org/officeDocument/2006/relationships/customXml" Target="../ink/ink217.xml"/><Relationship Id="rId421" Type="http://schemas.openxmlformats.org/officeDocument/2006/relationships/image" Target="../media/image206.png"/><Relationship Id="rId420" Type="http://schemas.openxmlformats.org/officeDocument/2006/relationships/customXml" Target="../ink/ink216.xml"/><Relationship Id="rId42" Type="http://schemas.openxmlformats.org/officeDocument/2006/relationships/customXml" Target="../ink/ink20.xml"/><Relationship Id="rId419" Type="http://schemas.openxmlformats.org/officeDocument/2006/relationships/image" Target="../media/image205.png"/><Relationship Id="rId418" Type="http://schemas.openxmlformats.org/officeDocument/2006/relationships/customXml" Target="../ink/ink215.xml"/><Relationship Id="rId417" Type="http://schemas.openxmlformats.org/officeDocument/2006/relationships/image" Target="../media/image204.png"/><Relationship Id="rId416" Type="http://schemas.openxmlformats.org/officeDocument/2006/relationships/customXml" Target="../ink/ink214.xml"/><Relationship Id="rId415" Type="http://schemas.openxmlformats.org/officeDocument/2006/relationships/image" Target="../media/image203.png"/><Relationship Id="rId414" Type="http://schemas.openxmlformats.org/officeDocument/2006/relationships/customXml" Target="../ink/ink213.xml"/><Relationship Id="rId413" Type="http://schemas.openxmlformats.org/officeDocument/2006/relationships/image" Target="../media/image202.png"/><Relationship Id="rId412" Type="http://schemas.openxmlformats.org/officeDocument/2006/relationships/customXml" Target="../ink/ink212.xml"/><Relationship Id="rId411" Type="http://schemas.openxmlformats.org/officeDocument/2006/relationships/image" Target="../media/image201.png"/><Relationship Id="rId410" Type="http://schemas.openxmlformats.org/officeDocument/2006/relationships/customXml" Target="../ink/ink211.xml"/><Relationship Id="rId41" Type="http://schemas.openxmlformats.org/officeDocument/2006/relationships/image" Target="../media/image23.png"/><Relationship Id="rId409" Type="http://schemas.openxmlformats.org/officeDocument/2006/relationships/image" Target="../media/image200.png"/><Relationship Id="rId408" Type="http://schemas.openxmlformats.org/officeDocument/2006/relationships/customXml" Target="../ink/ink210.xml"/><Relationship Id="rId407" Type="http://schemas.openxmlformats.org/officeDocument/2006/relationships/image" Target="../media/image199.png"/><Relationship Id="rId406" Type="http://schemas.openxmlformats.org/officeDocument/2006/relationships/customXml" Target="../ink/ink209.xml"/><Relationship Id="rId405" Type="http://schemas.openxmlformats.org/officeDocument/2006/relationships/image" Target="../media/image198.png"/><Relationship Id="rId404" Type="http://schemas.openxmlformats.org/officeDocument/2006/relationships/customXml" Target="../ink/ink208.xml"/><Relationship Id="rId403" Type="http://schemas.openxmlformats.org/officeDocument/2006/relationships/image" Target="../media/image197.png"/><Relationship Id="rId402" Type="http://schemas.openxmlformats.org/officeDocument/2006/relationships/customXml" Target="../ink/ink207.xml"/><Relationship Id="rId401" Type="http://schemas.openxmlformats.org/officeDocument/2006/relationships/image" Target="../media/image196.png"/><Relationship Id="rId400" Type="http://schemas.openxmlformats.org/officeDocument/2006/relationships/customXml" Target="../ink/ink206.xml"/><Relationship Id="rId40" Type="http://schemas.openxmlformats.org/officeDocument/2006/relationships/customXml" Target="../ink/ink19.xml"/><Relationship Id="rId4" Type="http://schemas.openxmlformats.org/officeDocument/2006/relationships/customXml" Target="../ink/ink1.xml"/><Relationship Id="rId399" Type="http://schemas.openxmlformats.org/officeDocument/2006/relationships/image" Target="../media/image195.png"/><Relationship Id="rId398" Type="http://schemas.openxmlformats.org/officeDocument/2006/relationships/customXml" Target="../ink/ink205.xml"/><Relationship Id="rId397" Type="http://schemas.openxmlformats.org/officeDocument/2006/relationships/image" Target="../media/image194.png"/><Relationship Id="rId396" Type="http://schemas.openxmlformats.org/officeDocument/2006/relationships/customXml" Target="../ink/ink204.xml"/><Relationship Id="rId395" Type="http://schemas.openxmlformats.org/officeDocument/2006/relationships/image" Target="../media/image193.png"/><Relationship Id="rId394" Type="http://schemas.openxmlformats.org/officeDocument/2006/relationships/customXml" Target="../ink/ink203.xml"/><Relationship Id="rId393" Type="http://schemas.openxmlformats.org/officeDocument/2006/relationships/image" Target="../media/image192.png"/><Relationship Id="rId392" Type="http://schemas.openxmlformats.org/officeDocument/2006/relationships/customXml" Target="../ink/ink202.xml"/><Relationship Id="rId391" Type="http://schemas.openxmlformats.org/officeDocument/2006/relationships/image" Target="../media/image191.png"/><Relationship Id="rId390" Type="http://schemas.openxmlformats.org/officeDocument/2006/relationships/customXml" Target="../ink/ink201.xml"/><Relationship Id="rId39" Type="http://schemas.openxmlformats.org/officeDocument/2006/relationships/image" Target="../media/image22.png"/><Relationship Id="rId389" Type="http://schemas.openxmlformats.org/officeDocument/2006/relationships/image" Target="../media/image190.png"/><Relationship Id="rId388" Type="http://schemas.openxmlformats.org/officeDocument/2006/relationships/customXml" Target="../ink/ink200.xml"/><Relationship Id="rId387" Type="http://schemas.openxmlformats.org/officeDocument/2006/relationships/image" Target="../media/image189.png"/><Relationship Id="rId386" Type="http://schemas.openxmlformats.org/officeDocument/2006/relationships/customXml" Target="../ink/ink199.xml"/><Relationship Id="rId385" Type="http://schemas.openxmlformats.org/officeDocument/2006/relationships/image" Target="../media/image188.png"/><Relationship Id="rId384" Type="http://schemas.openxmlformats.org/officeDocument/2006/relationships/customXml" Target="../ink/ink198.xml"/><Relationship Id="rId383" Type="http://schemas.openxmlformats.org/officeDocument/2006/relationships/image" Target="../media/image187.png"/><Relationship Id="rId382" Type="http://schemas.openxmlformats.org/officeDocument/2006/relationships/customXml" Target="../ink/ink197.xml"/><Relationship Id="rId381" Type="http://schemas.openxmlformats.org/officeDocument/2006/relationships/image" Target="../media/image186.png"/><Relationship Id="rId380" Type="http://schemas.openxmlformats.org/officeDocument/2006/relationships/customXml" Target="../ink/ink196.xml"/><Relationship Id="rId38" Type="http://schemas.openxmlformats.org/officeDocument/2006/relationships/customXml" Target="../ink/ink18.xml"/><Relationship Id="rId379" Type="http://schemas.openxmlformats.org/officeDocument/2006/relationships/image" Target="../media/image185.png"/><Relationship Id="rId378" Type="http://schemas.openxmlformats.org/officeDocument/2006/relationships/customXml" Target="../ink/ink195.xml"/><Relationship Id="rId377" Type="http://schemas.openxmlformats.org/officeDocument/2006/relationships/image" Target="../media/image184.png"/><Relationship Id="rId376" Type="http://schemas.openxmlformats.org/officeDocument/2006/relationships/customXml" Target="../ink/ink194.xml"/><Relationship Id="rId375" Type="http://schemas.openxmlformats.org/officeDocument/2006/relationships/image" Target="../media/image183.png"/><Relationship Id="rId374" Type="http://schemas.openxmlformats.org/officeDocument/2006/relationships/customXml" Target="../ink/ink193.xml"/><Relationship Id="rId373" Type="http://schemas.openxmlformats.org/officeDocument/2006/relationships/image" Target="../media/image182.png"/><Relationship Id="rId372" Type="http://schemas.openxmlformats.org/officeDocument/2006/relationships/customXml" Target="../ink/ink192.xml"/><Relationship Id="rId371" Type="http://schemas.openxmlformats.org/officeDocument/2006/relationships/image" Target="../media/image181.png"/><Relationship Id="rId370" Type="http://schemas.openxmlformats.org/officeDocument/2006/relationships/customXml" Target="../ink/ink191.xml"/><Relationship Id="rId37" Type="http://schemas.openxmlformats.org/officeDocument/2006/relationships/image" Target="../media/image21.png"/><Relationship Id="rId369" Type="http://schemas.openxmlformats.org/officeDocument/2006/relationships/image" Target="../media/image180.png"/><Relationship Id="rId368" Type="http://schemas.openxmlformats.org/officeDocument/2006/relationships/customXml" Target="../ink/ink190.xml"/><Relationship Id="rId367" Type="http://schemas.openxmlformats.org/officeDocument/2006/relationships/image" Target="../media/image179.png"/><Relationship Id="rId366" Type="http://schemas.openxmlformats.org/officeDocument/2006/relationships/customXml" Target="../ink/ink189.xml"/><Relationship Id="rId365" Type="http://schemas.openxmlformats.org/officeDocument/2006/relationships/image" Target="../media/image178.png"/><Relationship Id="rId364" Type="http://schemas.openxmlformats.org/officeDocument/2006/relationships/customXml" Target="../ink/ink188.xml"/><Relationship Id="rId363" Type="http://schemas.openxmlformats.org/officeDocument/2006/relationships/image" Target="../media/image177.png"/><Relationship Id="rId362" Type="http://schemas.openxmlformats.org/officeDocument/2006/relationships/customXml" Target="../ink/ink187.xml"/><Relationship Id="rId361" Type="http://schemas.openxmlformats.org/officeDocument/2006/relationships/image" Target="../media/image176.png"/><Relationship Id="rId360" Type="http://schemas.openxmlformats.org/officeDocument/2006/relationships/customXml" Target="../ink/ink186.xml"/><Relationship Id="rId36" Type="http://schemas.openxmlformats.org/officeDocument/2006/relationships/customXml" Target="../ink/ink17.xml"/><Relationship Id="rId359" Type="http://schemas.openxmlformats.org/officeDocument/2006/relationships/image" Target="../media/image175.png"/><Relationship Id="rId358" Type="http://schemas.openxmlformats.org/officeDocument/2006/relationships/customXml" Target="../ink/ink185.xml"/><Relationship Id="rId357" Type="http://schemas.openxmlformats.org/officeDocument/2006/relationships/image" Target="../media/image174.png"/><Relationship Id="rId356" Type="http://schemas.openxmlformats.org/officeDocument/2006/relationships/customXml" Target="../ink/ink184.xml"/><Relationship Id="rId355" Type="http://schemas.openxmlformats.org/officeDocument/2006/relationships/image" Target="../media/image173.png"/><Relationship Id="rId354" Type="http://schemas.openxmlformats.org/officeDocument/2006/relationships/customXml" Target="../ink/ink183.xml"/><Relationship Id="rId353" Type="http://schemas.openxmlformats.org/officeDocument/2006/relationships/image" Target="../media/image172.png"/><Relationship Id="rId352" Type="http://schemas.openxmlformats.org/officeDocument/2006/relationships/customXml" Target="../ink/ink182.xml"/><Relationship Id="rId351" Type="http://schemas.openxmlformats.org/officeDocument/2006/relationships/image" Target="../media/image171.png"/><Relationship Id="rId350" Type="http://schemas.openxmlformats.org/officeDocument/2006/relationships/customXml" Target="../ink/ink181.xml"/><Relationship Id="rId35" Type="http://schemas.openxmlformats.org/officeDocument/2006/relationships/image" Target="../media/image20.png"/><Relationship Id="rId349" Type="http://schemas.openxmlformats.org/officeDocument/2006/relationships/image" Target="../media/image170.png"/><Relationship Id="rId348" Type="http://schemas.openxmlformats.org/officeDocument/2006/relationships/customXml" Target="../ink/ink180.xml"/><Relationship Id="rId347" Type="http://schemas.openxmlformats.org/officeDocument/2006/relationships/customXml" Target="../ink/ink179.xml"/><Relationship Id="rId346" Type="http://schemas.openxmlformats.org/officeDocument/2006/relationships/image" Target="../media/image169.png"/><Relationship Id="rId345" Type="http://schemas.openxmlformats.org/officeDocument/2006/relationships/customXml" Target="../ink/ink178.xml"/><Relationship Id="rId344" Type="http://schemas.openxmlformats.org/officeDocument/2006/relationships/image" Target="../media/image168.png"/><Relationship Id="rId343" Type="http://schemas.openxmlformats.org/officeDocument/2006/relationships/customXml" Target="../ink/ink177.xml"/><Relationship Id="rId342" Type="http://schemas.openxmlformats.org/officeDocument/2006/relationships/image" Target="../media/image167.png"/><Relationship Id="rId341" Type="http://schemas.openxmlformats.org/officeDocument/2006/relationships/customXml" Target="../ink/ink176.xml"/><Relationship Id="rId340" Type="http://schemas.openxmlformats.org/officeDocument/2006/relationships/image" Target="../media/image166.png"/><Relationship Id="rId34" Type="http://schemas.openxmlformats.org/officeDocument/2006/relationships/customXml" Target="../ink/ink16.xml"/><Relationship Id="rId339" Type="http://schemas.openxmlformats.org/officeDocument/2006/relationships/customXml" Target="../ink/ink175.xml"/><Relationship Id="rId338" Type="http://schemas.openxmlformats.org/officeDocument/2006/relationships/image" Target="../media/image165.png"/><Relationship Id="rId337" Type="http://schemas.openxmlformats.org/officeDocument/2006/relationships/customXml" Target="../ink/ink174.xml"/><Relationship Id="rId336" Type="http://schemas.openxmlformats.org/officeDocument/2006/relationships/image" Target="../media/image164.png"/><Relationship Id="rId335" Type="http://schemas.openxmlformats.org/officeDocument/2006/relationships/customXml" Target="../ink/ink173.xml"/><Relationship Id="rId334" Type="http://schemas.openxmlformats.org/officeDocument/2006/relationships/image" Target="../media/image163.png"/><Relationship Id="rId333" Type="http://schemas.openxmlformats.org/officeDocument/2006/relationships/customXml" Target="../ink/ink172.xml"/><Relationship Id="rId332" Type="http://schemas.openxmlformats.org/officeDocument/2006/relationships/image" Target="../media/image162.png"/><Relationship Id="rId331" Type="http://schemas.openxmlformats.org/officeDocument/2006/relationships/customXml" Target="../ink/ink171.xml"/><Relationship Id="rId330" Type="http://schemas.openxmlformats.org/officeDocument/2006/relationships/customXml" Target="../ink/ink170.xml"/><Relationship Id="rId33" Type="http://schemas.openxmlformats.org/officeDocument/2006/relationships/image" Target="../media/image19.png"/><Relationship Id="rId329" Type="http://schemas.openxmlformats.org/officeDocument/2006/relationships/image" Target="../media/image161.png"/><Relationship Id="rId328" Type="http://schemas.openxmlformats.org/officeDocument/2006/relationships/customXml" Target="../ink/ink169.xml"/><Relationship Id="rId327" Type="http://schemas.openxmlformats.org/officeDocument/2006/relationships/image" Target="../media/image160.png"/><Relationship Id="rId326" Type="http://schemas.openxmlformats.org/officeDocument/2006/relationships/customXml" Target="../ink/ink168.xml"/><Relationship Id="rId325" Type="http://schemas.openxmlformats.org/officeDocument/2006/relationships/image" Target="../media/image159.png"/><Relationship Id="rId324" Type="http://schemas.openxmlformats.org/officeDocument/2006/relationships/customXml" Target="../ink/ink167.xml"/><Relationship Id="rId323" Type="http://schemas.openxmlformats.org/officeDocument/2006/relationships/image" Target="../media/image158.png"/><Relationship Id="rId322" Type="http://schemas.openxmlformats.org/officeDocument/2006/relationships/customXml" Target="../ink/ink166.xml"/><Relationship Id="rId321" Type="http://schemas.openxmlformats.org/officeDocument/2006/relationships/image" Target="../media/image157.png"/><Relationship Id="rId320" Type="http://schemas.openxmlformats.org/officeDocument/2006/relationships/customXml" Target="../ink/ink165.xml"/><Relationship Id="rId32" Type="http://schemas.openxmlformats.org/officeDocument/2006/relationships/customXml" Target="../ink/ink15.xml"/><Relationship Id="rId319" Type="http://schemas.openxmlformats.org/officeDocument/2006/relationships/image" Target="../media/image156.png"/><Relationship Id="rId318" Type="http://schemas.openxmlformats.org/officeDocument/2006/relationships/customXml" Target="../ink/ink164.xml"/><Relationship Id="rId317" Type="http://schemas.openxmlformats.org/officeDocument/2006/relationships/image" Target="../media/image155.png"/><Relationship Id="rId316" Type="http://schemas.openxmlformats.org/officeDocument/2006/relationships/customXml" Target="../ink/ink163.xml"/><Relationship Id="rId315" Type="http://schemas.openxmlformats.org/officeDocument/2006/relationships/image" Target="../media/image154.png"/><Relationship Id="rId314" Type="http://schemas.openxmlformats.org/officeDocument/2006/relationships/customXml" Target="../ink/ink162.xml"/><Relationship Id="rId313" Type="http://schemas.openxmlformats.org/officeDocument/2006/relationships/customXml" Target="../ink/ink161.xml"/><Relationship Id="rId312" Type="http://schemas.openxmlformats.org/officeDocument/2006/relationships/image" Target="../media/image153.png"/><Relationship Id="rId311" Type="http://schemas.openxmlformats.org/officeDocument/2006/relationships/customXml" Target="../ink/ink160.xml"/><Relationship Id="rId310" Type="http://schemas.openxmlformats.org/officeDocument/2006/relationships/image" Target="../media/image152.png"/><Relationship Id="rId31" Type="http://schemas.openxmlformats.org/officeDocument/2006/relationships/image" Target="../media/image18.png"/><Relationship Id="rId309" Type="http://schemas.openxmlformats.org/officeDocument/2006/relationships/customXml" Target="../ink/ink159.xml"/><Relationship Id="rId308" Type="http://schemas.openxmlformats.org/officeDocument/2006/relationships/image" Target="../media/image151.png"/><Relationship Id="rId307" Type="http://schemas.openxmlformats.org/officeDocument/2006/relationships/customXml" Target="../ink/ink158.xml"/><Relationship Id="rId306" Type="http://schemas.openxmlformats.org/officeDocument/2006/relationships/image" Target="../media/image150.png"/><Relationship Id="rId305" Type="http://schemas.openxmlformats.org/officeDocument/2006/relationships/customXml" Target="../ink/ink157.xml"/><Relationship Id="rId304" Type="http://schemas.openxmlformats.org/officeDocument/2006/relationships/image" Target="../media/image149.png"/><Relationship Id="rId303" Type="http://schemas.openxmlformats.org/officeDocument/2006/relationships/customXml" Target="../ink/ink156.xml"/><Relationship Id="rId302" Type="http://schemas.openxmlformats.org/officeDocument/2006/relationships/image" Target="../media/image148.png"/><Relationship Id="rId301" Type="http://schemas.openxmlformats.org/officeDocument/2006/relationships/customXml" Target="../ink/ink155.xml"/><Relationship Id="rId300" Type="http://schemas.openxmlformats.org/officeDocument/2006/relationships/image" Target="../media/image147.png"/><Relationship Id="rId30" Type="http://schemas.openxmlformats.org/officeDocument/2006/relationships/customXml" Target="../ink/ink14.xml"/><Relationship Id="rId3" Type="http://schemas.openxmlformats.org/officeDocument/2006/relationships/image" Target="../media/image4.png"/><Relationship Id="rId299" Type="http://schemas.openxmlformats.org/officeDocument/2006/relationships/customXml" Target="../ink/ink154.xml"/><Relationship Id="rId298" Type="http://schemas.openxmlformats.org/officeDocument/2006/relationships/image" Target="../media/image146.png"/><Relationship Id="rId297" Type="http://schemas.openxmlformats.org/officeDocument/2006/relationships/customXml" Target="../ink/ink153.xml"/><Relationship Id="rId296" Type="http://schemas.openxmlformats.org/officeDocument/2006/relationships/image" Target="../media/image145.png"/><Relationship Id="rId295" Type="http://schemas.openxmlformats.org/officeDocument/2006/relationships/customXml" Target="../ink/ink152.xml"/><Relationship Id="rId294" Type="http://schemas.openxmlformats.org/officeDocument/2006/relationships/image" Target="../media/image144.png"/><Relationship Id="rId293" Type="http://schemas.openxmlformats.org/officeDocument/2006/relationships/customXml" Target="../ink/ink151.xml"/><Relationship Id="rId292" Type="http://schemas.openxmlformats.org/officeDocument/2006/relationships/image" Target="../media/image143.png"/><Relationship Id="rId291" Type="http://schemas.openxmlformats.org/officeDocument/2006/relationships/customXml" Target="../ink/ink150.xml"/><Relationship Id="rId290" Type="http://schemas.openxmlformats.org/officeDocument/2006/relationships/image" Target="../media/image142.png"/><Relationship Id="rId29" Type="http://schemas.openxmlformats.org/officeDocument/2006/relationships/image" Target="../media/image17.png"/><Relationship Id="rId289" Type="http://schemas.openxmlformats.org/officeDocument/2006/relationships/customXml" Target="../ink/ink149.xml"/><Relationship Id="rId288" Type="http://schemas.openxmlformats.org/officeDocument/2006/relationships/image" Target="../media/image141.png"/><Relationship Id="rId287" Type="http://schemas.openxmlformats.org/officeDocument/2006/relationships/customXml" Target="../ink/ink148.xml"/><Relationship Id="rId286" Type="http://schemas.openxmlformats.org/officeDocument/2006/relationships/image" Target="../media/image140.png"/><Relationship Id="rId285" Type="http://schemas.openxmlformats.org/officeDocument/2006/relationships/customXml" Target="../ink/ink147.xml"/><Relationship Id="rId284" Type="http://schemas.openxmlformats.org/officeDocument/2006/relationships/image" Target="../media/image139.png"/><Relationship Id="rId283" Type="http://schemas.openxmlformats.org/officeDocument/2006/relationships/customXml" Target="../ink/ink146.xml"/><Relationship Id="rId282" Type="http://schemas.openxmlformats.org/officeDocument/2006/relationships/image" Target="../media/image138.png"/><Relationship Id="rId281" Type="http://schemas.openxmlformats.org/officeDocument/2006/relationships/customXml" Target="../ink/ink145.xml"/><Relationship Id="rId280" Type="http://schemas.openxmlformats.org/officeDocument/2006/relationships/image" Target="../media/image137.png"/><Relationship Id="rId28" Type="http://schemas.openxmlformats.org/officeDocument/2006/relationships/customXml" Target="../ink/ink13.xml"/><Relationship Id="rId279" Type="http://schemas.openxmlformats.org/officeDocument/2006/relationships/customXml" Target="../ink/ink144.xml"/><Relationship Id="rId278" Type="http://schemas.openxmlformats.org/officeDocument/2006/relationships/image" Target="../media/image136.png"/><Relationship Id="rId277" Type="http://schemas.openxmlformats.org/officeDocument/2006/relationships/customXml" Target="../ink/ink143.xml"/><Relationship Id="rId276" Type="http://schemas.openxmlformats.org/officeDocument/2006/relationships/customXml" Target="../ink/ink142.xml"/><Relationship Id="rId275" Type="http://schemas.openxmlformats.org/officeDocument/2006/relationships/image" Target="../media/image135.png"/><Relationship Id="rId274" Type="http://schemas.openxmlformats.org/officeDocument/2006/relationships/customXml" Target="../ink/ink141.xml"/><Relationship Id="rId273" Type="http://schemas.openxmlformats.org/officeDocument/2006/relationships/image" Target="../media/image134.png"/><Relationship Id="rId272" Type="http://schemas.openxmlformats.org/officeDocument/2006/relationships/customXml" Target="../ink/ink140.xml"/><Relationship Id="rId271" Type="http://schemas.openxmlformats.org/officeDocument/2006/relationships/image" Target="../media/image133.png"/><Relationship Id="rId270" Type="http://schemas.openxmlformats.org/officeDocument/2006/relationships/customXml" Target="../ink/ink139.xml"/><Relationship Id="rId27" Type="http://schemas.openxmlformats.org/officeDocument/2006/relationships/image" Target="../media/image16.png"/><Relationship Id="rId269" Type="http://schemas.openxmlformats.org/officeDocument/2006/relationships/image" Target="../media/image132.png"/><Relationship Id="rId268" Type="http://schemas.openxmlformats.org/officeDocument/2006/relationships/customXml" Target="../ink/ink138.xml"/><Relationship Id="rId267" Type="http://schemas.openxmlformats.org/officeDocument/2006/relationships/customXml" Target="../ink/ink137.xml"/><Relationship Id="rId266" Type="http://schemas.openxmlformats.org/officeDocument/2006/relationships/image" Target="../media/image131.png"/><Relationship Id="rId265" Type="http://schemas.openxmlformats.org/officeDocument/2006/relationships/customXml" Target="../ink/ink136.xml"/><Relationship Id="rId264" Type="http://schemas.openxmlformats.org/officeDocument/2006/relationships/image" Target="../media/image130.png"/><Relationship Id="rId263" Type="http://schemas.openxmlformats.org/officeDocument/2006/relationships/customXml" Target="../ink/ink135.xml"/><Relationship Id="rId262" Type="http://schemas.openxmlformats.org/officeDocument/2006/relationships/image" Target="../media/image129.png"/><Relationship Id="rId261" Type="http://schemas.openxmlformats.org/officeDocument/2006/relationships/customXml" Target="../ink/ink134.xml"/><Relationship Id="rId260" Type="http://schemas.openxmlformats.org/officeDocument/2006/relationships/image" Target="../media/image128.png"/><Relationship Id="rId26" Type="http://schemas.openxmlformats.org/officeDocument/2006/relationships/customXml" Target="../ink/ink12.xml"/><Relationship Id="rId259" Type="http://schemas.openxmlformats.org/officeDocument/2006/relationships/customXml" Target="../ink/ink133.xml"/><Relationship Id="rId258" Type="http://schemas.openxmlformats.org/officeDocument/2006/relationships/image" Target="../media/image127.png"/><Relationship Id="rId257" Type="http://schemas.openxmlformats.org/officeDocument/2006/relationships/customXml" Target="../ink/ink132.xml"/><Relationship Id="rId256" Type="http://schemas.openxmlformats.org/officeDocument/2006/relationships/image" Target="../media/image126.png"/><Relationship Id="rId255" Type="http://schemas.openxmlformats.org/officeDocument/2006/relationships/customXml" Target="../ink/ink131.xml"/><Relationship Id="rId254" Type="http://schemas.openxmlformats.org/officeDocument/2006/relationships/image" Target="../media/image125.png"/><Relationship Id="rId253" Type="http://schemas.openxmlformats.org/officeDocument/2006/relationships/customXml" Target="../ink/ink130.xml"/><Relationship Id="rId252" Type="http://schemas.openxmlformats.org/officeDocument/2006/relationships/image" Target="../media/image124.png"/><Relationship Id="rId251" Type="http://schemas.openxmlformats.org/officeDocument/2006/relationships/customXml" Target="../ink/ink129.xml"/><Relationship Id="rId250" Type="http://schemas.openxmlformats.org/officeDocument/2006/relationships/image" Target="../media/image123.png"/><Relationship Id="rId25" Type="http://schemas.openxmlformats.org/officeDocument/2006/relationships/image" Target="../media/image15.png"/><Relationship Id="rId249" Type="http://schemas.openxmlformats.org/officeDocument/2006/relationships/customXml" Target="../ink/ink128.xml"/><Relationship Id="rId248" Type="http://schemas.openxmlformats.org/officeDocument/2006/relationships/image" Target="../media/image122.png"/><Relationship Id="rId247" Type="http://schemas.openxmlformats.org/officeDocument/2006/relationships/customXml" Target="../ink/ink127.xml"/><Relationship Id="rId246" Type="http://schemas.openxmlformats.org/officeDocument/2006/relationships/image" Target="../media/image121.png"/><Relationship Id="rId245" Type="http://schemas.openxmlformats.org/officeDocument/2006/relationships/customXml" Target="../ink/ink126.xml"/><Relationship Id="rId244" Type="http://schemas.openxmlformats.org/officeDocument/2006/relationships/image" Target="../media/image120.png"/><Relationship Id="rId243" Type="http://schemas.openxmlformats.org/officeDocument/2006/relationships/customXml" Target="../ink/ink125.xml"/><Relationship Id="rId242" Type="http://schemas.openxmlformats.org/officeDocument/2006/relationships/image" Target="../media/image119.png"/><Relationship Id="rId241" Type="http://schemas.openxmlformats.org/officeDocument/2006/relationships/customXml" Target="../ink/ink124.xml"/><Relationship Id="rId240" Type="http://schemas.openxmlformats.org/officeDocument/2006/relationships/image" Target="../media/image118.png"/><Relationship Id="rId24" Type="http://schemas.openxmlformats.org/officeDocument/2006/relationships/customXml" Target="../ink/ink11.xml"/><Relationship Id="rId239" Type="http://schemas.openxmlformats.org/officeDocument/2006/relationships/customXml" Target="../ink/ink123.xml"/><Relationship Id="rId238" Type="http://schemas.openxmlformats.org/officeDocument/2006/relationships/image" Target="../media/image117.png"/><Relationship Id="rId237" Type="http://schemas.openxmlformats.org/officeDocument/2006/relationships/customXml" Target="../ink/ink122.xml"/><Relationship Id="rId236" Type="http://schemas.openxmlformats.org/officeDocument/2006/relationships/image" Target="../media/image116.png"/><Relationship Id="rId235" Type="http://schemas.openxmlformats.org/officeDocument/2006/relationships/customXml" Target="../ink/ink121.xml"/><Relationship Id="rId234" Type="http://schemas.openxmlformats.org/officeDocument/2006/relationships/image" Target="../media/image115.png"/><Relationship Id="rId233" Type="http://schemas.openxmlformats.org/officeDocument/2006/relationships/customXml" Target="../ink/ink120.xml"/><Relationship Id="rId232" Type="http://schemas.openxmlformats.org/officeDocument/2006/relationships/image" Target="../media/image114.png"/><Relationship Id="rId231" Type="http://schemas.openxmlformats.org/officeDocument/2006/relationships/customXml" Target="../ink/ink119.xml"/><Relationship Id="rId230" Type="http://schemas.openxmlformats.org/officeDocument/2006/relationships/image" Target="../media/image113.png"/><Relationship Id="rId23" Type="http://schemas.openxmlformats.org/officeDocument/2006/relationships/image" Target="../media/image14.png"/><Relationship Id="rId229" Type="http://schemas.openxmlformats.org/officeDocument/2006/relationships/customXml" Target="../ink/ink118.xml"/><Relationship Id="rId228" Type="http://schemas.openxmlformats.org/officeDocument/2006/relationships/image" Target="../media/image112.png"/><Relationship Id="rId227" Type="http://schemas.openxmlformats.org/officeDocument/2006/relationships/customXml" Target="../ink/ink117.xml"/><Relationship Id="rId226" Type="http://schemas.openxmlformats.org/officeDocument/2006/relationships/image" Target="../media/image111.png"/><Relationship Id="rId225" Type="http://schemas.openxmlformats.org/officeDocument/2006/relationships/customXml" Target="../ink/ink116.xml"/><Relationship Id="rId224" Type="http://schemas.openxmlformats.org/officeDocument/2006/relationships/image" Target="../media/image110.png"/><Relationship Id="rId223" Type="http://schemas.openxmlformats.org/officeDocument/2006/relationships/customXml" Target="../ink/ink115.xml"/><Relationship Id="rId222" Type="http://schemas.openxmlformats.org/officeDocument/2006/relationships/image" Target="../media/image109.png"/><Relationship Id="rId221" Type="http://schemas.openxmlformats.org/officeDocument/2006/relationships/customXml" Target="../ink/ink114.xml"/><Relationship Id="rId220" Type="http://schemas.openxmlformats.org/officeDocument/2006/relationships/image" Target="../media/image108.png"/><Relationship Id="rId22" Type="http://schemas.openxmlformats.org/officeDocument/2006/relationships/customXml" Target="../ink/ink10.xml"/><Relationship Id="rId219" Type="http://schemas.openxmlformats.org/officeDocument/2006/relationships/customXml" Target="../ink/ink113.xml"/><Relationship Id="rId218" Type="http://schemas.openxmlformats.org/officeDocument/2006/relationships/image" Target="../media/image107.png"/><Relationship Id="rId217" Type="http://schemas.openxmlformats.org/officeDocument/2006/relationships/customXml" Target="../ink/ink112.xml"/><Relationship Id="rId216" Type="http://schemas.openxmlformats.org/officeDocument/2006/relationships/image" Target="../media/image106.png"/><Relationship Id="rId215" Type="http://schemas.openxmlformats.org/officeDocument/2006/relationships/customXml" Target="../ink/ink111.xml"/><Relationship Id="rId214" Type="http://schemas.openxmlformats.org/officeDocument/2006/relationships/image" Target="../media/image105.png"/><Relationship Id="rId213" Type="http://schemas.openxmlformats.org/officeDocument/2006/relationships/customXml" Target="../ink/ink110.xml"/><Relationship Id="rId212" Type="http://schemas.openxmlformats.org/officeDocument/2006/relationships/image" Target="../media/image104.png"/><Relationship Id="rId211" Type="http://schemas.openxmlformats.org/officeDocument/2006/relationships/customXml" Target="../ink/ink109.xml"/><Relationship Id="rId210" Type="http://schemas.openxmlformats.org/officeDocument/2006/relationships/image" Target="../media/image103.png"/><Relationship Id="rId21" Type="http://schemas.openxmlformats.org/officeDocument/2006/relationships/image" Target="../media/image13.png"/><Relationship Id="rId209" Type="http://schemas.openxmlformats.org/officeDocument/2006/relationships/customXml" Target="../ink/ink108.xml"/><Relationship Id="rId208" Type="http://schemas.openxmlformats.org/officeDocument/2006/relationships/image" Target="../media/image102.png"/><Relationship Id="rId207" Type="http://schemas.openxmlformats.org/officeDocument/2006/relationships/customXml" Target="../ink/ink107.xml"/><Relationship Id="rId206" Type="http://schemas.openxmlformats.org/officeDocument/2006/relationships/image" Target="../media/image101.png"/><Relationship Id="rId205" Type="http://schemas.openxmlformats.org/officeDocument/2006/relationships/customXml" Target="../ink/ink106.xml"/><Relationship Id="rId204" Type="http://schemas.openxmlformats.org/officeDocument/2006/relationships/image" Target="../media/image100.png"/><Relationship Id="rId203" Type="http://schemas.openxmlformats.org/officeDocument/2006/relationships/customXml" Target="../ink/ink105.xml"/><Relationship Id="rId202" Type="http://schemas.openxmlformats.org/officeDocument/2006/relationships/image" Target="../media/image99.png"/><Relationship Id="rId201" Type="http://schemas.openxmlformats.org/officeDocument/2006/relationships/customXml" Target="../ink/ink104.xml"/><Relationship Id="rId200" Type="http://schemas.openxmlformats.org/officeDocument/2006/relationships/image" Target="../media/image98.png"/><Relationship Id="rId20" Type="http://schemas.openxmlformats.org/officeDocument/2006/relationships/customXml" Target="../ink/ink9.xml"/><Relationship Id="rId2" Type="http://schemas.openxmlformats.org/officeDocument/2006/relationships/image" Target="../media/image3.emf"/><Relationship Id="rId199" Type="http://schemas.openxmlformats.org/officeDocument/2006/relationships/customXml" Target="../ink/ink103.xml"/><Relationship Id="rId198" Type="http://schemas.openxmlformats.org/officeDocument/2006/relationships/image" Target="../media/image97.png"/><Relationship Id="rId197" Type="http://schemas.openxmlformats.org/officeDocument/2006/relationships/customXml" Target="../ink/ink102.xml"/><Relationship Id="rId196" Type="http://schemas.openxmlformats.org/officeDocument/2006/relationships/image" Target="../media/image96.png"/><Relationship Id="rId195" Type="http://schemas.openxmlformats.org/officeDocument/2006/relationships/customXml" Target="../ink/ink101.xml"/><Relationship Id="rId194" Type="http://schemas.openxmlformats.org/officeDocument/2006/relationships/image" Target="../media/image95.png"/><Relationship Id="rId193" Type="http://schemas.openxmlformats.org/officeDocument/2006/relationships/customXml" Target="../ink/ink100.xml"/><Relationship Id="rId192" Type="http://schemas.openxmlformats.org/officeDocument/2006/relationships/image" Target="../media/image94.png"/><Relationship Id="rId191" Type="http://schemas.openxmlformats.org/officeDocument/2006/relationships/customXml" Target="../ink/ink99.xml"/><Relationship Id="rId190" Type="http://schemas.openxmlformats.org/officeDocument/2006/relationships/image" Target="../media/image93.png"/><Relationship Id="rId19" Type="http://schemas.openxmlformats.org/officeDocument/2006/relationships/image" Target="../media/image12.png"/><Relationship Id="rId189" Type="http://schemas.openxmlformats.org/officeDocument/2006/relationships/customXml" Target="../ink/ink98.xml"/><Relationship Id="rId188" Type="http://schemas.openxmlformats.org/officeDocument/2006/relationships/customXml" Target="../ink/ink97.xml"/><Relationship Id="rId187" Type="http://schemas.openxmlformats.org/officeDocument/2006/relationships/image" Target="../media/image92.png"/><Relationship Id="rId186" Type="http://schemas.openxmlformats.org/officeDocument/2006/relationships/customXml" Target="../ink/ink96.xml"/><Relationship Id="rId185" Type="http://schemas.openxmlformats.org/officeDocument/2006/relationships/image" Target="../media/image91.png"/><Relationship Id="rId184" Type="http://schemas.openxmlformats.org/officeDocument/2006/relationships/customXml" Target="../ink/ink95.xml"/><Relationship Id="rId183" Type="http://schemas.openxmlformats.org/officeDocument/2006/relationships/image" Target="../media/image90.png"/><Relationship Id="rId182" Type="http://schemas.openxmlformats.org/officeDocument/2006/relationships/customXml" Target="../ink/ink94.xml"/><Relationship Id="rId181" Type="http://schemas.openxmlformats.org/officeDocument/2006/relationships/image" Target="../media/image89.png"/><Relationship Id="rId180" Type="http://schemas.openxmlformats.org/officeDocument/2006/relationships/customXml" Target="../ink/ink93.xml"/><Relationship Id="rId18" Type="http://schemas.openxmlformats.org/officeDocument/2006/relationships/customXml" Target="../ink/ink8.xml"/><Relationship Id="rId179" Type="http://schemas.openxmlformats.org/officeDocument/2006/relationships/image" Target="../media/image88.png"/><Relationship Id="rId178" Type="http://schemas.openxmlformats.org/officeDocument/2006/relationships/customXml" Target="../ink/ink92.xml"/><Relationship Id="rId177" Type="http://schemas.openxmlformats.org/officeDocument/2006/relationships/image" Target="../media/image87.png"/><Relationship Id="rId176" Type="http://schemas.openxmlformats.org/officeDocument/2006/relationships/customXml" Target="../ink/ink91.xml"/><Relationship Id="rId175" Type="http://schemas.openxmlformats.org/officeDocument/2006/relationships/image" Target="../media/image86.png"/><Relationship Id="rId174" Type="http://schemas.openxmlformats.org/officeDocument/2006/relationships/customXml" Target="../ink/ink90.xml"/><Relationship Id="rId173" Type="http://schemas.openxmlformats.org/officeDocument/2006/relationships/customXml" Target="../ink/ink89.xml"/><Relationship Id="rId172" Type="http://schemas.openxmlformats.org/officeDocument/2006/relationships/image" Target="../media/image85.png"/><Relationship Id="rId171" Type="http://schemas.openxmlformats.org/officeDocument/2006/relationships/customXml" Target="../ink/ink88.xml"/><Relationship Id="rId170" Type="http://schemas.openxmlformats.org/officeDocument/2006/relationships/image" Target="../media/image84.png"/><Relationship Id="rId17" Type="http://schemas.openxmlformats.org/officeDocument/2006/relationships/image" Target="../media/image11.png"/><Relationship Id="rId169" Type="http://schemas.openxmlformats.org/officeDocument/2006/relationships/customXml" Target="../ink/ink87.xml"/><Relationship Id="rId168" Type="http://schemas.openxmlformats.org/officeDocument/2006/relationships/image" Target="../media/image83.png"/><Relationship Id="rId167" Type="http://schemas.openxmlformats.org/officeDocument/2006/relationships/customXml" Target="../ink/ink86.xml"/><Relationship Id="rId166" Type="http://schemas.openxmlformats.org/officeDocument/2006/relationships/image" Target="../media/image82.png"/><Relationship Id="rId165" Type="http://schemas.openxmlformats.org/officeDocument/2006/relationships/customXml" Target="../ink/ink85.xml"/><Relationship Id="rId164" Type="http://schemas.openxmlformats.org/officeDocument/2006/relationships/image" Target="../media/image81.png"/><Relationship Id="rId163" Type="http://schemas.openxmlformats.org/officeDocument/2006/relationships/customXml" Target="../ink/ink84.xml"/><Relationship Id="rId162" Type="http://schemas.openxmlformats.org/officeDocument/2006/relationships/image" Target="../media/image80.png"/><Relationship Id="rId161" Type="http://schemas.openxmlformats.org/officeDocument/2006/relationships/customXml" Target="../ink/ink83.xml"/><Relationship Id="rId160" Type="http://schemas.openxmlformats.org/officeDocument/2006/relationships/image" Target="../media/image79.png"/><Relationship Id="rId16" Type="http://schemas.openxmlformats.org/officeDocument/2006/relationships/customXml" Target="../ink/ink7.xml"/><Relationship Id="rId159" Type="http://schemas.openxmlformats.org/officeDocument/2006/relationships/customXml" Target="../ink/ink82.xml"/><Relationship Id="rId158" Type="http://schemas.openxmlformats.org/officeDocument/2006/relationships/image" Target="../media/image78.png"/><Relationship Id="rId157" Type="http://schemas.openxmlformats.org/officeDocument/2006/relationships/customXml" Target="../ink/ink81.xml"/><Relationship Id="rId156" Type="http://schemas.openxmlformats.org/officeDocument/2006/relationships/image" Target="../media/image77.png"/><Relationship Id="rId155" Type="http://schemas.openxmlformats.org/officeDocument/2006/relationships/customXml" Target="../ink/ink80.xml"/><Relationship Id="rId154" Type="http://schemas.openxmlformats.org/officeDocument/2006/relationships/image" Target="../media/image76.png"/><Relationship Id="rId153" Type="http://schemas.openxmlformats.org/officeDocument/2006/relationships/customXml" Target="../ink/ink79.xml"/><Relationship Id="rId152" Type="http://schemas.openxmlformats.org/officeDocument/2006/relationships/image" Target="../media/image75.png"/><Relationship Id="rId151" Type="http://schemas.openxmlformats.org/officeDocument/2006/relationships/customXml" Target="../ink/ink78.xml"/><Relationship Id="rId150" Type="http://schemas.openxmlformats.org/officeDocument/2006/relationships/image" Target="../media/image74.png"/><Relationship Id="rId15" Type="http://schemas.openxmlformats.org/officeDocument/2006/relationships/image" Target="../media/image10.png"/><Relationship Id="rId149" Type="http://schemas.openxmlformats.org/officeDocument/2006/relationships/customXml" Target="../ink/ink77.xml"/><Relationship Id="rId148" Type="http://schemas.openxmlformats.org/officeDocument/2006/relationships/image" Target="../media/image73.png"/><Relationship Id="rId147" Type="http://schemas.openxmlformats.org/officeDocument/2006/relationships/customXml" Target="../ink/ink76.xml"/><Relationship Id="rId146" Type="http://schemas.openxmlformats.org/officeDocument/2006/relationships/image" Target="../media/image72.png"/><Relationship Id="rId145" Type="http://schemas.openxmlformats.org/officeDocument/2006/relationships/customXml" Target="../ink/ink75.xml"/><Relationship Id="rId144" Type="http://schemas.openxmlformats.org/officeDocument/2006/relationships/image" Target="../media/image71.png"/><Relationship Id="rId143" Type="http://schemas.openxmlformats.org/officeDocument/2006/relationships/customXml" Target="../ink/ink74.xml"/><Relationship Id="rId142" Type="http://schemas.openxmlformats.org/officeDocument/2006/relationships/image" Target="../media/image70.png"/><Relationship Id="rId141" Type="http://schemas.openxmlformats.org/officeDocument/2006/relationships/customXml" Target="../ink/ink73.xml"/><Relationship Id="rId140" Type="http://schemas.openxmlformats.org/officeDocument/2006/relationships/image" Target="../media/image69.png"/><Relationship Id="rId14" Type="http://schemas.openxmlformats.org/officeDocument/2006/relationships/customXml" Target="../ink/ink6.xml"/><Relationship Id="rId139" Type="http://schemas.openxmlformats.org/officeDocument/2006/relationships/customXml" Target="../ink/ink72.xml"/><Relationship Id="rId138" Type="http://schemas.openxmlformats.org/officeDocument/2006/relationships/image" Target="../media/image68.png"/><Relationship Id="rId137" Type="http://schemas.openxmlformats.org/officeDocument/2006/relationships/customXml" Target="../ink/ink71.xml"/><Relationship Id="rId136" Type="http://schemas.openxmlformats.org/officeDocument/2006/relationships/image" Target="../media/image67.png"/><Relationship Id="rId135" Type="http://schemas.openxmlformats.org/officeDocument/2006/relationships/customXml" Target="../ink/ink70.xml"/><Relationship Id="rId134" Type="http://schemas.openxmlformats.org/officeDocument/2006/relationships/image" Target="../media/image66.png"/><Relationship Id="rId133" Type="http://schemas.openxmlformats.org/officeDocument/2006/relationships/customXml" Target="../ink/ink69.xml"/><Relationship Id="rId132" Type="http://schemas.openxmlformats.org/officeDocument/2006/relationships/image" Target="../media/image65.png"/><Relationship Id="rId131" Type="http://schemas.openxmlformats.org/officeDocument/2006/relationships/customXml" Target="../ink/ink68.xml"/><Relationship Id="rId130" Type="http://schemas.openxmlformats.org/officeDocument/2006/relationships/image" Target="../media/image64.png"/><Relationship Id="rId13" Type="http://schemas.openxmlformats.org/officeDocument/2006/relationships/image" Target="../media/image9.png"/><Relationship Id="rId129" Type="http://schemas.openxmlformats.org/officeDocument/2006/relationships/customXml" Target="../ink/ink67.xml"/><Relationship Id="rId128" Type="http://schemas.openxmlformats.org/officeDocument/2006/relationships/image" Target="../media/image63.png"/><Relationship Id="rId127" Type="http://schemas.openxmlformats.org/officeDocument/2006/relationships/customXml" Target="../ink/ink66.xml"/><Relationship Id="rId126" Type="http://schemas.openxmlformats.org/officeDocument/2006/relationships/customXml" Target="../ink/ink65.xml"/><Relationship Id="rId125" Type="http://schemas.openxmlformats.org/officeDocument/2006/relationships/image" Target="../media/image62.png"/><Relationship Id="rId124" Type="http://schemas.openxmlformats.org/officeDocument/2006/relationships/customXml" Target="../ink/ink64.xml"/><Relationship Id="rId123" Type="http://schemas.openxmlformats.org/officeDocument/2006/relationships/image" Target="../media/image61.png"/><Relationship Id="rId122" Type="http://schemas.openxmlformats.org/officeDocument/2006/relationships/customXml" Target="../ink/ink63.xml"/><Relationship Id="rId121" Type="http://schemas.openxmlformats.org/officeDocument/2006/relationships/customXml" Target="../ink/ink62.xml"/><Relationship Id="rId120" Type="http://schemas.openxmlformats.org/officeDocument/2006/relationships/image" Target="../media/image60.png"/><Relationship Id="rId12" Type="http://schemas.openxmlformats.org/officeDocument/2006/relationships/customXml" Target="../ink/ink5.xml"/><Relationship Id="rId119" Type="http://schemas.openxmlformats.org/officeDocument/2006/relationships/customXml" Target="../ink/ink61.xml"/><Relationship Id="rId118" Type="http://schemas.openxmlformats.org/officeDocument/2006/relationships/image" Target="../media/image59.png"/><Relationship Id="rId117" Type="http://schemas.openxmlformats.org/officeDocument/2006/relationships/customXml" Target="../ink/ink60.xml"/><Relationship Id="rId116" Type="http://schemas.openxmlformats.org/officeDocument/2006/relationships/image" Target="../media/image58.png"/><Relationship Id="rId115" Type="http://schemas.openxmlformats.org/officeDocument/2006/relationships/customXml" Target="../ink/ink59.xml"/><Relationship Id="rId114" Type="http://schemas.openxmlformats.org/officeDocument/2006/relationships/image" Target="../media/image57.png"/><Relationship Id="rId113" Type="http://schemas.openxmlformats.org/officeDocument/2006/relationships/customXml" Target="../ink/ink58.xml"/><Relationship Id="rId112" Type="http://schemas.openxmlformats.org/officeDocument/2006/relationships/image" Target="../media/image56.png"/><Relationship Id="rId111" Type="http://schemas.openxmlformats.org/officeDocument/2006/relationships/customXml" Target="../ink/ink57.xml"/><Relationship Id="rId110" Type="http://schemas.openxmlformats.org/officeDocument/2006/relationships/image" Target="../media/image55.png"/><Relationship Id="rId11" Type="http://schemas.openxmlformats.org/officeDocument/2006/relationships/image" Target="../media/image8.png"/><Relationship Id="rId109" Type="http://schemas.openxmlformats.org/officeDocument/2006/relationships/customXml" Target="../ink/ink56.xml"/><Relationship Id="rId108" Type="http://schemas.openxmlformats.org/officeDocument/2006/relationships/image" Target="../media/image54.png"/><Relationship Id="rId107" Type="http://schemas.openxmlformats.org/officeDocument/2006/relationships/customXml" Target="../ink/ink55.xml"/><Relationship Id="rId106" Type="http://schemas.openxmlformats.org/officeDocument/2006/relationships/image" Target="../media/image53.png"/><Relationship Id="rId105" Type="http://schemas.openxmlformats.org/officeDocument/2006/relationships/customXml" Target="../ink/ink54.xml"/><Relationship Id="rId104" Type="http://schemas.openxmlformats.org/officeDocument/2006/relationships/image" Target="../media/image52.png"/><Relationship Id="rId103" Type="http://schemas.openxmlformats.org/officeDocument/2006/relationships/customXml" Target="../ink/ink53.xml"/><Relationship Id="rId102" Type="http://schemas.openxmlformats.org/officeDocument/2006/relationships/image" Target="../media/image51.png"/><Relationship Id="rId101" Type="http://schemas.openxmlformats.org/officeDocument/2006/relationships/customXml" Target="../ink/ink52.xml"/><Relationship Id="rId100" Type="http://schemas.openxmlformats.org/officeDocument/2006/relationships/image" Target="../media/image50.png"/><Relationship Id="rId10" Type="http://schemas.openxmlformats.org/officeDocument/2006/relationships/customXml" Target="../ink/ink4.xml"/><Relationship Id="rId1" Type="http://schemas.openxmlformats.org/officeDocument/2006/relationships/oleObject" Target="../embeddings/oleObject1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15.png"/><Relationship Id="rId98" Type="http://schemas.openxmlformats.org/officeDocument/2006/relationships/customXml" Target="../ink/ink328.xml"/><Relationship Id="rId97" Type="http://schemas.openxmlformats.org/officeDocument/2006/relationships/image" Target="../media/image314.png"/><Relationship Id="rId96" Type="http://schemas.openxmlformats.org/officeDocument/2006/relationships/customXml" Target="../ink/ink327.xml"/><Relationship Id="rId95" Type="http://schemas.openxmlformats.org/officeDocument/2006/relationships/image" Target="../media/image313.png"/><Relationship Id="rId94" Type="http://schemas.openxmlformats.org/officeDocument/2006/relationships/customXml" Target="../ink/ink326.xml"/><Relationship Id="rId93" Type="http://schemas.openxmlformats.org/officeDocument/2006/relationships/image" Target="../media/image312.png"/><Relationship Id="rId92" Type="http://schemas.openxmlformats.org/officeDocument/2006/relationships/customXml" Target="../ink/ink325.xml"/><Relationship Id="rId91" Type="http://schemas.openxmlformats.org/officeDocument/2006/relationships/image" Target="../media/image311.png"/><Relationship Id="rId90" Type="http://schemas.openxmlformats.org/officeDocument/2006/relationships/customXml" Target="../ink/ink324.xml"/><Relationship Id="rId9" Type="http://schemas.openxmlformats.org/officeDocument/2006/relationships/image" Target="../media/image270.png"/><Relationship Id="rId89" Type="http://schemas.openxmlformats.org/officeDocument/2006/relationships/image" Target="../media/image310.png"/><Relationship Id="rId88" Type="http://schemas.openxmlformats.org/officeDocument/2006/relationships/customXml" Target="../ink/ink323.xml"/><Relationship Id="rId87" Type="http://schemas.openxmlformats.org/officeDocument/2006/relationships/image" Target="../media/image309.png"/><Relationship Id="rId86" Type="http://schemas.openxmlformats.org/officeDocument/2006/relationships/customXml" Target="../ink/ink322.xml"/><Relationship Id="rId85" Type="http://schemas.openxmlformats.org/officeDocument/2006/relationships/image" Target="../media/image308.png"/><Relationship Id="rId84" Type="http://schemas.openxmlformats.org/officeDocument/2006/relationships/customXml" Target="../ink/ink321.xml"/><Relationship Id="rId83" Type="http://schemas.openxmlformats.org/officeDocument/2006/relationships/image" Target="../media/image307.png"/><Relationship Id="rId82" Type="http://schemas.openxmlformats.org/officeDocument/2006/relationships/customXml" Target="../ink/ink320.xml"/><Relationship Id="rId81" Type="http://schemas.openxmlformats.org/officeDocument/2006/relationships/image" Target="../media/image306.png"/><Relationship Id="rId80" Type="http://schemas.openxmlformats.org/officeDocument/2006/relationships/customXml" Target="../ink/ink319.xml"/><Relationship Id="rId8" Type="http://schemas.openxmlformats.org/officeDocument/2006/relationships/customXml" Target="../ink/ink283.xml"/><Relationship Id="rId79" Type="http://schemas.openxmlformats.org/officeDocument/2006/relationships/image" Target="../media/image305.png"/><Relationship Id="rId78" Type="http://schemas.openxmlformats.org/officeDocument/2006/relationships/customXml" Target="../ink/ink318.xml"/><Relationship Id="rId77" Type="http://schemas.openxmlformats.org/officeDocument/2006/relationships/image" Target="../media/image304.png"/><Relationship Id="rId76" Type="http://schemas.openxmlformats.org/officeDocument/2006/relationships/customXml" Target="../ink/ink317.xml"/><Relationship Id="rId75" Type="http://schemas.openxmlformats.org/officeDocument/2006/relationships/image" Target="../media/image303.png"/><Relationship Id="rId74" Type="http://schemas.openxmlformats.org/officeDocument/2006/relationships/customXml" Target="../ink/ink316.xml"/><Relationship Id="rId73" Type="http://schemas.openxmlformats.org/officeDocument/2006/relationships/image" Target="../media/image302.png"/><Relationship Id="rId72" Type="http://schemas.openxmlformats.org/officeDocument/2006/relationships/customXml" Target="../ink/ink315.xml"/><Relationship Id="rId71" Type="http://schemas.openxmlformats.org/officeDocument/2006/relationships/image" Target="../media/image301.png"/><Relationship Id="rId70" Type="http://schemas.openxmlformats.org/officeDocument/2006/relationships/customXml" Target="../ink/ink314.xml"/><Relationship Id="rId7" Type="http://schemas.openxmlformats.org/officeDocument/2006/relationships/image" Target="../media/image269.png"/><Relationship Id="rId69" Type="http://schemas.openxmlformats.org/officeDocument/2006/relationships/image" Target="../media/image300.png"/><Relationship Id="rId68" Type="http://schemas.openxmlformats.org/officeDocument/2006/relationships/customXml" Target="../ink/ink313.xml"/><Relationship Id="rId67" Type="http://schemas.openxmlformats.org/officeDocument/2006/relationships/image" Target="../media/image299.png"/><Relationship Id="rId66" Type="http://schemas.openxmlformats.org/officeDocument/2006/relationships/customXml" Target="../ink/ink312.xml"/><Relationship Id="rId65" Type="http://schemas.openxmlformats.org/officeDocument/2006/relationships/image" Target="../media/image298.png"/><Relationship Id="rId64" Type="http://schemas.openxmlformats.org/officeDocument/2006/relationships/customXml" Target="../ink/ink311.xml"/><Relationship Id="rId63" Type="http://schemas.openxmlformats.org/officeDocument/2006/relationships/image" Target="../media/image297.png"/><Relationship Id="rId62" Type="http://schemas.openxmlformats.org/officeDocument/2006/relationships/customXml" Target="../ink/ink310.xml"/><Relationship Id="rId61" Type="http://schemas.openxmlformats.org/officeDocument/2006/relationships/image" Target="../media/image296.png"/><Relationship Id="rId60" Type="http://schemas.openxmlformats.org/officeDocument/2006/relationships/customXml" Target="../ink/ink309.xml"/><Relationship Id="rId6" Type="http://schemas.openxmlformats.org/officeDocument/2006/relationships/customXml" Target="../ink/ink282.xml"/><Relationship Id="rId59" Type="http://schemas.openxmlformats.org/officeDocument/2006/relationships/image" Target="../media/image295.png"/><Relationship Id="rId58" Type="http://schemas.openxmlformats.org/officeDocument/2006/relationships/customXml" Target="../ink/ink308.xml"/><Relationship Id="rId57" Type="http://schemas.openxmlformats.org/officeDocument/2006/relationships/image" Target="../media/image294.png"/><Relationship Id="rId56" Type="http://schemas.openxmlformats.org/officeDocument/2006/relationships/customXml" Target="../ink/ink307.xml"/><Relationship Id="rId55" Type="http://schemas.openxmlformats.org/officeDocument/2006/relationships/image" Target="../media/image293.png"/><Relationship Id="rId54" Type="http://schemas.openxmlformats.org/officeDocument/2006/relationships/customXml" Target="../ink/ink306.xml"/><Relationship Id="rId53" Type="http://schemas.openxmlformats.org/officeDocument/2006/relationships/image" Target="../media/image292.png"/><Relationship Id="rId52" Type="http://schemas.openxmlformats.org/officeDocument/2006/relationships/customXml" Target="../ink/ink305.xml"/><Relationship Id="rId51" Type="http://schemas.openxmlformats.org/officeDocument/2006/relationships/image" Target="../media/image291.png"/><Relationship Id="rId50" Type="http://schemas.openxmlformats.org/officeDocument/2006/relationships/customXml" Target="../ink/ink304.xml"/><Relationship Id="rId5" Type="http://schemas.openxmlformats.org/officeDocument/2006/relationships/image" Target="../media/image268.png"/><Relationship Id="rId49" Type="http://schemas.openxmlformats.org/officeDocument/2006/relationships/image" Target="../media/image290.png"/><Relationship Id="rId48" Type="http://schemas.openxmlformats.org/officeDocument/2006/relationships/customXml" Target="../ink/ink303.xml"/><Relationship Id="rId47" Type="http://schemas.openxmlformats.org/officeDocument/2006/relationships/image" Target="../media/image289.png"/><Relationship Id="rId46" Type="http://schemas.openxmlformats.org/officeDocument/2006/relationships/customXml" Target="../ink/ink302.xml"/><Relationship Id="rId45" Type="http://schemas.openxmlformats.org/officeDocument/2006/relationships/image" Target="../media/image288.png"/><Relationship Id="rId44" Type="http://schemas.openxmlformats.org/officeDocument/2006/relationships/customXml" Target="../ink/ink301.xml"/><Relationship Id="rId43" Type="http://schemas.openxmlformats.org/officeDocument/2006/relationships/image" Target="../media/image287.png"/><Relationship Id="rId42" Type="http://schemas.openxmlformats.org/officeDocument/2006/relationships/customXml" Target="../ink/ink300.xml"/><Relationship Id="rId41" Type="http://schemas.openxmlformats.org/officeDocument/2006/relationships/image" Target="../media/image286.png"/><Relationship Id="rId40" Type="http://schemas.openxmlformats.org/officeDocument/2006/relationships/customXml" Target="../ink/ink299.xml"/><Relationship Id="rId4" Type="http://schemas.openxmlformats.org/officeDocument/2006/relationships/customXml" Target="../ink/ink281.xml"/><Relationship Id="rId39" Type="http://schemas.openxmlformats.org/officeDocument/2006/relationships/image" Target="../media/image285.png"/><Relationship Id="rId38" Type="http://schemas.openxmlformats.org/officeDocument/2006/relationships/customXml" Target="../ink/ink298.xml"/><Relationship Id="rId37" Type="http://schemas.openxmlformats.org/officeDocument/2006/relationships/image" Target="../media/image284.png"/><Relationship Id="rId36" Type="http://schemas.openxmlformats.org/officeDocument/2006/relationships/customXml" Target="../ink/ink297.xml"/><Relationship Id="rId35" Type="http://schemas.openxmlformats.org/officeDocument/2006/relationships/image" Target="../media/image283.png"/><Relationship Id="rId346" Type="http://schemas.openxmlformats.org/officeDocument/2006/relationships/vmlDrawing" Target="../drawings/vmlDrawing2.vml"/><Relationship Id="rId345" Type="http://schemas.openxmlformats.org/officeDocument/2006/relationships/slideLayout" Target="../slideLayouts/slideLayout58.xml"/><Relationship Id="rId344" Type="http://schemas.openxmlformats.org/officeDocument/2006/relationships/image" Target="../media/image434.png"/><Relationship Id="rId343" Type="http://schemas.openxmlformats.org/officeDocument/2006/relationships/customXml" Target="../ink/ink453.xml"/><Relationship Id="rId342" Type="http://schemas.openxmlformats.org/officeDocument/2006/relationships/image" Target="../media/image433.png"/><Relationship Id="rId341" Type="http://schemas.openxmlformats.org/officeDocument/2006/relationships/customXml" Target="../ink/ink452.xml"/><Relationship Id="rId340" Type="http://schemas.openxmlformats.org/officeDocument/2006/relationships/image" Target="../media/image432.png"/><Relationship Id="rId34" Type="http://schemas.openxmlformats.org/officeDocument/2006/relationships/customXml" Target="../ink/ink296.xml"/><Relationship Id="rId339" Type="http://schemas.openxmlformats.org/officeDocument/2006/relationships/customXml" Target="../ink/ink451.xml"/><Relationship Id="rId338" Type="http://schemas.openxmlformats.org/officeDocument/2006/relationships/image" Target="../media/image431.png"/><Relationship Id="rId337" Type="http://schemas.openxmlformats.org/officeDocument/2006/relationships/customXml" Target="../ink/ink450.xml"/><Relationship Id="rId336" Type="http://schemas.openxmlformats.org/officeDocument/2006/relationships/image" Target="../media/image430.png"/><Relationship Id="rId335" Type="http://schemas.openxmlformats.org/officeDocument/2006/relationships/customXml" Target="../ink/ink449.xml"/><Relationship Id="rId334" Type="http://schemas.openxmlformats.org/officeDocument/2006/relationships/image" Target="../media/image429.png"/><Relationship Id="rId333" Type="http://schemas.openxmlformats.org/officeDocument/2006/relationships/customXml" Target="../ink/ink448.xml"/><Relationship Id="rId332" Type="http://schemas.openxmlformats.org/officeDocument/2006/relationships/image" Target="../media/image428.png"/><Relationship Id="rId331" Type="http://schemas.openxmlformats.org/officeDocument/2006/relationships/customXml" Target="../ink/ink447.xml"/><Relationship Id="rId330" Type="http://schemas.openxmlformats.org/officeDocument/2006/relationships/image" Target="../media/image427.png"/><Relationship Id="rId33" Type="http://schemas.openxmlformats.org/officeDocument/2006/relationships/image" Target="../media/image282.png"/><Relationship Id="rId329" Type="http://schemas.openxmlformats.org/officeDocument/2006/relationships/customXml" Target="../ink/ink446.xml"/><Relationship Id="rId328" Type="http://schemas.openxmlformats.org/officeDocument/2006/relationships/image" Target="../media/image426.png"/><Relationship Id="rId327" Type="http://schemas.openxmlformats.org/officeDocument/2006/relationships/customXml" Target="../ink/ink445.xml"/><Relationship Id="rId326" Type="http://schemas.openxmlformats.org/officeDocument/2006/relationships/image" Target="../media/image425.png"/><Relationship Id="rId325" Type="http://schemas.openxmlformats.org/officeDocument/2006/relationships/customXml" Target="../ink/ink444.xml"/><Relationship Id="rId324" Type="http://schemas.openxmlformats.org/officeDocument/2006/relationships/image" Target="../media/image424.png"/><Relationship Id="rId323" Type="http://schemas.openxmlformats.org/officeDocument/2006/relationships/customXml" Target="../ink/ink443.xml"/><Relationship Id="rId322" Type="http://schemas.openxmlformats.org/officeDocument/2006/relationships/image" Target="../media/image423.png"/><Relationship Id="rId321" Type="http://schemas.openxmlformats.org/officeDocument/2006/relationships/customXml" Target="../ink/ink442.xml"/><Relationship Id="rId320" Type="http://schemas.openxmlformats.org/officeDocument/2006/relationships/image" Target="../media/image422.png"/><Relationship Id="rId32" Type="http://schemas.openxmlformats.org/officeDocument/2006/relationships/customXml" Target="../ink/ink295.xml"/><Relationship Id="rId319" Type="http://schemas.openxmlformats.org/officeDocument/2006/relationships/customXml" Target="../ink/ink441.xml"/><Relationship Id="rId318" Type="http://schemas.openxmlformats.org/officeDocument/2006/relationships/image" Target="../media/image421.png"/><Relationship Id="rId317" Type="http://schemas.openxmlformats.org/officeDocument/2006/relationships/customXml" Target="../ink/ink440.xml"/><Relationship Id="rId316" Type="http://schemas.openxmlformats.org/officeDocument/2006/relationships/customXml" Target="../ink/ink439.xml"/><Relationship Id="rId315" Type="http://schemas.openxmlformats.org/officeDocument/2006/relationships/image" Target="../media/image420.png"/><Relationship Id="rId314" Type="http://schemas.openxmlformats.org/officeDocument/2006/relationships/customXml" Target="../ink/ink438.xml"/><Relationship Id="rId313" Type="http://schemas.openxmlformats.org/officeDocument/2006/relationships/customXml" Target="../ink/ink437.xml"/><Relationship Id="rId312" Type="http://schemas.openxmlformats.org/officeDocument/2006/relationships/image" Target="../media/image419.png"/><Relationship Id="rId311" Type="http://schemas.openxmlformats.org/officeDocument/2006/relationships/customXml" Target="../ink/ink436.xml"/><Relationship Id="rId310" Type="http://schemas.openxmlformats.org/officeDocument/2006/relationships/image" Target="../media/image418.png"/><Relationship Id="rId31" Type="http://schemas.openxmlformats.org/officeDocument/2006/relationships/image" Target="../media/image281.png"/><Relationship Id="rId309" Type="http://schemas.openxmlformats.org/officeDocument/2006/relationships/customXml" Target="../ink/ink435.xml"/><Relationship Id="rId308" Type="http://schemas.openxmlformats.org/officeDocument/2006/relationships/image" Target="../media/image417.png"/><Relationship Id="rId307" Type="http://schemas.openxmlformats.org/officeDocument/2006/relationships/customXml" Target="../ink/ink434.xml"/><Relationship Id="rId306" Type="http://schemas.openxmlformats.org/officeDocument/2006/relationships/image" Target="../media/image416.png"/><Relationship Id="rId305" Type="http://schemas.openxmlformats.org/officeDocument/2006/relationships/customXml" Target="../ink/ink433.xml"/><Relationship Id="rId304" Type="http://schemas.openxmlformats.org/officeDocument/2006/relationships/image" Target="../media/image415.png"/><Relationship Id="rId303" Type="http://schemas.openxmlformats.org/officeDocument/2006/relationships/customXml" Target="../ink/ink432.xml"/><Relationship Id="rId302" Type="http://schemas.openxmlformats.org/officeDocument/2006/relationships/image" Target="../media/image414.png"/><Relationship Id="rId301" Type="http://schemas.openxmlformats.org/officeDocument/2006/relationships/customXml" Target="../ink/ink431.xml"/><Relationship Id="rId300" Type="http://schemas.openxmlformats.org/officeDocument/2006/relationships/image" Target="../media/image413.png"/><Relationship Id="rId30" Type="http://schemas.openxmlformats.org/officeDocument/2006/relationships/customXml" Target="../ink/ink294.xml"/><Relationship Id="rId3" Type="http://schemas.openxmlformats.org/officeDocument/2006/relationships/image" Target="../media/image4.png"/><Relationship Id="rId299" Type="http://schemas.openxmlformats.org/officeDocument/2006/relationships/customXml" Target="../ink/ink430.xml"/><Relationship Id="rId298" Type="http://schemas.openxmlformats.org/officeDocument/2006/relationships/image" Target="../media/image412.png"/><Relationship Id="rId297" Type="http://schemas.openxmlformats.org/officeDocument/2006/relationships/customXml" Target="../ink/ink429.xml"/><Relationship Id="rId296" Type="http://schemas.openxmlformats.org/officeDocument/2006/relationships/image" Target="../media/image411.png"/><Relationship Id="rId295" Type="http://schemas.openxmlformats.org/officeDocument/2006/relationships/customXml" Target="../ink/ink428.xml"/><Relationship Id="rId294" Type="http://schemas.openxmlformats.org/officeDocument/2006/relationships/image" Target="../media/image410.png"/><Relationship Id="rId293" Type="http://schemas.openxmlformats.org/officeDocument/2006/relationships/customXml" Target="../ink/ink427.xml"/><Relationship Id="rId292" Type="http://schemas.openxmlformats.org/officeDocument/2006/relationships/image" Target="../media/image409.png"/><Relationship Id="rId291" Type="http://schemas.openxmlformats.org/officeDocument/2006/relationships/customXml" Target="../ink/ink426.xml"/><Relationship Id="rId290" Type="http://schemas.openxmlformats.org/officeDocument/2006/relationships/image" Target="../media/image408.png"/><Relationship Id="rId29" Type="http://schemas.openxmlformats.org/officeDocument/2006/relationships/image" Target="../media/image280.png"/><Relationship Id="rId289" Type="http://schemas.openxmlformats.org/officeDocument/2006/relationships/customXml" Target="../ink/ink425.xml"/><Relationship Id="rId288" Type="http://schemas.openxmlformats.org/officeDocument/2006/relationships/customXml" Target="../ink/ink424.xml"/><Relationship Id="rId287" Type="http://schemas.openxmlformats.org/officeDocument/2006/relationships/image" Target="../media/image407.png"/><Relationship Id="rId286" Type="http://schemas.openxmlformats.org/officeDocument/2006/relationships/customXml" Target="../ink/ink423.xml"/><Relationship Id="rId285" Type="http://schemas.openxmlformats.org/officeDocument/2006/relationships/image" Target="../media/image406.png"/><Relationship Id="rId284" Type="http://schemas.openxmlformats.org/officeDocument/2006/relationships/customXml" Target="../ink/ink422.xml"/><Relationship Id="rId283" Type="http://schemas.openxmlformats.org/officeDocument/2006/relationships/image" Target="../media/image405.png"/><Relationship Id="rId282" Type="http://schemas.openxmlformats.org/officeDocument/2006/relationships/customXml" Target="../ink/ink421.xml"/><Relationship Id="rId281" Type="http://schemas.openxmlformats.org/officeDocument/2006/relationships/image" Target="../media/image404.png"/><Relationship Id="rId280" Type="http://schemas.openxmlformats.org/officeDocument/2006/relationships/customXml" Target="../ink/ink420.xml"/><Relationship Id="rId28" Type="http://schemas.openxmlformats.org/officeDocument/2006/relationships/customXml" Target="../ink/ink293.xml"/><Relationship Id="rId279" Type="http://schemas.openxmlformats.org/officeDocument/2006/relationships/image" Target="../media/image403.png"/><Relationship Id="rId278" Type="http://schemas.openxmlformats.org/officeDocument/2006/relationships/customXml" Target="../ink/ink419.xml"/><Relationship Id="rId277" Type="http://schemas.openxmlformats.org/officeDocument/2006/relationships/image" Target="../media/image402.png"/><Relationship Id="rId276" Type="http://schemas.openxmlformats.org/officeDocument/2006/relationships/customXml" Target="../ink/ink418.xml"/><Relationship Id="rId275" Type="http://schemas.openxmlformats.org/officeDocument/2006/relationships/image" Target="../media/image401.png"/><Relationship Id="rId274" Type="http://schemas.openxmlformats.org/officeDocument/2006/relationships/customXml" Target="../ink/ink417.xml"/><Relationship Id="rId273" Type="http://schemas.openxmlformats.org/officeDocument/2006/relationships/image" Target="../media/image400.png"/><Relationship Id="rId272" Type="http://schemas.openxmlformats.org/officeDocument/2006/relationships/customXml" Target="../ink/ink416.xml"/><Relationship Id="rId271" Type="http://schemas.openxmlformats.org/officeDocument/2006/relationships/image" Target="../media/image399.png"/><Relationship Id="rId270" Type="http://schemas.openxmlformats.org/officeDocument/2006/relationships/customXml" Target="../ink/ink415.xml"/><Relationship Id="rId27" Type="http://schemas.openxmlformats.org/officeDocument/2006/relationships/image" Target="../media/image279.png"/><Relationship Id="rId269" Type="http://schemas.openxmlformats.org/officeDocument/2006/relationships/image" Target="../media/image398.png"/><Relationship Id="rId268" Type="http://schemas.openxmlformats.org/officeDocument/2006/relationships/customXml" Target="../ink/ink414.xml"/><Relationship Id="rId267" Type="http://schemas.openxmlformats.org/officeDocument/2006/relationships/image" Target="../media/image397.png"/><Relationship Id="rId266" Type="http://schemas.openxmlformats.org/officeDocument/2006/relationships/customXml" Target="../ink/ink413.xml"/><Relationship Id="rId265" Type="http://schemas.openxmlformats.org/officeDocument/2006/relationships/image" Target="../media/image396.png"/><Relationship Id="rId264" Type="http://schemas.openxmlformats.org/officeDocument/2006/relationships/customXml" Target="../ink/ink412.xml"/><Relationship Id="rId263" Type="http://schemas.openxmlformats.org/officeDocument/2006/relationships/image" Target="../media/image395.png"/><Relationship Id="rId262" Type="http://schemas.openxmlformats.org/officeDocument/2006/relationships/customXml" Target="../ink/ink411.xml"/><Relationship Id="rId261" Type="http://schemas.openxmlformats.org/officeDocument/2006/relationships/image" Target="../media/image394.png"/><Relationship Id="rId260" Type="http://schemas.openxmlformats.org/officeDocument/2006/relationships/customXml" Target="../ink/ink410.xml"/><Relationship Id="rId26" Type="http://schemas.openxmlformats.org/officeDocument/2006/relationships/customXml" Target="../ink/ink292.xml"/><Relationship Id="rId259" Type="http://schemas.openxmlformats.org/officeDocument/2006/relationships/image" Target="../media/image393.png"/><Relationship Id="rId258" Type="http://schemas.openxmlformats.org/officeDocument/2006/relationships/customXml" Target="../ink/ink409.xml"/><Relationship Id="rId257" Type="http://schemas.openxmlformats.org/officeDocument/2006/relationships/image" Target="../media/image392.png"/><Relationship Id="rId256" Type="http://schemas.openxmlformats.org/officeDocument/2006/relationships/customXml" Target="../ink/ink408.xml"/><Relationship Id="rId255" Type="http://schemas.openxmlformats.org/officeDocument/2006/relationships/image" Target="../media/image391.png"/><Relationship Id="rId254" Type="http://schemas.openxmlformats.org/officeDocument/2006/relationships/customXml" Target="../ink/ink407.xml"/><Relationship Id="rId253" Type="http://schemas.openxmlformats.org/officeDocument/2006/relationships/image" Target="../media/image390.png"/><Relationship Id="rId252" Type="http://schemas.openxmlformats.org/officeDocument/2006/relationships/customXml" Target="../ink/ink406.xml"/><Relationship Id="rId251" Type="http://schemas.openxmlformats.org/officeDocument/2006/relationships/image" Target="../media/image389.png"/><Relationship Id="rId250" Type="http://schemas.openxmlformats.org/officeDocument/2006/relationships/customXml" Target="../ink/ink405.xml"/><Relationship Id="rId25" Type="http://schemas.openxmlformats.org/officeDocument/2006/relationships/image" Target="../media/image278.png"/><Relationship Id="rId249" Type="http://schemas.openxmlformats.org/officeDocument/2006/relationships/image" Target="../media/image388.png"/><Relationship Id="rId248" Type="http://schemas.openxmlformats.org/officeDocument/2006/relationships/customXml" Target="../ink/ink404.xml"/><Relationship Id="rId247" Type="http://schemas.openxmlformats.org/officeDocument/2006/relationships/image" Target="../media/image387.png"/><Relationship Id="rId246" Type="http://schemas.openxmlformats.org/officeDocument/2006/relationships/customXml" Target="../ink/ink403.xml"/><Relationship Id="rId245" Type="http://schemas.openxmlformats.org/officeDocument/2006/relationships/image" Target="../media/image386.png"/><Relationship Id="rId244" Type="http://schemas.openxmlformats.org/officeDocument/2006/relationships/customXml" Target="../ink/ink402.xml"/><Relationship Id="rId243" Type="http://schemas.openxmlformats.org/officeDocument/2006/relationships/image" Target="../media/image385.png"/><Relationship Id="rId242" Type="http://schemas.openxmlformats.org/officeDocument/2006/relationships/customXml" Target="../ink/ink401.xml"/><Relationship Id="rId241" Type="http://schemas.openxmlformats.org/officeDocument/2006/relationships/image" Target="../media/image384.png"/><Relationship Id="rId240" Type="http://schemas.openxmlformats.org/officeDocument/2006/relationships/customXml" Target="../ink/ink400.xml"/><Relationship Id="rId24" Type="http://schemas.openxmlformats.org/officeDocument/2006/relationships/customXml" Target="../ink/ink291.xml"/><Relationship Id="rId239" Type="http://schemas.openxmlformats.org/officeDocument/2006/relationships/image" Target="../media/image383.png"/><Relationship Id="rId238" Type="http://schemas.openxmlformats.org/officeDocument/2006/relationships/customXml" Target="../ink/ink399.xml"/><Relationship Id="rId237" Type="http://schemas.openxmlformats.org/officeDocument/2006/relationships/image" Target="../media/image382.png"/><Relationship Id="rId236" Type="http://schemas.openxmlformats.org/officeDocument/2006/relationships/customXml" Target="../ink/ink398.xml"/><Relationship Id="rId235" Type="http://schemas.openxmlformats.org/officeDocument/2006/relationships/image" Target="../media/image381.png"/><Relationship Id="rId234" Type="http://schemas.openxmlformats.org/officeDocument/2006/relationships/customXml" Target="../ink/ink397.xml"/><Relationship Id="rId233" Type="http://schemas.openxmlformats.org/officeDocument/2006/relationships/image" Target="../media/image380.png"/><Relationship Id="rId232" Type="http://schemas.openxmlformats.org/officeDocument/2006/relationships/customXml" Target="../ink/ink396.xml"/><Relationship Id="rId231" Type="http://schemas.openxmlformats.org/officeDocument/2006/relationships/image" Target="../media/image379.png"/><Relationship Id="rId230" Type="http://schemas.openxmlformats.org/officeDocument/2006/relationships/customXml" Target="../ink/ink395.xml"/><Relationship Id="rId23" Type="http://schemas.openxmlformats.org/officeDocument/2006/relationships/image" Target="../media/image277.png"/><Relationship Id="rId229" Type="http://schemas.openxmlformats.org/officeDocument/2006/relationships/image" Target="../media/image378.png"/><Relationship Id="rId228" Type="http://schemas.openxmlformats.org/officeDocument/2006/relationships/customXml" Target="../ink/ink394.xml"/><Relationship Id="rId227" Type="http://schemas.openxmlformats.org/officeDocument/2006/relationships/image" Target="../media/image377.png"/><Relationship Id="rId226" Type="http://schemas.openxmlformats.org/officeDocument/2006/relationships/customXml" Target="../ink/ink393.xml"/><Relationship Id="rId225" Type="http://schemas.openxmlformats.org/officeDocument/2006/relationships/image" Target="../media/image376.png"/><Relationship Id="rId224" Type="http://schemas.openxmlformats.org/officeDocument/2006/relationships/customXml" Target="../ink/ink392.xml"/><Relationship Id="rId223" Type="http://schemas.openxmlformats.org/officeDocument/2006/relationships/image" Target="../media/image375.png"/><Relationship Id="rId222" Type="http://schemas.openxmlformats.org/officeDocument/2006/relationships/customXml" Target="../ink/ink391.xml"/><Relationship Id="rId221" Type="http://schemas.openxmlformats.org/officeDocument/2006/relationships/image" Target="../media/image374.png"/><Relationship Id="rId220" Type="http://schemas.openxmlformats.org/officeDocument/2006/relationships/customXml" Target="../ink/ink390.xml"/><Relationship Id="rId22" Type="http://schemas.openxmlformats.org/officeDocument/2006/relationships/customXml" Target="../ink/ink290.xml"/><Relationship Id="rId219" Type="http://schemas.openxmlformats.org/officeDocument/2006/relationships/image" Target="../media/image373.png"/><Relationship Id="rId218" Type="http://schemas.openxmlformats.org/officeDocument/2006/relationships/customXml" Target="../ink/ink389.xml"/><Relationship Id="rId217" Type="http://schemas.openxmlformats.org/officeDocument/2006/relationships/image" Target="../media/image372.png"/><Relationship Id="rId216" Type="http://schemas.openxmlformats.org/officeDocument/2006/relationships/customXml" Target="../ink/ink388.xml"/><Relationship Id="rId215" Type="http://schemas.openxmlformats.org/officeDocument/2006/relationships/image" Target="../media/image371.png"/><Relationship Id="rId214" Type="http://schemas.openxmlformats.org/officeDocument/2006/relationships/customXml" Target="../ink/ink387.xml"/><Relationship Id="rId213" Type="http://schemas.openxmlformats.org/officeDocument/2006/relationships/image" Target="../media/image370.png"/><Relationship Id="rId212" Type="http://schemas.openxmlformats.org/officeDocument/2006/relationships/customXml" Target="../ink/ink386.xml"/><Relationship Id="rId211" Type="http://schemas.openxmlformats.org/officeDocument/2006/relationships/image" Target="../media/image369.png"/><Relationship Id="rId210" Type="http://schemas.openxmlformats.org/officeDocument/2006/relationships/customXml" Target="../ink/ink385.xml"/><Relationship Id="rId21" Type="http://schemas.openxmlformats.org/officeDocument/2006/relationships/image" Target="../media/image276.png"/><Relationship Id="rId209" Type="http://schemas.openxmlformats.org/officeDocument/2006/relationships/customXml" Target="../ink/ink384.xml"/><Relationship Id="rId208" Type="http://schemas.openxmlformats.org/officeDocument/2006/relationships/image" Target="../media/image368.png"/><Relationship Id="rId207" Type="http://schemas.openxmlformats.org/officeDocument/2006/relationships/customXml" Target="../ink/ink383.xml"/><Relationship Id="rId206" Type="http://schemas.openxmlformats.org/officeDocument/2006/relationships/image" Target="../media/image367.png"/><Relationship Id="rId205" Type="http://schemas.openxmlformats.org/officeDocument/2006/relationships/customXml" Target="../ink/ink382.xml"/><Relationship Id="rId204" Type="http://schemas.openxmlformats.org/officeDocument/2006/relationships/image" Target="../media/image366.png"/><Relationship Id="rId203" Type="http://schemas.openxmlformats.org/officeDocument/2006/relationships/customXml" Target="../ink/ink381.xml"/><Relationship Id="rId202" Type="http://schemas.openxmlformats.org/officeDocument/2006/relationships/image" Target="../media/image365.png"/><Relationship Id="rId201" Type="http://schemas.openxmlformats.org/officeDocument/2006/relationships/customXml" Target="../ink/ink380.xml"/><Relationship Id="rId200" Type="http://schemas.openxmlformats.org/officeDocument/2006/relationships/image" Target="../media/image364.png"/><Relationship Id="rId20" Type="http://schemas.openxmlformats.org/officeDocument/2006/relationships/customXml" Target="../ink/ink289.xml"/><Relationship Id="rId2" Type="http://schemas.openxmlformats.org/officeDocument/2006/relationships/image" Target="../media/image3.emf"/><Relationship Id="rId199" Type="http://schemas.openxmlformats.org/officeDocument/2006/relationships/customXml" Target="../ink/ink379.xml"/><Relationship Id="rId198" Type="http://schemas.openxmlformats.org/officeDocument/2006/relationships/image" Target="../media/image363.png"/><Relationship Id="rId197" Type="http://schemas.openxmlformats.org/officeDocument/2006/relationships/customXml" Target="../ink/ink378.xml"/><Relationship Id="rId196" Type="http://schemas.openxmlformats.org/officeDocument/2006/relationships/image" Target="../media/image362.png"/><Relationship Id="rId195" Type="http://schemas.openxmlformats.org/officeDocument/2006/relationships/customXml" Target="../ink/ink377.xml"/><Relationship Id="rId194" Type="http://schemas.openxmlformats.org/officeDocument/2006/relationships/image" Target="../media/image361.png"/><Relationship Id="rId193" Type="http://schemas.openxmlformats.org/officeDocument/2006/relationships/customXml" Target="../ink/ink376.xml"/><Relationship Id="rId192" Type="http://schemas.openxmlformats.org/officeDocument/2006/relationships/image" Target="../media/image360.png"/><Relationship Id="rId191" Type="http://schemas.openxmlformats.org/officeDocument/2006/relationships/customXml" Target="../ink/ink375.xml"/><Relationship Id="rId190" Type="http://schemas.openxmlformats.org/officeDocument/2006/relationships/image" Target="../media/image359.png"/><Relationship Id="rId19" Type="http://schemas.openxmlformats.org/officeDocument/2006/relationships/image" Target="../media/image275.png"/><Relationship Id="rId189" Type="http://schemas.openxmlformats.org/officeDocument/2006/relationships/customXml" Target="../ink/ink374.xml"/><Relationship Id="rId188" Type="http://schemas.openxmlformats.org/officeDocument/2006/relationships/image" Target="../media/image358.png"/><Relationship Id="rId187" Type="http://schemas.openxmlformats.org/officeDocument/2006/relationships/customXml" Target="../ink/ink373.xml"/><Relationship Id="rId186" Type="http://schemas.openxmlformats.org/officeDocument/2006/relationships/image" Target="../media/image357.png"/><Relationship Id="rId185" Type="http://schemas.openxmlformats.org/officeDocument/2006/relationships/customXml" Target="../ink/ink372.xml"/><Relationship Id="rId184" Type="http://schemas.openxmlformats.org/officeDocument/2006/relationships/image" Target="../media/image356.png"/><Relationship Id="rId183" Type="http://schemas.openxmlformats.org/officeDocument/2006/relationships/customXml" Target="../ink/ink371.xml"/><Relationship Id="rId182" Type="http://schemas.openxmlformats.org/officeDocument/2006/relationships/image" Target="../media/image355.png"/><Relationship Id="rId181" Type="http://schemas.openxmlformats.org/officeDocument/2006/relationships/customXml" Target="../ink/ink370.xml"/><Relationship Id="rId180" Type="http://schemas.openxmlformats.org/officeDocument/2006/relationships/image" Target="../media/image354.png"/><Relationship Id="rId18" Type="http://schemas.openxmlformats.org/officeDocument/2006/relationships/customXml" Target="../ink/ink288.xml"/><Relationship Id="rId179" Type="http://schemas.openxmlformats.org/officeDocument/2006/relationships/customXml" Target="../ink/ink369.xml"/><Relationship Id="rId178" Type="http://schemas.openxmlformats.org/officeDocument/2006/relationships/image" Target="../media/image353.png"/><Relationship Id="rId177" Type="http://schemas.openxmlformats.org/officeDocument/2006/relationships/customXml" Target="../ink/ink368.xml"/><Relationship Id="rId176" Type="http://schemas.openxmlformats.org/officeDocument/2006/relationships/image" Target="../media/image352.png"/><Relationship Id="rId175" Type="http://schemas.openxmlformats.org/officeDocument/2006/relationships/customXml" Target="../ink/ink367.xml"/><Relationship Id="rId174" Type="http://schemas.openxmlformats.org/officeDocument/2006/relationships/image" Target="../media/image351.png"/><Relationship Id="rId173" Type="http://schemas.openxmlformats.org/officeDocument/2006/relationships/customXml" Target="../ink/ink366.xml"/><Relationship Id="rId172" Type="http://schemas.openxmlformats.org/officeDocument/2006/relationships/image" Target="../media/image350.png"/><Relationship Id="rId171" Type="http://schemas.openxmlformats.org/officeDocument/2006/relationships/customXml" Target="../ink/ink365.xml"/><Relationship Id="rId170" Type="http://schemas.openxmlformats.org/officeDocument/2006/relationships/image" Target="../media/image349.png"/><Relationship Id="rId17" Type="http://schemas.openxmlformats.org/officeDocument/2006/relationships/image" Target="../media/image274.png"/><Relationship Id="rId169" Type="http://schemas.openxmlformats.org/officeDocument/2006/relationships/customXml" Target="../ink/ink364.xml"/><Relationship Id="rId168" Type="http://schemas.openxmlformats.org/officeDocument/2006/relationships/image" Target="../media/image348.png"/><Relationship Id="rId167" Type="http://schemas.openxmlformats.org/officeDocument/2006/relationships/customXml" Target="../ink/ink363.xml"/><Relationship Id="rId166" Type="http://schemas.openxmlformats.org/officeDocument/2006/relationships/image" Target="../media/image347.png"/><Relationship Id="rId165" Type="http://schemas.openxmlformats.org/officeDocument/2006/relationships/customXml" Target="../ink/ink362.xml"/><Relationship Id="rId164" Type="http://schemas.openxmlformats.org/officeDocument/2006/relationships/image" Target="../media/image346.png"/><Relationship Id="rId163" Type="http://schemas.openxmlformats.org/officeDocument/2006/relationships/customXml" Target="../ink/ink361.xml"/><Relationship Id="rId162" Type="http://schemas.openxmlformats.org/officeDocument/2006/relationships/image" Target="../media/image345.png"/><Relationship Id="rId161" Type="http://schemas.openxmlformats.org/officeDocument/2006/relationships/customXml" Target="../ink/ink360.xml"/><Relationship Id="rId160" Type="http://schemas.openxmlformats.org/officeDocument/2006/relationships/image" Target="../media/image344.png"/><Relationship Id="rId16" Type="http://schemas.openxmlformats.org/officeDocument/2006/relationships/customXml" Target="../ink/ink287.xml"/><Relationship Id="rId159" Type="http://schemas.openxmlformats.org/officeDocument/2006/relationships/customXml" Target="../ink/ink359.xml"/><Relationship Id="rId158" Type="http://schemas.openxmlformats.org/officeDocument/2006/relationships/image" Target="../media/image343.png"/><Relationship Id="rId157" Type="http://schemas.openxmlformats.org/officeDocument/2006/relationships/customXml" Target="../ink/ink358.xml"/><Relationship Id="rId156" Type="http://schemas.openxmlformats.org/officeDocument/2006/relationships/image" Target="../media/image342.png"/><Relationship Id="rId155" Type="http://schemas.openxmlformats.org/officeDocument/2006/relationships/customXml" Target="../ink/ink357.xml"/><Relationship Id="rId154" Type="http://schemas.openxmlformats.org/officeDocument/2006/relationships/customXml" Target="../ink/ink356.xml"/><Relationship Id="rId153" Type="http://schemas.openxmlformats.org/officeDocument/2006/relationships/image" Target="../media/image341.png"/><Relationship Id="rId152" Type="http://schemas.openxmlformats.org/officeDocument/2006/relationships/customXml" Target="../ink/ink355.xml"/><Relationship Id="rId151" Type="http://schemas.openxmlformats.org/officeDocument/2006/relationships/image" Target="../media/image340.png"/><Relationship Id="rId150" Type="http://schemas.openxmlformats.org/officeDocument/2006/relationships/customXml" Target="../ink/ink354.xml"/><Relationship Id="rId15" Type="http://schemas.openxmlformats.org/officeDocument/2006/relationships/image" Target="../media/image273.png"/><Relationship Id="rId149" Type="http://schemas.openxmlformats.org/officeDocument/2006/relationships/image" Target="../media/image339.png"/><Relationship Id="rId148" Type="http://schemas.openxmlformats.org/officeDocument/2006/relationships/customXml" Target="../ink/ink353.xml"/><Relationship Id="rId147" Type="http://schemas.openxmlformats.org/officeDocument/2006/relationships/image" Target="../media/image338.png"/><Relationship Id="rId146" Type="http://schemas.openxmlformats.org/officeDocument/2006/relationships/customXml" Target="../ink/ink352.xml"/><Relationship Id="rId145" Type="http://schemas.openxmlformats.org/officeDocument/2006/relationships/image" Target="../media/image337.png"/><Relationship Id="rId144" Type="http://schemas.openxmlformats.org/officeDocument/2006/relationships/customXml" Target="../ink/ink351.xml"/><Relationship Id="rId143" Type="http://schemas.openxmlformats.org/officeDocument/2006/relationships/image" Target="../media/image336.png"/><Relationship Id="rId142" Type="http://schemas.openxmlformats.org/officeDocument/2006/relationships/customXml" Target="../ink/ink350.xml"/><Relationship Id="rId141" Type="http://schemas.openxmlformats.org/officeDocument/2006/relationships/image" Target="../media/image335.png"/><Relationship Id="rId140" Type="http://schemas.openxmlformats.org/officeDocument/2006/relationships/customXml" Target="../ink/ink349.xml"/><Relationship Id="rId14" Type="http://schemas.openxmlformats.org/officeDocument/2006/relationships/customXml" Target="../ink/ink286.xml"/><Relationship Id="rId139" Type="http://schemas.openxmlformats.org/officeDocument/2006/relationships/image" Target="../media/image334.png"/><Relationship Id="rId138" Type="http://schemas.openxmlformats.org/officeDocument/2006/relationships/customXml" Target="../ink/ink348.xml"/><Relationship Id="rId137" Type="http://schemas.openxmlformats.org/officeDocument/2006/relationships/image" Target="../media/image333.png"/><Relationship Id="rId136" Type="http://schemas.openxmlformats.org/officeDocument/2006/relationships/customXml" Target="../ink/ink347.xml"/><Relationship Id="rId135" Type="http://schemas.openxmlformats.org/officeDocument/2006/relationships/image" Target="../media/image12.png"/><Relationship Id="rId134" Type="http://schemas.openxmlformats.org/officeDocument/2006/relationships/customXml" Target="../ink/ink346.xml"/><Relationship Id="rId133" Type="http://schemas.openxmlformats.org/officeDocument/2006/relationships/image" Target="../media/image332.png"/><Relationship Id="rId132" Type="http://schemas.openxmlformats.org/officeDocument/2006/relationships/customXml" Target="../ink/ink345.xml"/><Relationship Id="rId131" Type="http://schemas.openxmlformats.org/officeDocument/2006/relationships/image" Target="../media/image331.png"/><Relationship Id="rId130" Type="http://schemas.openxmlformats.org/officeDocument/2006/relationships/customXml" Target="../ink/ink344.xml"/><Relationship Id="rId13" Type="http://schemas.openxmlformats.org/officeDocument/2006/relationships/image" Target="../media/image272.png"/><Relationship Id="rId129" Type="http://schemas.openxmlformats.org/officeDocument/2006/relationships/image" Target="../media/image330.png"/><Relationship Id="rId128" Type="http://schemas.openxmlformats.org/officeDocument/2006/relationships/customXml" Target="../ink/ink343.xml"/><Relationship Id="rId127" Type="http://schemas.openxmlformats.org/officeDocument/2006/relationships/image" Target="../media/image329.png"/><Relationship Id="rId126" Type="http://schemas.openxmlformats.org/officeDocument/2006/relationships/customXml" Target="../ink/ink342.xml"/><Relationship Id="rId125" Type="http://schemas.openxmlformats.org/officeDocument/2006/relationships/image" Target="../media/image328.png"/><Relationship Id="rId124" Type="http://schemas.openxmlformats.org/officeDocument/2006/relationships/customXml" Target="../ink/ink341.xml"/><Relationship Id="rId123" Type="http://schemas.openxmlformats.org/officeDocument/2006/relationships/image" Target="../media/image327.png"/><Relationship Id="rId122" Type="http://schemas.openxmlformats.org/officeDocument/2006/relationships/customXml" Target="../ink/ink340.xml"/><Relationship Id="rId121" Type="http://schemas.openxmlformats.org/officeDocument/2006/relationships/image" Target="../media/image326.png"/><Relationship Id="rId120" Type="http://schemas.openxmlformats.org/officeDocument/2006/relationships/customXml" Target="../ink/ink339.xml"/><Relationship Id="rId12" Type="http://schemas.openxmlformats.org/officeDocument/2006/relationships/customXml" Target="../ink/ink285.xml"/><Relationship Id="rId119" Type="http://schemas.openxmlformats.org/officeDocument/2006/relationships/image" Target="../media/image325.png"/><Relationship Id="rId118" Type="http://schemas.openxmlformats.org/officeDocument/2006/relationships/customXml" Target="../ink/ink338.xml"/><Relationship Id="rId117" Type="http://schemas.openxmlformats.org/officeDocument/2006/relationships/image" Target="../media/image324.png"/><Relationship Id="rId116" Type="http://schemas.openxmlformats.org/officeDocument/2006/relationships/customXml" Target="../ink/ink337.xml"/><Relationship Id="rId115" Type="http://schemas.openxmlformats.org/officeDocument/2006/relationships/image" Target="../media/image323.png"/><Relationship Id="rId114" Type="http://schemas.openxmlformats.org/officeDocument/2006/relationships/customXml" Target="../ink/ink336.xml"/><Relationship Id="rId113" Type="http://schemas.openxmlformats.org/officeDocument/2006/relationships/image" Target="../media/image322.png"/><Relationship Id="rId112" Type="http://schemas.openxmlformats.org/officeDocument/2006/relationships/customXml" Target="../ink/ink335.xml"/><Relationship Id="rId111" Type="http://schemas.openxmlformats.org/officeDocument/2006/relationships/image" Target="../media/image321.png"/><Relationship Id="rId110" Type="http://schemas.openxmlformats.org/officeDocument/2006/relationships/customXml" Target="../ink/ink334.xml"/><Relationship Id="rId11" Type="http://schemas.openxmlformats.org/officeDocument/2006/relationships/image" Target="../media/image271.png"/><Relationship Id="rId109" Type="http://schemas.openxmlformats.org/officeDocument/2006/relationships/image" Target="../media/image320.png"/><Relationship Id="rId108" Type="http://schemas.openxmlformats.org/officeDocument/2006/relationships/customXml" Target="../ink/ink333.xml"/><Relationship Id="rId107" Type="http://schemas.openxmlformats.org/officeDocument/2006/relationships/image" Target="../media/image319.png"/><Relationship Id="rId106" Type="http://schemas.openxmlformats.org/officeDocument/2006/relationships/customXml" Target="../ink/ink332.xml"/><Relationship Id="rId105" Type="http://schemas.openxmlformats.org/officeDocument/2006/relationships/image" Target="../media/image318.png"/><Relationship Id="rId104" Type="http://schemas.openxmlformats.org/officeDocument/2006/relationships/customXml" Target="../ink/ink331.xml"/><Relationship Id="rId103" Type="http://schemas.openxmlformats.org/officeDocument/2006/relationships/image" Target="../media/image317.png"/><Relationship Id="rId102" Type="http://schemas.openxmlformats.org/officeDocument/2006/relationships/customXml" Target="../ink/ink330.xml"/><Relationship Id="rId101" Type="http://schemas.openxmlformats.org/officeDocument/2006/relationships/image" Target="../media/image316.png"/><Relationship Id="rId100" Type="http://schemas.openxmlformats.org/officeDocument/2006/relationships/customXml" Target="../ink/ink329.xml"/><Relationship Id="rId10" Type="http://schemas.openxmlformats.org/officeDocument/2006/relationships/customXml" Target="../ink/ink284.xml"/><Relationship Id="rId1" Type="http://schemas.openxmlformats.org/officeDocument/2006/relationships/oleObject" Target="../embeddings/oleObject2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audio" Target="../media/audio3.wav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80.png"/><Relationship Id="rId98" Type="http://schemas.openxmlformats.org/officeDocument/2006/relationships/customXml" Target="../ink/ink502.xml"/><Relationship Id="rId97" Type="http://schemas.openxmlformats.org/officeDocument/2006/relationships/image" Target="../media/image479.png"/><Relationship Id="rId96" Type="http://schemas.openxmlformats.org/officeDocument/2006/relationships/customXml" Target="../ink/ink501.xml"/><Relationship Id="rId95" Type="http://schemas.openxmlformats.org/officeDocument/2006/relationships/image" Target="../media/image478.png"/><Relationship Id="rId94" Type="http://schemas.openxmlformats.org/officeDocument/2006/relationships/customXml" Target="../ink/ink500.xml"/><Relationship Id="rId93" Type="http://schemas.openxmlformats.org/officeDocument/2006/relationships/image" Target="../media/image477.png"/><Relationship Id="rId92" Type="http://schemas.openxmlformats.org/officeDocument/2006/relationships/customXml" Target="../ink/ink499.xml"/><Relationship Id="rId91" Type="http://schemas.openxmlformats.org/officeDocument/2006/relationships/image" Target="../media/image476.png"/><Relationship Id="rId90" Type="http://schemas.openxmlformats.org/officeDocument/2006/relationships/customXml" Target="../ink/ink498.xml"/><Relationship Id="rId9" Type="http://schemas.openxmlformats.org/officeDocument/2006/relationships/image" Target="../media/image437.png"/><Relationship Id="rId89" Type="http://schemas.openxmlformats.org/officeDocument/2006/relationships/image" Target="../media/image475.png"/><Relationship Id="rId88" Type="http://schemas.openxmlformats.org/officeDocument/2006/relationships/customXml" Target="../ink/ink497.xml"/><Relationship Id="rId87" Type="http://schemas.openxmlformats.org/officeDocument/2006/relationships/image" Target="../media/image474.png"/><Relationship Id="rId86" Type="http://schemas.openxmlformats.org/officeDocument/2006/relationships/customXml" Target="../ink/ink496.xml"/><Relationship Id="rId85" Type="http://schemas.openxmlformats.org/officeDocument/2006/relationships/image" Target="../media/image473.png"/><Relationship Id="rId84" Type="http://schemas.openxmlformats.org/officeDocument/2006/relationships/customXml" Target="../ink/ink495.xml"/><Relationship Id="rId83" Type="http://schemas.openxmlformats.org/officeDocument/2006/relationships/image" Target="../media/image472.png"/><Relationship Id="rId82" Type="http://schemas.openxmlformats.org/officeDocument/2006/relationships/customXml" Target="../ink/ink494.xml"/><Relationship Id="rId81" Type="http://schemas.openxmlformats.org/officeDocument/2006/relationships/image" Target="../media/image471.png"/><Relationship Id="rId80" Type="http://schemas.openxmlformats.org/officeDocument/2006/relationships/customXml" Target="../ink/ink493.xml"/><Relationship Id="rId8" Type="http://schemas.openxmlformats.org/officeDocument/2006/relationships/customXml" Target="../ink/ink456.xml"/><Relationship Id="rId79" Type="http://schemas.openxmlformats.org/officeDocument/2006/relationships/image" Target="../media/image470.png"/><Relationship Id="rId78" Type="http://schemas.openxmlformats.org/officeDocument/2006/relationships/customXml" Target="../ink/ink492.xml"/><Relationship Id="rId77" Type="http://schemas.openxmlformats.org/officeDocument/2006/relationships/image" Target="../media/image469.png"/><Relationship Id="rId76" Type="http://schemas.openxmlformats.org/officeDocument/2006/relationships/customXml" Target="../ink/ink491.xml"/><Relationship Id="rId75" Type="http://schemas.openxmlformats.org/officeDocument/2006/relationships/image" Target="../media/image468.png"/><Relationship Id="rId74" Type="http://schemas.openxmlformats.org/officeDocument/2006/relationships/customXml" Target="../ink/ink490.xml"/><Relationship Id="rId73" Type="http://schemas.openxmlformats.org/officeDocument/2006/relationships/image" Target="../media/image467.png"/><Relationship Id="rId72" Type="http://schemas.openxmlformats.org/officeDocument/2006/relationships/customXml" Target="../ink/ink489.xml"/><Relationship Id="rId71" Type="http://schemas.openxmlformats.org/officeDocument/2006/relationships/customXml" Target="../ink/ink488.xml"/><Relationship Id="rId70" Type="http://schemas.openxmlformats.org/officeDocument/2006/relationships/image" Target="../media/image466.png"/><Relationship Id="rId7" Type="http://schemas.openxmlformats.org/officeDocument/2006/relationships/image" Target="../media/image436.png"/><Relationship Id="rId69" Type="http://schemas.openxmlformats.org/officeDocument/2006/relationships/customXml" Target="../ink/ink487.xml"/><Relationship Id="rId68" Type="http://schemas.openxmlformats.org/officeDocument/2006/relationships/image" Target="../media/image465.png"/><Relationship Id="rId67" Type="http://schemas.openxmlformats.org/officeDocument/2006/relationships/customXml" Target="../ink/ink486.xml"/><Relationship Id="rId66" Type="http://schemas.openxmlformats.org/officeDocument/2006/relationships/image" Target="../media/image464.png"/><Relationship Id="rId65" Type="http://schemas.openxmlformats.org/officeDocument/2006/relationships/customXml" Target="../ink/ink485.xml"/><Relationship Id="rId64" Type="http://schemas.openxmlformats.org/officeDocument/2006/relationships/image" Target="../media/image463.png"/><Relationship Id="rId63" Type="http://schemas.openxmlformats.org/officeDocument/2006/relationships/customXml" Target="../ink/ink484.xml"/><Relationship Id="rId62" Type="http://schemas.openxmlformats.org/officeDocument/2006/relationships/image" Target="../media/image462.png"/><Relationship Id="rId61" Type="http://schemas.openxmlformats.org/officeDocument/2006/relationships/customXml" Target="../ink/ink483.xml"/><Relationship Id="rId60" Type="http://schemas.openxmlformats.org/officeDocument/2006/relationships/customXml" Target="../ink/ink482.xml"/><Relationship Id="rId6" Type="http://schemas.openxmlformats.org/officeDocument/2006/relationships/customXml" Target="../ink/ink455.xml"/><Relationship Id="rId59" Type="http://schemas.openxmlformats.org/officeDocument/2006/relationships/image" Target="../media/image461.png"/><Relationship Id="rId58" Type="http://schemas.openxmlformats.org/officeDocument/2006/relationships/customXml" Target="../ink/ink481.xml"/><Relationship Id="rId57" Type="http://schemas.openxmlformats.org/officeDocument/2006/relationships/image" Target="../media/image460.png"/><Relationship Id="rId56" Type="http://schemas.openxmlformats.org/officeDocument/2006/relationships/customXml" Target="../ink/ink480.xml"/><Relationship Id="rId55" Type="http://schemas.openxmlformats.org/officeDocument/2006/relationships/image" Target="../media/image459.png"/><Relationship Id="rId54" Type="http://schemas.openxmlformats.org/officeDocument/2006/relationships/customXml" Target="../ink/ink479.xml"/><Relationship Id="rId53" Type="http://schemas.openxmlformats.org/officeDocument/2006/relationships/image" Target="../media/image458.png"/><Relationship Id="rId52" Type="http://schemas.openxmlformats.org/officeDocument/2006/relationships/customXml" Target="../ink/ink478.xml"/><Relationship Id="rId51" Type="http://schemas.openxmlformats.org/officeDocument/2006/relationships/image" Target="../media/image457.png"/><Relationship Id="rId50" Type="http://schemas.openxmlformats.org/officeDocument/2006/relationships/customXml" Target="../ink/ink477.xml"/><Relationship Id="rId5" Type="http://schemas.openxmlformats.org/officeDocument/2006/relationships/image" Target="../media/image435.png"/><Relationship Id="rId49" Type="http://schemas.openxmlformats.org/officeDocument/2006/relationships/image" Target="../media/image456.png"/><Relationship Id="rId48" Type="http://schemas.openxmlformats.org/officeDocument/2006/relationships/customXml" Target="../ink/ink476.xml"/><Relationship Id="rId47" Type="http://schemas.openxmlformats.org/officeDocument/2006/relationships/image" Target="../media/image455.png"/><Relationship Id="rId46" Type="http://schemas.openxmlformats.org/officeDocument/2006/relationships/customXml" Target="../ink/ink475.xml"/><Relationship Id="rId45" Type="http://schemas.openxmlformats.org/officeDocument/2006/relationships/image" Target="../media/image12.png"/><Relationship Id="rId44" Type="http://schemas.openxmlformats.org/officeDocument/2006/relationships/customXml" Target="../ink/ink474.xml"/><Relationship Id="rId439" Type="http://schemas.openxmlformats.org/officeDocument/2006/relationships/vmlDrawing" Target="../drawings/vmlDrawing3.vml"/><Relationship Id="rId438" Type="http://schemas.openxmlformats.org/officeDocument/2006/relationships/slideLayout" Target="../slideLayouts/slideLayout58.xml"/><Relationship Id="rId437" Type="http://schemas.openxmlformats.org/officeDocument/2006/relationships/image" Target="../media/image644.png"/><Relationship Id="rId436" Type="http://schemas.openxmlformats.org/officeDocument/2006/relationships/customXml" Target="../ink/ink676.xml"/><Relationship Id="rId435" Type="http://schemas.openxmlformats.org/officeDocument/2006/relationships/image" Target="../media/image643.png"/><Relationship Id="rId434" Type="http://schemas.openxmlformats.org/officeDocument/2006/relationships/customXml" Target="../ink/ink675.xml"/><Relationship Id="rId433" Type="http://schemas.openxmlformats.org/officeDocument/2006/relationships/customXml" Target="../ink/ink674.xml"/><Relationship Id="rId432" Type="http://schemas.openxmlformats.org/officeDocument/2006/relationships/image" Target="../media/image642.png"/><Relationship Id="rId431" Type="http://schemas.openxmlformats.org/officeDocument/2006/relationships/customXml" Target="../ink/ink673.xml"/><Relationship Id="rId430" Type="http://schemas.openxmlformats.org/officeDocument/2006/relationships/image" Target="../media/image641.png"/><Relationship Id="rId43" Type="http://schemas.openxmlformats.org/officeDocument/2006/relationships/image" Target="../media/image454.png"/><Relationship Id="rId429" Type="http://schemas.openxmlformats.org/officeDocument/2006/relationships/customXml" Target="../ink/ink672.xml"/><Relationship Id="rId428" Type="http://schemas.openxmlformats.org/officeDocument/2006/relationships/image" Target="../media/image640.png"/><Relationship Id="rId427" Type="http://schemas.openxmlformats.org/officeDocument/2006/relationships/customXml" Target="../ink/ink671.xml"/><Relationship Id="rId426" Type="http://schemas.openxmlformats.org/officeDocument/2006/relationships/image" Target="../media/image639.png"/><Relationship Id="rId425" Type="http://schemas.openxmlformats.org/officeDocument/2006/relationships/customXml" Target="../ink/ink670.xml"/><Relationship Id="rId424" Type="http://schemas.openxmlformats.org/officeDocument/2006/relationships/image" Target="../media/image638.png"/><Relationship Id="rId423" Type="http://schemas.openxmlformats.org/officeDocument/2006/relationships/customXml" Target="../ink/ink669.xml"/><Relationship Id="rId422" Type="http://schemas.openxmlformats.org/officeDocument/2006/relationships/customXml" Target="../ink/ink668.xml"/><Relationship Id="rId421" Type="http://schemas.openxmlformats.org/officeDocument/2006/relationships/image" Target="../media/image637.png"/><Relationship Id="rId420" Type="http://schemas.openxmlformats.org/officeDocument/2006/relationships/customXml" Target="../ink/ink667.xml"/><Relationship Id="rId42" Type="http://schemas.openxmlformats.org/officeDocument/2006/relationships/customXml" Target="../ink/ink473.xml"/><Relationship Id="rId419" Type="http://schemas.openxmlformats.org/officeDocument/2006/relationships/image" Target="../media/image636.png"/><Relationship Id="rId418" Type="http://schemas.openxmlformats.org/officeDocument/2006/relationships/customXml" Target="../ink/ink666.xml"/><Relationship Id="rId417" Type="http://schemas.openxmlformats.org/officeDocument/2006/relationships/image" Target="../media/image635.png"/><Relationship Id="rId416" Type="http://schemas.openxmlformats.org/officeDocument/2006/relationships/customXml" Target="../ink/ink665.xml"/><Relationship Id="rId415" Type="http://schemas.openxmlformats.org/officeDocument/2006/relationships/image" Target="../media/image634.png"/><Relationship Id="rId414" Type="http://schemas.openxmlformats.org/officeDocument/2006/relationships/customXml" Target="../ink/ink664.xml"/><Relationship Id="rId413" Type="http://schemas.openxmlformats.org/officeDocument/2006/relationships/image" Target="../media/image633.png"/><Relationship Id="rId412" Type="http://schemas.openxmlformats.org/officeDocument/2006/relationships/customXml" Target="../ink/ink663.xml"/><Relationship Id="rId411" Type="http://schemas.openxmlformats.org/officeDocument/2006/relationships/image" Target="../media/image632.png"/><Relationship Id="rId410" Type="http://schemas.openxmlformats.org/officeDocument/2006/relationships/customXml" Target="../ink/ink662.xml"/><Relationship Id="rId41" Type="http://schemas.openxmlformats.org/officeDocument/2006/relationships/image" Target="../media/image453.png"/><Relationship Id="rId409" Type="http://schemas.openxmlformats.org/officeDocument/2006/relationships/image" Target="../media/image631.png"/><Relationship Id="rId408" Type="http://schemas.openxmlformats.org/officeDocument/2006/relationships/customXml" Target="../ink/ink661.xml"/><Relationship Id="rId407" Type="http://schemas.openxmlformats.org/officeDocument/2006/relationships/image" Target="../media/image630.png"/><Relationship Id="rId406" Type="http://schemas.openxmlformats.org/officeDocument/2006/relationships/customXml" Target="../ink/ink660.xml"/><Relationship Id="rId405" Type="http://schemas.openxmlformats.org/officeDocument/2006/relationships/image" Target="../media/image629.png"/><Relationship Id="rId404" Type="http://schemas.openxmlformats.org/officeDocument/2006/relationships/customXml" Target="../ink/ink659.xml"/><Relationship Id="rId403" Type="http://schemas.openxmlformats.org/officeDocument/2006/relationships/customXml" Target="../ink/ink658.xml"/><Relationship Id="rId402" Type="http://schemas.openxmlformats.org/officeDocument/2006/relationships/customXml" Target="../ink/ink657.xml"/><Relationship Id="rId401" Type="http://schemas.openxmlformats.org/officeDocument/2006/relationships/image" Target="../media/image628.png"/><Relationship Id="rId400" Type="http://schemas.openxmlformats.org/officeDocument/2006/relationships/customXml" Target="../ink/ink656.xml"/><Relationship Id="rId40" Type="http://schemas.openxmlformats.org/officeDocument/2006/relationships/customXml" Target="../ink/ink472.xml"/><Relationship Id="rId4" Type="http://schemas.openxmlformats.org/officeDocument/2006/relationships/customXml" Target="../ink/ink454.xml"/><Relationship Id="rId399" Type="http://schemas.openxmlformats.org/officeDocument/2006/relationships/image" Target="../media/image627.png"/><Relationship Id="rId398" Type="http://schemas.openxmlformats.org/officeDocument/2006/relationships/customXml" Target="../ink/ink655.xml"/><Relationship Id="rId397" Type="http://schemas.openxmlformats.org/officeDocument/2006/relationships/image" Target="../media/image626.png"/><Relationship Id="rId396" Type="http://schemas.openxmlformats.org/officeDocument/2006/relationships/customXml" Target="../ink/ink654.xml"/><Relationship Id="rId395" Type="http://schemas.openxmlformats.org/officeDocument/2006/relationships/image" Target="../media/image625.png"/><Relationship Id="rId394" Type="http://schemas.openxmlformats.org/officeDocument/2006/relationships/customXml" Target="../ink/ink653.xml"/><Relationship Id="rId393" Type="http://schemas.openxmlformats.org/officeDocument/2006/relationships/image" Target="../media/image624.png"/><Relationship Id="rId392" Type="http://schemas.openxmlformats.org/officeDocument/2006/relationships/customXml" Target="../ink/ink652.xml"/><Relationship Id="rId391" Type="http://schemas.openxmlformats.org/officeDocument/2006/relationships/image" Target="../media/image623.png"/><Relationship Id="rId390" Type="http://schemas.openxmlformats.org/officeDocument/2006/relationships/customXml" Target="../ink/ink651.xml"/><Relationship Id="rId39" Type="http://schemas.openxmlformats.org/officeDocument/2006/relationships/image" Target="../media/image452.png"/><Relationship Id="rId389" Type="http://schemas.openxmlformats.org/officeDocument/2006/relationships/image" Target="../media/image622.png"/><Relationship Id="rId388" Type="http://schemas.openxmlformats.org/officeDocument/2006/relationships/customXml" Target="../ink/ink650.xml"/><Relationship Id="rId387" Type="http://schemas.openxmlformats.org/officeDocument/2006/relationships/image" Target="../media/image621.png"/><Relationship Id="rId386" Type="http://schemas.openxmlformats.org/officeDocument/2006/relationships/customXml" Target="../ink/ink649.xml"/><Relationship Id="rId385" Type="http://schemas.openxmlformats.org/officeDocument/2006/relationships/image" Target="../media/image620.png"/><Relationship Id="rId384" Type="http://schemas.openxmlformats.org/officeDocument/2006/relationships/customXml" Target="../ink/ink648.xml"/><Relationship Id="rId383" Type="http://schemas.openxmlformats.org/officeDocument/2006/relationships/image" Target="../media/image619.png"/><Relationship Id="rId382" Type="http://schemas.openxmlformats.org/officeDocument/2006/relationships/customXml" Target="../ink/ink647.xml"/><Relationship Id="rId381" Type="http://schemas.openxmlformats.org/officeDocument/2006/relationships/image" Target="../media/image618.png"/><Relationship Id="rId380" Type="http://schemas.openxmlformats.org/officeDocument/2006/relationships/customXml" Target="../ink/ink646.xml"/><Relationship Id="rId38" Type="http://schemas.openxmlformats.org/officeDocument/2006/relationships/customXml" Target="../ink/ink471.xml"/><Relationship Id="rId379" Type="http://schemas.openxmlformats.org/officeDocument/2006/relationships/image" Target="../media/image617.png"/><Relationship Id="rId378" Type="http://schemas.openxmlformats.org/officeDocument/2006/relationships/customXml" Target="../ink/ink645.xml"/><Relationship Id="rId377" Type="http://schemas.openxmlformats.org/officeDocument/2006/relationships/image" Target="../media/image616.png"/><Relationship Id="rId376" Type="http://schemas.openxmlformats.org/officeDocument/2006/relationships/customXml" Target="../ink/ink644.xml"/><Relationship Id="rId375" Type="http://schemas.openxmlformats.org/officeDocument/2006/relationships/image" Target="../media/image615.png"/><Relationship Id="rId374" Type="http://schemas.openxmlformats.org/officeDocument/2006/relationships/customXml" Target="../ink/ink643.xml"/><Relationship Id="rId373" Type="http://schemas.openxmlformats.org/officeDocument/2006/relationships/image" Target="../media/image614.png"/><Relationship Id="rId372" Type="http://schemas.openxmlformats.org/officeDocument/2006/relationships/customXml" Target="../ink/ink642.xml"/><Relationship Id="rId371" Type="http://schemas.openxmlformats.org/officeDocument/2006/relationships/image" Target="../media/image613.png"/><Relationship Id="rId370" Type="http://schemas.openxmlformats.org/officeDocument/2006/relationships/customXml" Target="../ink/ink641.xml"/><Relationship Id="rId37" Type="http://schemas.openxmlformats.org/officeDocument/2006/relationships/image" Target="../media/image451.png"/><Relationship Id="rId369" Type="http://schemas.openxmlformats.org/officeDocument/2006/relationships/image" Target="../media/image612.png"/><Relationship Id="rId368" Type="http://schemas.openxmlformats.org/officeDocument/2006/relationships/customXml" Target="../ink/ink640.xml"/><Relationship Id="rId367" Type="http://schemas.openxmlformats.org/officeDocument/2006/relationships/customXml" Target="../ink/ink639.xml"/><Relationship Id="rId366" Type="http://schemas.openxmlformats.org/officeDocument/2006/relationships/image" Target="../media/image611.png"/><Relationship Id="rId365" Type="http://schemas.openxmlformats.org/officeDocument/2006/relationships/customXml" Target="../ink/ink638.xml"/><Relationship Id="rId364" Type="http://schemas.openxmlformats.org/officeDocument/2006/relationships/image" Target="../media/image610.png"/><Relationship Id="rId363" Type="http://schemas.openxmlformats.org/officeDocument/2006/relationships/customXml" Target="../ink/ink637.xml"/><Relationship Id="rId362" Type="http://schemas.openxmlformats.org/officeDocument/2006/relationships/image" Target="../media/image609.png"/><Relationship Id="rId361" Type="http://schemas.openxmlformats.org/officeDocument/2006/relationships/customXml" Target="../ink/ink636.xml"/><Relationship Id="rId360" Type="http://schemas.openxmlformats.org/officeDocument/2006/relationships/image" Target="../media/image608.png"/><Relationship Id="rId36" Type="http://schemas.openxmlformats.org/officeDocument/2006/relationships/customXml" Target="../ink/ink470.xml"/><Relationship Id="rId359" Type="http://schemas.openxmlformats.org/officeDocument/2006/relationships/customXml" Target="../ink/ink635.xml"/><Relationship Id="rId358" Type="http://schemas.openxmlformats.org/officeDocument/2006/relationships/image" Target="../media/image607.png"/><Relationship Id="rId357" Type="http://schemas.openxmlformats.org/officeDocument/2006/relationships/customXml" Target="../ink/ink634.xml"/><Relationship Id="rId356" Type="http://schemas.openxmlformats.org/officeDocument/2006/relationships/image" Target="../media/image606.png"/><Relationship Id="rId355" Type="http://schemas.openxmlformats.org/officeDocument/2006/relationships/customXml" Target="../ink/ink633.xml"/><Relationship Id="rId354" Type="http://schemas.openxmlformats.org/officeDocument/2006/relationships/image" Target="../media/image605.png"/><Relationship Id="rId353" Type="http://schemas.openxmlformats.org/officeDocument/2006/relationships/customXml" Target="../ink/ink632.xml"/><Relationship Id="rId352" Type="http://schemas.openxmlformats.org/officeDocument/2006/relationships/image" Target="../media/image604.png"/><Relationship Id="rId351" Type="http://schemas.openxmlformats.org/officeDocument/2006/relationships/customXml" Target="../ink/ink631.xml"/><Relationship Id="rId350" Type="http://schemas.openxmlformats.org/officeDocument/2006/relationships/image" Target="../media/image603.png"/><Relationship Id="rId35" Type="http://schemas.openxmlformats.org/officeDocument/2006/relationships/image" Target="../media/image450.png"/><Relationship Id="rId349" Type="http://schemas.openxmlformats.org/officeDocument/2006/relationships/customXml" Target="../ink/ink630.xml"/><Relationship Id="rId348" Type="http://schemas.openxmlformats.org/officeDocument/2006/relationships/image" Target="../media/image602.png"/><Relationship Id="rId347" Type="http://schemas.openxmlformats.org/officeDocument/2006/relationships/customXml" Target="../ink/ink629.xml"/><Relationship Id="rId346" Type="http://schemas.openxmlformats.org/officeDocument/2006/relationships/customXml" Target="../ink/ink628.xml"/><Relationship Id="rId345" Type="http://schemas.openxmlformats.org/officeDocument/2006/relationships/image" Target="../media/image601.png"/><Relationship Id="rId344" Type="http://schemas.openxmlformats.org/officeDocument/2006/relationships/customXml" Target="../ink/ink627.xml"/><Relationship Id="rId343" Type="http://schemas.openxmlformats.org/officeDocument/2006/relationships/image" Target="../media/image600.png"/><Relationship Id="rId342" Type="http://schemas.openxmlformats.org/officeDocument/2006/relationships/customXml" Target="../ink/ink626.xml"/><Relationship Id="rId341" Type="http://schemas.openxmlformats.org/officeDocument/2006/relationships/image" Target="../media/image599.png"/><Relationship Id="rId340" Type="http://schemas.openxmlformats.org/officeDocument/2006/relationships/customXml" Target="../ink/ink625.xml"/><Relationship Id="rId34" Type="http://schemas.openxmlformats.org/officeDocument/2006/relationships/customXml" Target="../ink/ink469.xml"/><Relationship Id="rId339" Type="http://schemas.openxmlformats.org/officeDocument/2006/relationships/customXml" Target="../ink/ink624.xml"/><Relationship Id="rId338" Type="http://schemas.openxmlformats.org/officeDocument/2006/relationships/image" Target="../media/image598.png"/><Relationship Id="rId337" Type="http://schemas.openxmlformats.org/officeDocument/2006/relationships/customXml" Target="../ink/ink623.xml"/><Relationship Id="rId336" Type="http://schemas.openxmlformats.org/officeDocument/2006/relationships/image" Target="../media/image597.png"/><Relationship Id="rId335" Type="http://schemas.openxmlformats.org/officeDocument/2006/relationships/customXml" Target="../ink/ink622.xml"/><Relationship Id="rId334" Type="http://schemas.openxmlformats.org/officeDocument/2006/relationships/image" Target="../media/image596.png"/><Relationship Id="rId333" Type="http://schemas.openxmlformats.org/officeDocument/2006/relationships/customXml" Target="../ink/ink621.xml"/><Relationship Id="rId332" Type="http://schemas.openxmlformats.org/officeDocument/2006/relationships/image" Target="../media/image595.png"/><Relationship Id="rId331" Type="http://schemas.openxmlformats.org/officeDocument/2006/relationships/customXml" Target="../ink/ink620.xml"/><Relationship Id="rId330" Type="http://schemas.openxmlformats.org/officeDocument/2006/relationships/image" Target="../media/image594.png"/><Relationship Id="rId33" Type="http://schemas.openxmlformats.org/officeDocument/2006/relationships/image" Target="../media/image449.png"/><Relationship Id="rId329" Type="http://schemas.openxmlformats.org/officeDocument/2006/relationships/customXml" Target="../ink/ink619.xml"/><Relationship Id="rId328" Type="http://schemas.openxmlformats.org/officeDocument/2006/relationships/image" Target="../media/image593.png"/><Relationship Id="rId327" Type="http://schemas.openxmlformats.org/officeDocument/2006/relationships/customXml" Target="../ink/ink618.xml"/><Relationship Id="rId326" Type="http://schemas.openxmlformats.org/officeDocument/2006/relationships/image" Target="../media/image592.png"/><Relationship Id="rId325" Type="http://schemas.openxmlformats.org/officeDocument/2006/relationships/customXml" Target="../ink/ink617.xml"/><Relationship Id="rId324" Type="http://schemas.openxmlformats.org/officeDocument/2006/relationships/image" Target="../media/image591.png"/><Relationship Id="rId323" Type="http://schemas.openxmlformats.org/officeDocument/2006/relationships/customXml" Target="../ink/ink616.xml"/><Relationship Id="rId322" Type="http://schemas.openxmlformats.org/officeDocument/2006/relationships/image" Target="../media/image590.png"/><Relationship Id="rId321" Type="http://schemas.openxmlformats.org/officeDocument/2006/relationships/customXml" Target="../ink/ink615.xml"/><Relationship Id="rId320" Type="http://schemas.openxmlformats.org/officeDocument/2006/relationships/image" Target="../media/image589.png"/><Relationship Id="rId32" Type="http://schemas.openxmlformats.org/officeDocument/2006/relationships/customXml" Target="../ink/ink468.xml"/><Relationship Id="rId319" Type="http://schemas.openxmlformats.org/officeDocument/2006/relationships/customXml" Target="../ink/ink614.xml"/><Relationship Id="rId318" Type="http://schemas.openxmlformats.org/officeDocument/2006/relationships/image" Target="../media/image588.png"/><Relationship Id="rId317" Type="http://schemas.openxmlformats.org/officeDocument/2006/relationships/customXml" Target="../ink/ink613.xml"/><Relationship Id="rId316" Type="http://schemas.openxmlformats.org/officeDocument/2006/relationships/image" Target="../media/image587.png"/><Relationship Id="rId315" Type="http://schemas.openxmlformats.org/officeDocument/2006/relationships/customXml" Target="../ink/ink612.xml"/><Relationship Id="rId314" Type="http://schemas.openxmlformats.org/officeDocument/2006/relationships/image" Target="../media/image586.png"/><Relationship Id="rId313" Type="http://schemas.openxmlformats.org/officeDocument/2006/relationships/customXml" Target="../ink/ink611.xml"/><Relationship Id="rId312" Type="http://schemas.openxmlformats.org/officeDocument/2006/relationships/image" Target="../media/image585.png"/><Relationship Id="rId311" Type="http://schemas.openxmlformats.org/officeDocument/2006/relationships/customXml" Target="../ink/ink610.xml"/><Relationship Id="rId310" Type="http://schemas.openxmlformats.org/officeDocument/2006/relationships/image" Target="../media/image584.png"/><Relationship Id="rId31" Type="http://schemas.openxmlformats.org/officeDocument/2006/relationships/image" Target="../media/image448.png"/><Relationship Id="rId309" Type="http://schemas.openxmlformats.org/officeDocument/2006/relationships/customXml" Target="../ink/ink609.xml"/><Relationship Id="rId308" Type="http://schemas.openxmlformats.org/officeDocument/2006/relationships/image" Target="../media/image583.png"/><Relationship Id="rId307" Type="http://schemas.openxmlformats.org/officeDocument/2006/relationships/customXml" Target="../ink/ink608.xml"/><Relationship Id="rId306" Type="http://schemas.openxmlformats.org/officeDocument/2006/relationships/image" Target="../media/image582.png"/><Relationship Id="rId305" Type="http://schemas.openxmlformats.org/officeDocument/2006/relationships/customXml" Target="../ink/ink607.xml"/><Relationship Id="rId304" Type="http://schemas.openxmlformats.org/officeDocument/2006/relationships/image" Target="../media/image581.png"/><Relationship Id="rId303" Type="http://schemas.openxmlformats.org/officeDocument/2006/relationships/customXml" Target="../ink/ink606.xml"/><Relationship Id="rId302" Type="http://schemas.openxmlformats.org/officeDocument/2006/relationships/image" Target="../media/image580.png"/><Relationship Id="rId301" Type="http://schemas.openxmlformats.org/officeDocument/2006/relationships/customXml" Target="../ink/ink605.xml"/><Relationship Id="rId300" Type="http://schemas.openxmlformats.org/officeDocument/2006/relationships/image" Target="../media/image579.png"/><Relationship Id="rId30" Type="http://schemas.openxmlformats.org/officeDocument/2006/relationships/customXml" Target="../ink/ink467.xml"/><Relationship Id="rId3" Type="http://schemas.openxmlformats.org/officeDocument/2006/relationships/image" Target="../media/image4.png"/><Relationship Id="rId299" Type="http://schemas.openxmlformats.org/officeDocument/2006/relationships/customXml" Target="../ink/ink604.xml"/><Relationship Id="rId298" Type="http://schemas.openxmlformats.org/officeDocument/2006/relationships/image" Target="../media/image578.png"/><Relationship Id="rId297" Type="http://schemas.openxmlformats.org/officeDocument/2006/relationships/customXml" Target="../ink/ink603.xml"/><Relationship Id="rId296" Type="http://schemas.openxmlformats.org/officeDocument/2006/relationships/image" Target="../media/image577.png"/><Relationship Id="rId295" Type="http://schemas.openxmlformats.org/officeDocument/2006/relationships/customXml" Target="../ink/ink602.xml"/><Relationship Id="rId294" Type="http://schemas.openxmlformats.org/officeDocument/2006/relationships/image" Target="../media/image576.png"/><Relationship Id="rId293" Type="http://schemas.openxmlformats.org/officeDocument/2006/relationships/customXml" Target="../ink/ink601.xml"/><Relationship Id="rId292" Type="http://schemas.openxmlformats.org/officeDocument/2006/relationships/image" Target="../media/image575.png"/><Relationship Id="rId291" Type="http://schemas.openxmlformats.org/officeDocument/2006/relationships/customXml" Target="../ink/ink600.xml"/><Relationship Id="rId290" Type="http://schemas.openxmlformats.org/officeDocument/2006/relationships/image" Target="../media/image574.png"/><Relationship Id="rId29" Type="http://schemas.openxmlformats.org/officeDocument/2006/relationships/image" Target="../media/image447.png"/><Relationship Id="rId289" Type="http://schemas.openxmlformats.org/officeDocument/2006/relationships/customXml" Target="../ink/ink599.xml"/><Relationship Id="rId288" Type="http://schemas.openxmlformats.org/officeDocument/2006/relationships/image" Target="../media/image573.png"/><Relationship Id="rId287" Type="http://schemas.openxmlformats.org/officeDocument/2006/relationships/customXml" Target="../ink/ink598.xml"/><Relationship Id="rId286" Type="http://schemas.openxmlformats.org/officeDocument/2006/relationships/image" Target="../media/image572.png"/><Relationship Id="rId285" Type="http://schemas.openxmlformats.org/officeDocument/2006/relationships/customXml" Target="../ink/ink597.xml"/><Relationship Id="rId284" Type="http://schemas.openxmlformats.org/officeDocument/2006/relationships/image" Target="../media/image571.png"/><Relationship Id="rId283" Type="http://schemas.openxmlformats.org/officeDocument/2006/relationships/customXml" Target="../ink/ink596.xml"/><Relationship Id="rId282" Type="http://schemas.openxmlformats.org/officeDocument/2006/relationships/image" Target="../media/image570.png"/><Relationship Id="rId281" Type="http://schemas.openxmlformats.org/officeDocument/2006/relationships/customXml" Target="../ink/ink595.xml"/><Relationship Id="rId280" Type="http://schemas.openxmlformats.org/officeDocument/2006/relationships/image" Target="../media/image569.png"/><Relationship Id="rId28" Type="http://schemas.openxmlformats.org/officeDocument/2006/relationships/customXml" Target="../ink/ink466.xml"/><Relationship Id="rId279" Type="http://schemas.openxmlformats.org/officeDocument/2006/relationships/customXml" Target="../ink/ink594.xml"/><Relationship Id="rId278" Type="http://schemas.openxmlformats.org/officeDocument/2006/relationships/image" Target="../media/image568.png"/><Relationship Id="rId277" Type="http://schemas.openxmlformats.org/officeDocument/2006/relationships/customXml" Target="../ink/ink593.xml"/><Relationship Id="rId276" Type="http://schemas.openxmlformats.org/officeDocument/2006/relationships/image" Target="../media/image567.png"/><Relationship Id="rId275" Type="http://schemas.openxmlformats.org/officeDocument/2006/relationships/customXml" Target="../ink/ink592.xml"/><Relationship Id="rId274" Type="http://schemas.openxmlformats.org/officeDocument/2006/relationships/image" Target="../media/image566.png"/><Relationship Id="rId273" Type="http://schemas.openxmlformats.org/officeDocument/2006/relationships/customXml" Target="../ink/ink591.xml"/><Relationship Id="rId272" Type="http://schemas.openxmlformats.org/officeDocument/2006/relationships/image" Target="../media/image565.png"/><Relationship Id="rId271" Type="http://schemas.openxmlformats.org/officeDocument/2006/relationships/customXml" Target="../ink/ink590.xml"/><Relationship Id="rId270" Type="http://schemas.openxmlformats.org/officeDocument/2006/relationships/image" Target="../media/image564.png"/><Relationship Id="rId27" Type="http://schemas.openxmlformats.org/officeDocument/2006/relationships/image" Target="../media/image446.png"/><Relationship Id="rId269" Type="http://schemas.openxmlformats.org/officeDocument/2006/relationships/customXml" Target="../ink/ink589.xml"/><Relationship Id="rId268" Type="http://schemas.openxmlformats.org/officeDocument/2006/relationships/image" Target="../media/image563.png"/><Relationship Id="rId267" Type="http://schemas.openxmlformats.org/officeDocument/2006/relationships/customXml" Target="../ink/ink588.xml"/><Relationship Id="rId266" Type="http://schemas.openxmlformats.org/officeDocument/2006/relationships/image" Target="../media/image562.png"/><Relationship Id="rId265" Type="http://schemas.openxmlformats.org/officeDocument/2006/relationships/customXml" Target="../ink/ink587.xml"/><Relationship Id="rId264" Type="http://schemas.openxmlformats.org/officeDocument/2006/relationships/image" Target="../media/image561.png"/><Relationship Id="rId263" Type="http://schemas.openxmlformats.org/officeDocument/2006/relationships/customXml" Target="../ink/ink586.xml"/><Relationship Id="rId262" Type="http://schemas.openxmlformats.org/officeDocument/2006/relationships/image" Target="../media/image560.png"/><Relationship Id="rId261" Type="http://schemas.openxmlformats.org/officeDocument/2006/relationships/customXml" Target="../ink/ink585.xml"/><Relationship Id="rId260" Type="http://schemas.openxmlformats.org/officeDocument/2006/relationships/image" Target="../media/image559.png"/><Relationship Id="rId26" Type="http://schemas.openxmlformats.org/officeDocument/2006/relationships/customXml" Target="../ink/ink465.xml"/><Relationship Id="rId259" Type="http://schemas.openxmlformats.org/officeDocument/2006/relationships/customXml" Target="../ink/ink584.xml"/><Relationship Id="rId258" Type="http://schemas.openxmlformats.org/officeDocument/2006/relationships/image" Target="../media/image558.png"/><Relationship Id="rId257" Type="http://schemas.openxmlformats.org/officeDocument/2006/relationships/customXml" Target="../ink/ink583.xml"/><Relationship Id="rId256" Type="http://schemas.openxmlformats.org/officeDocument/2006/relationships/image" Target="../media/image557.png"/><Relationship Id="rId255" Type="http://schemas.openxmlformats.org/officeDocument/2006/relationships/customXml" Target="../ink/ink582.xml"/><Relationship Id="rId254" Type="http://schemas.openxmlformats.org/officeDocument/2006/relationships/image" Target="../media/image556.png"/><Relationship Id="rId253" Type="http://schemas.openxmlformats.org/officeDocument/2006/relationships/customXml" Target="../ink/ink581.xml"/><Relationship Id="rId252" Type="http://schemas.openxmlformats.org/officeDocument/2006/relationships/image" Target="../media/image555.png"/><Relationship Id="rId251" Type="http://schemas.openxmlformats.org/officeDocument/2006/relationships/customXml" Target="../ink/ink580.xml"/><Relationship Id="rId250" Type="http://schemas.openxmlformats.org/officeDocument/2006/relationships/image" Target="../media/image554.png"/><Relationship Id="rId25" Type="http://schemas.openxmlformats.org/officeDocument/2006/relationships/image" Target="../media/image445.png"/><Relationship Id="rId249" Type="http://schemas.openxmlformats.org/officeDocument/2006/relationships/customXml" Target="../ink/ink579.xml"/><Relationship Id="rId248" Type="http://schemas.openxmlformats.org/officeDocument/2006/relationships/image" Target="../media/image553.png"/><Relationship Id="rId247" Type="http://schemas.openxmlformats.org/officeDocument/2006/relationships/customXml" Target="../ink/ink578.xml"/><Relationship Id="rId246" Type="http://schemas.openxmlformats.org/officeDocument/2006/relationships/customXml" Target="../ink/ink577.xml"/><Relationship Id="rId245" Type="http://schemas.openxmlformats.org/officeDocument/2006/relationships/image" Target="../media/image552.png"/><Relationship Id="rId244" Type="http://schemas.openxmlformats.org/officeDocument/2006/relationships/customXml" Target="../ink/ink576.xml"/><Relationship Id="rId243" Type="http://schemas.openxmlformats.org/officeDocument/2006/relationships/image" Target="../media/image551.png"/><Relationship Id="rId242" Type="http://schemas.openxmlformats.org/officeDocument/2006/relationships/customXml" Target="../ink/ink575.xml"/><Relationship Id="rId241" Type="http://schemas.openxmlformats.org/officeDocument/2006/relationships/image" Target="../media/image550.png"/><Relationship Id="rId240" Type="http://schemas.openxmlformats.org/officeDocument/2006/relationships/customXml" Target="../ink/ink574.xml"/><Relationship Id="rId24" Type="http://schemas.openxmlformats.org/officeDocument/2006/relationships/customXml" Target="../ink/ink464.xml"/><Relationship Id="rId239" Type="http://schemas.openxmlformats.org/officeDocument/2006/relationships/image" Target="../media/image549.png"/><Relationship Id="rId238" Type="http://schemas.openxmlformats.org/officeDocument/2006/relationships/customXml" Target="../ink/ink573.xml"/><Relationship Id="rId237" Type="http://schemas.openxmlformats.org/officeDocument/2006/relationships/customXml" Target="../ink/ink572.xml"/><Relationship Id="rId236" Type="http://schemas.openxmlformats.org/officeDocument/2006/relationships/image" Target="../media/image548.png"/><Relationship Id="rId235" Type="http://schemas.openxmlformats.org/officeDocument/2006/relationships/customXml" Target="../ink/ink571.xml"/><Relationship Id="rId234" Type="http://schemas.openxmlformats.org/officeDocument/2006/relationships/image" Target="../media/image547.png"/><Relationship Id="rId233" Type="http://schemas.openxmlformats.org/officeDocument/2006/relationships/customXml" Target="../ink/ink570.xml"/><Relationship Id="rId232" Type="http://schemas.openxmlformats.org/officeDocument/2006/relationships/image" Target="../media/image546.png"/><Relationship Id="rId231" Type="http://schemas.openxmlformats.org/officeDocument/2006/relationships/customXml" Target="../ink/ink569.xml"/><Relationship Id="rId230" Type="http://schemas.openxmlformats.org/officeDocument/2006/relationships/image" Target="../media/image545.png"/><Relationship Id="rId23" Type="http://schemas.openxmlformats.org/officeDocument/2006/relationships/image" Target="../media/image444.png"/><Relationship Id="rId229" Type="http://schemas.openxmlformats.org/officeDocument/2006/relationships/customXml" Target="../ink/ink568.xml"/><Relationship Id="rId228" Type="http://schemas.openxmlformats.org/officeDocument/2006/relationships/image" Target="../media/image544.png"/><Relationship Id="rId227" Type="http://schemas.openxmlformats.org/officeDocument/2006/relationships/customXml" Target="../ink/ink567.xml"/><Relationship Id="rId226" Type="http://schemas.openxmlformats.org/officeDocument/2006/relationships/image" Target="../media/image543.png"/><Relationship Id="rId225" Type="http://schemas.openxmlformats.org/officeDocument/2006/relationships/customXml" Target="../ink/ink566.xml"/><Relationship Id="rId224" Type="http://schemas.openxmlformats.org/officeDocument/2006/relationships/image" Target="../media/image542.png"/><Relationship Id="rId223" Type="http://schemas.openxmlformats.org/officeDocument/2006/relationships/customXml" Target="../ink/ink565.xml"/><Relationship Id="rId222" Type="http://schemas.openxmlformats.org/officeDocument/2006/relationships/image" Target="../media/image541.png"/><Relationship Id="rId221" Type="http://schemas.openxmlformats.org/officeDocument/2006/relationships/customXml" Target="../ink/ink564.xml"/><Relationship Id="rId220" Type="http://schemas.openxmlformats.org/officeDocument/2006/relationships/image" Target="../media/image540.png"/><Relationship Id="rId22" Type="http://schemas.openxmlformats.org/officeDocument/2006/relationships/customXml" Target="../ink/ink463.xml"/><Relationship Id="rId219" Type="http://schemas.openxmlformats.org/officeDocument/2006/relationships/customXml" Target="../ink/ink563.xml"/><Relationship Id="rId218" Type="http://schemas.openxmlformats.org/officeDocument/2006/relationships/image" Target="../media/image539.png"/><Relationship Id="rId217" Type="http://schemas.openxmlformats.org/officeDocument/2006/relationships/customXml" Target="../ink/ink562.xml"/><Relationship Id="rId216" Type="http://schemas.openxmlformats.org/officeDocument/2006/relationships/image" Target="../media/image538.png"/><Relationship Id="rId215" Type="http://schemas.openxmlformats.org/officeDocument/2006/relationships/customXml" Target="../ink/ink561.xml"/><Relationship Id="rId214" Type="http://schemas.openxmlformats.org/officeDocument/2006/relationships/image" Target="../media/image537.png"/><Relationship Id="rId213" Type="http://schemas.openxmlformats.org/officeDocument/2006/relationships/customXml" Target="../ink/ink560.xml"/><Relationship Id="rId212" Type="http://schemas.openxmlformats.org/officeDocument/2006/relationships/image" Target="../media/image536.png"/><Relationship Id="rId211" Type="http://schemas.openxmlformats.org/officeDocument/2006/relationships/customXml" Target="../ink/ink559.xml"/><Relationship Id="rId210" Type="http://schemas.openxmlformats.org/officeDocument/2006/relationships/image" Target="../media/image535.png"/><Relationship Id="rId21" Type="http://schemas.openxmlformats.org/officeDocument/2006/relationships/image" Target="../media/image443.png"/><Relationship Id="rId209" Type="http://schemas.openxmlformats.org/officeDocument/2006/relationships/customXml" Target="../ink/ink558.xml"/><Relationship Id="rId208" Type="http://schemas.openxmlformats.org/officeDocument/2006/relationships/image" Target="../media/image534.png"/><Relationship Id="rId207" Type="http://schemas.openxmlformats.org/officeDocument/2006/relationships/customXml" Target="../ink/ink557.xml"/><Relationship Id="rId206" Type="http://schemas.openxmlformats.org/officeDocument/2006/relationships/image" Target="../media/image533.png"/><Relationship Id="rId205" Type="http://schemas.openxmlformats.org/officeDocument/2006/relationships/customXml" Target="../ink/ink556.xml"/><Relationship Id="rId204" Type="http://schemas.openxmlformats.org/officeDocument/2006/relationships/image" Target="../media/image532.png"/><Relationship Id="rId203" Type="http://schemas.openxmlformats.org/officeDocument/2006/relationships/customXml" Target="../ink/ink555.xml"/><Relationship Id="rId202" Type="http://schemas.openxmlformats.org/officeDocument/2006/relationships/image" Target="../media/image531.png"/><Relationship Id="rId201" Type="http://schemas.openxmlformats.org/officeDocument/2006/relationships/customXml" Target="../ink/ink554.xml"/><Relationship Id="rId200" Type="http://schemas.openxmlformats.org/officeDocument/2006/relationships/image" Target="../media/image530.png"/><Relationship Id="rId20" Type="http://schemas.openxmlformats.org/officeDocument/2006/relationships/customXml" Target="../ink/ink462.xml"/><Relationship Id="rId2" Type="http://schemas.openxmlformats.org/officeDocument/2006/relationships/image" Target="../media/image3.emf"/><Relationship Id="rId199" Type="http://schemas.openxmlformats.org/officeDocument/2006/relationships/customXml" Target="../ink/ink553.xml"/><Relationship Id="rId198" Type="http://schemas.openxmlformats.org/officeDocument/2006/relationships/image" Target="../media/image529.png"/><Relationship Id="rId197" Type="http://schemas.openxmlformats.org/officeDocument/2006/relationships/customXml" Target="../ink/ink552.xml"/><Relationship Id="rId196" Type="http://schemas.openxmlformats.org/officeDocument/2006/relationships/image" Target="../media/image528.png"/><Relationship Id="rId195" Type="http://schemas.openxmlformats.org/officeDocument/2006/relationships/customXml" Target="../ink/ink551.xml"/><Relationship Id="rId194" Type="http://schemas.openxmlformats.org/officeDocument/2006/relationships/customXml" Target="../ink/ink550.xml"/><Relationship Id="rId193" Type="http://schemas.openxmlformats.org/officeDocument/2006/relationships/image" Target="../media/image527.png"/><Relationship Id="rId192" Type="http://schemas.openxmlformats.org/officeDocument/2006/relationships/customXml" Target="../ink/ink549.xml"/><Relationship Id="rId191" Type="http://schemas.openxmlformats.org/officeDocument/2006/relationships/image" Target="../media/image526.png"/><Relationship Id="rId190" Type="http://schemas.openxmlformats.org/officeDocument/2006/relationships/customXml" Target="../ink/ink548.xml"/><Relationship Id="rId19" Type="http://schemas.openxmlformats.org/officeDocument/2006/relationships/image" Target="../media/image442.png"/><Relationship Id="rId189" Type="http://schemas.openxmlformats.org/officeDocument/2006/relationships/image" Target="../media/image525.png"/><Relationship Id="rId188" Type="http://schemas.openxmlformats.org/officeDocument/2006/relationships/customXml" Target="../ink/ink547.xml"/><Relationship Id="rId187" Type="http://schemas.openxmlformats.org/officeDocument/2006/relationships/image" Target="../media/image524.png"/><Relationship Id="rId186" Type="http://schemas.openxmlformats.org/officeDocument/2006/relationships/customXml" Target="../ink/ink546.xml"/><Relationship Id="rId185" Type="http://schemas.openxmlformats.org/officeDocument/2006/relationships/image" Target="../media/image523.png"/><Relationship Id="rId184" Type="http://schemas.openxmlformats.org/officeDocument/2006/relationships/customXml" Target="../ink/ink545.xml"/><Relationship Id="rId183" Type="http://schemas.openxmlformats.org/officeDocument/2006/relationships/image" Target="../media/image522.png"/><Relationship Id="rId182" Type="http://schemas.openxmlformats.org/officeDocument/2006/relationships/customXml" Target="../ink/ink544.xml"/><Relationship Id="rId181" Type="http://schemas.openxmlformats.org/officeDocument/2006/relationships/image" Target="../media/image521.png"/><Relationship Id="rId180" Type="http://schemas.openxmlformats.org/officeDocument/2006/relationships/customXml" Target="../ink/ink543.xml"/><Relationship Id="rId18" Type="http://schemas.openxmlformats.org/officeDocument/2006/relationships/customXml" Target="../ink/ink461.xml"/><Relationship Id="rId179" Type="http://schemas.openxmlformats.org/officeDocument/2006/relationships/image" Target="../media/image520.png"/><Relationship Id="rId178" Type="http://schemas.openxmlformats.org/officeDocument/2006/relationships/customXml" Target="../ink/ink542.xml"/><Relationship Id="rId177" Type="http://schemas.openxmlformats.org/officeDocument/2006/relationships/image" Target="../media/image519.png"/><Relationship Id="rId176" Type="http://schemas.openxmlformats.org/officeDocument/2006/relationships/customXml" Target="../ink/ink541.xml"/><Relationship Id="rId175" Type="http://schemas.openxmlformats.org/officeDocument/2006/relationships/image" Target="../media/image518.png"/><Relationship Id="rId174" Type="http://schemas.openxmlformats.org/officeDocument/2006/relationships/customXml" Target="../ink/ink540.xml"/><Relationship Id="rId173" Type="http://schemas.openxmlformats.org/officeDocument/2006/relationships/image" Target="../media/image517.png"/><Relationship Id="rId172" Type="http://schemas.openxmlformats.org/officeDocument/2006/relationships/customXml" Target="../ink/ink539.xml"/><Relationship Id="rId171" Type="http://schemas.openxmlformats.org/officeDocument/2006/relationships/image" Target="../media/image516.png"/><Relationship Id="rId170" Type="http://schemas.openxmlformats.org/officeDocument/2006/relationships/customXml" Target="../ink/ink538.xml"/><Relationship Id="rId17" Type="http://schemas.openxmlformats.org/officeDocument/2006/relationships/image" Target="../media/image441.png"/><Relationship Id="rId169" Type="http://schemas.openxmlformats.org/officeDocument/2006/relationships/image" Target="../media/image515.png"/><Relationship Id="rId168" Type="http://schemas.openxmlformats.org/officeDocument/2006/relationships/customXml" Target="../ink/ink537.xml"/><Relationship Id="rId167" Type="http://schemas.openxmlformats.org/officeDocument/2006/relationships/image" Target="../media/image514.png"/><Relationship Id="rId166" Type="http://schemas.openxmlformats.org/officeDocument/2006/relationships/customXml" Target="../ink/ink536.xml"/><Relationship Id="rId165" Type="http://schemas.openxmlformats.org/officeDocument/2006/relationships/image" Target="../media/image513.png"/><Relationship Id="rId164" Type="http://schemas.openxmlformats.org/officeDocument/2006/relationships/customXml" Target="../ink/ink535.xml"/><Relationship Id="rId163" Type="http://schemas.openxmlformats.org/officeDocument/2006/relationships/image" Target="../media/image512.png"/><Relationship Id="rId162" Type="http://schemas.openxmlformats.org/officeDocument/2006/relationships/customXml" Target="../ink/ink534.xml"/><Relationship Id="rId161" Type="http://schemas.openxmlformats.org/officeDocument/2006/relationships/image" Target="../media/image511.png"/><Relationship Id="rId160" Type="http://schemas.openxmlformats.org/officeDocument/2006/relationships/customXml" Target="../ink/ink533.xml"/><Relationship Id="rId16" Type="http://schemas.openxmlformats.org/officeDocument/2006/relationships/customXml" Target="../ink/ink460.xml"/><Relationship Id="rId159" Type="http://schemas.openxmlformats.org/officeDocument/2006/relationships/image" Target="../media/image510.png"/><Relationship Id="rId158" Type="http://schemas.openxmlformats.org/officeDocument/2006/relationships/customXml" Target="../ink/ink532.xml"/><Relationship Id="rId157" Type="http://schemas.openxmlformats.org/officeDocument/2006/relationships/image" Target="../media/image509.png"/><Relationship Id="rId156" Type="http://schemas.openxmlformats.org/officeDocument/2006/relationships/customXml" Target="../ink/ink531.xml"/><Relationship Id="rId155" Type="http://schemas.openxmlformats.org/officeDocument/2006/relationships/image" Target="../media/image508.png"/><Relationship Id="rId154" Type="http://schemas.openxmlformats.org/officeDocument/2006/relationships/customXml" Target="../ink/ink530.xml"/><Relationship Id="rId153" Type="http://schemas.openxmlformats.org/officeDocument/2006/relationships/image" Target="../media/image507.png"/><Relationship Id="rId152" Type="http://schemas.openxmlformats.org/officeDocument/2006/relationships/customXml" Target="../ink/ink529.xml"/><Relationship Id="rId151" Type="http://schemas.openxmlformats.org/officeDocument/2006/relationships/image" Target="../media/image506.png"/><Relationship Id="rId150" Type="http://schemas.openxmlformats.org/officeDocument/2006/relationships/customXml" Target="../ink/ink528.xml"/><Relationship Id="rId15" Type="http://schemas.openxmlformats.org/officeDocument/2006/relationships/image" Target="../media/image440.png"/><Relationship Id="rId149" Type="http://schemas.openxmlformats.org/officeDocument/2006/relationships/image" Target="../media/image505.png"/><Relationship Id="rId148" Type="http://schemas.openxmlformats.org/officeDocument/2006/relationships/customXml" Target="../ink/ink527.xml"/><Relationship Id="rId147" Type="http://schemas.openxmlformats.org/officeDocument/2006/relationships/image" Target="../media/image504.png"/><Relationship Id="rId146" Type="http://schemas.openxmlformats.org/officeDocument/2006/relationships/customXml" Target="../ink/ink526.xml"/><Relationship Id="rId145" Type="http://schemas.openxmlformats.org/officeDocument/2006/relationships/image" Target="../media/image503.png"/><Relationship Id="rId144" Type="http://schemas.openxmlformats.org/officeDocument/2006/relationships/customXml" Target="../ink/ink525.xml"/><Relationship Id="rId143" Type="http://schemas.openxmlformats.org/officeDocument/2006/relationships/image" Target="../media/image502.png"/><Relationship Id="rId142" Type="http://schemas.openxmlformats.org/officeDocument/2006/relationships/customXml" Target="../ink/ink524.xml"/><Relationship Id="rId141" Type="http://schemas.openxmlformats.org/officeDocument/2006/relationships/image" Target="../media/image501.png"/><Relationship Id="rId140" Type="http://schemas.openxmlformats.org/officeDocument/2006/relationships/customXml" Target="../ink/ink523.xml"/><Relationship Id="rId14" Type="http://schemas.openxmlformats.org/officeDocument/2006/relationships/customXml" Target="../ink/ink459.xml"/><Relationship Id="rId139" Type="http://schemas.openxmlformats.org/officeDocument/2006/relationships/image" Target="../media/image500.png"/><Relationship Id="rId138" Type="http://schemas.openxmlformats.org/officeDocument/2006/relationships/customXml" Target="../ink/ink522.xml"/><Relationship Id="rId137" Type="http://schemas.openxmlformats.org/officeDocument/2006/relationships/image" Target="../media/image499.png"/><Relationship Id="rId136" Type="http://schemas.openxmlformats.org/officeDocument/2006/relationships/customXml" Target="../ink/ink521.xml"/><Relationship Id="rId135" Type="http://schemas.openxmlformats.org/officeDocument/2006/relationships/image" Target="../media/image498.png"/><Relationship Id="rId134" Type="http://schemas.openxmlformats.org/officeDocument/2006/relationships/customXml" Target="../ink/ink520.xml"/><Relationship Id="rId133" Type="http://schemas.openxmlformats.org/officeDocument/2006/relationships/image" Target="../media/image497.png"/><Relationship Id="rId132" Type="http://schemas.openxmlformats.org/officeDocument/2006/relationships/customXml" Target="../ink/ink519.xml"/><Relationship Id="rId131" Type="http://schemas.openxmlformats.org/officeDocument/2006/relationships/image" Target="../media/image496.png"/><Relationship Id="rId130" Type="http://schemas.openxmlformats.org/officeDocument/2006/relationships/customXml" Target="../ink/ink518.xml"/><Relationship Id="rId13" Type="http://schemas.openxmlformats.org/officeDocument/2006/relationships/image" Target="../media/image439.png"/><Relationship Id="rId129" Type="http://schemas.openxmlformats.org/officeDocument/2006/relationships/image" Target="../media/image495.png"/><Relationship Id="rId128" Type="http://schemas.openxmlformats.org/officeDocument/2006/relationships/customXml" Target="../ink/ink517.xml"/><Relationship Id="rId127" Type="http://schemas.openxmlformats.org/officeDocument/2006/relationships/image" Target="../media/image494.png"/><Relationship Id="rId126" Type="http://schemas.openxmlformats.org/officeDocument/2006/relationships/customXml" Target="../ink/ink516.xml"/><Relationship Id="rId125" Type="http://schemas.openxmlformats.org/officeDocument/2006/relationships/image" Target="../media/image493.png"/><Relationship Id="rId124" Type="http://schemas.openxmlformats.org/officeDocument/2006/relationships/customXml" Target="../ink/ink515.xml"/><Relationship Id="rId123" Type="http://schemas.openxmlformats.org/officeDocument/2006/relationships/image" Target="../media/image492.png"/><Relationship Id="rId122" Type="http://schemas.openxmlformats.org/officeDocument/2006/relationships/customXml" Target="../ink/ink514.xml"/><Relationship Id="rId121" Type="http://schemas.openxmlformats.org/officeDocument/2006/relationships/image" Target="../media/image491.png"/><Relationship Id="rId120" Type="http://schemas.openxmlformats.org/officeDocument/2006/relationships/customXml" Target="../ink/ink513.xml"/><Relationship Id="rId12" Type="http://schemas.openxmlformats.org/officeDocument/2006/relationships/customXml" Target="../ink/ink458.xml"/><Relationship Id="rId119" Type="http://schemas.openxmlformats.org/officeDocument/2006/relationships/image" Target="../media/image490.png"/><Relationship Id="rId118" Type="http://schemas.openxmlformats.org/officeDocument/2006/relationships/customXml" Target="../ink/ink512.xml"/><Relationship Id="rId117" Type="http://schemas.openxmlformats.org/officeDocument/2006/relationships/image" Target="../media/image489.png"/><Relationship Id="rId116" Type="http://schemas.openxmlformats.org/officeDocument/2006/relationships/customXml" Target="../ink/ink511.xml"/><Relationship Id="rId115" Type="http://schemas.openxmlformats.org/officeDocument/2006/relationships/image" Target="../media/image488.png"/><Relationship Id="rId114" Type="http://schemas.openxmlformats.org/officeDocument/2006/relationships/customXml" Target="../ink/ink510.xml"/><Relationship Id="rId113" Type="http://schemas.openxmlformats.org/officeDocument/2006/relationships/image" Target="../media/image487.png"/><Relationship Id="rId112" Type="http://schemas.openxmlformats.org/officeDocument/2006/relationships/customXml" Target="../ink/ink509.xml"/><Relationship Id="rId111" Type="http://schemas.openxmlformats.org/officeDocument/2006/relationships/image" Target="../media/image486.png"/><Relationship Id="rId110" Type="http://schemas.openxmlformats.org/officeDocument/2006/relationships/customXml" Target="../ink/ink508.xml"/><Relationship Id="rId11" Type="http://schemas.openxmlformats.org/officeDocument/2006/relationships/image" Target="../media/image438.png"/><Relationship Id="rId109" Type="http://schemas.openxmlformats.org/officeDocument/2006/relationships/image" Target="../media/image485.png"/><Relationship Id="rId108" Type="http://schemas.openxmlformats.org/officeDocument/2006/relationships/customXml" Target="../ink/ink507.xml"/><Relationship Id="rId107" Type="http://schemas.openxmlformats.org/officeDocument/2006/relationships/image" Target="../media/image484.png"/><Relationship Id="rId106" Type="http://schemas.openxmlformats.org/officeDocument/2006/relationships/customXml" Target="../ink/ink506.xml"/><Relationship Id="rId105" Type="http://schemas.openxmlformats.org/officeDocument/2006/relationships/image" Target="../media/image483.png"/><Relationship Id="rId104" Type="http://schemas.openxmlformats.org/officeDocument/2006/relationships/customXml" Target="../ink/ink505.xml"/><Relationship Id="rId103" Type="http://schemas.openxmlformats.org/officeDocument/2006/relationships/image" Target="../media/image482.png"/><Relationship Id="rId102" Type="http://schemas.openxmlformats.org/officeDocument/2006/relationships/customXml" Target="../ink/ink504.xml"/><Relationship Id="rId101" Type="http://schemas.openxmlformats.org/officeDocument/2006/relationships/image" Target="../media/image481.png"/><Relationship Id="rId100" Type="http://schemas.openxmlformats.org/officeDocument/2006/relationships/customXml" Target="../ink/ink503.xml"/><Relationship Id="rId10" Type="http://schemas.openxmlformats.org/officeDocument/2006/relationships/customXml" Target="../ink/ink457.xml"/><Relationship Id="rId1" Type="http://schemas.openxmlformats.org/officeDocument/2006/relationships/oleObject" Target="../embeddings/oleObject3.bin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25.xml"/><Relationship Id="rId98" Type="http://schemas.openxmlformats.org/officeDocument/2006/relationships/image" Target="../media/image690.png"/><Relationship Id="rId97" Type="http://schemas.openxmlformats.org/officeDocument/2006/relationships/customXml" Target="../ink/ink724.xml"/><Relationship Id="rId96" Type="http://schemas.openxmlformats.org/officeDocument/2006/relationships/image" Target="../media/image689.png"/><Relationship Id="rId95" Type="http://schemas.openxmlformats.org/officeDocument/2006/relationships/customXml" Target="../ink/ink723.xml"/><Relationship Id="rId94" Type="http://schemas.openxmlformats.org/officeDocument/2006/relationships/image" Target="../media/image688.png"/><Relationship Id="rId93" Type="http://schemas.openxmlformats.org/officeDocument/2006/relationships/customXml" Target="../ink/ink722.xml"/><Relationship Id="rId92" Type="http://schemas.openxmlformats.org/officeDocument/2006/relationships/image" Target="../media/image687.png"/><Relationship Id="rId91" Type="http://schemas.openxmlformats.org/officeDocument/2006/relationships/customXml" Target="../ink/ink721.xml"/><Relationship Id="rId90" Type="http://schemas.openxmlformats.org/officeDocument/2006/relationships/image" Target="../media/image686.png"/><Relationship Id="rId9" Type="http://schemas.openxmlformats.org/officeDocument/2006/relationships/image" Target="../media/image647.png"/><Relationship Id="rId89" Type="http://schemas.openxmlformats.org/officeDocument/2006/relationships/customXml" Target="../ink/ink720.xml"/><Relationship Id="rId88" Type="http://schemas.openxmlformats.org/officeDocument/2006/relationships/image" Target="../media/image685.png"/><Relationship Id="rId87" Type="http://schemas.openxmlformats.org/officeDocument/2006/relationships/customXml" Target="../ink/ink719.xml"/><Relationship Id="rId86" Type="http://schemas.openxmlformats.org/officeDocument/2006/relationships/image" Target="../media/image684.png"/><Relationship Id="rId85" Type="http://schemas.openxmlformats.org/officeDocument/2006/relationships/customXml" Target="../ink/ink718.xml"/><Relationship Id="rId84" Type="http://schemas.openxmlformats.org/officeDocument/2006/relationships/image" Target="../media/image683.png"/><Relationship Id="rId83" Type="http://schemas.openxmlformats.org/officeDocument/2006/relationships/customXml" Target="../ink/ink717.xml"/><Relationship Id="rId82" Type="http://schemas.openxmlformats.org/officeDocument/2006/relationships/image" Target="../media/image682.png"/><Relationship Id="rId81" Type="http://schemas.openxmlformats.org/officeDocument/2006/relationships/customXml" Target="../ink/ink716.xml"/><Relationship Id="rId80" Type="http://schemas.openxmlformats.org/officeDocument/2006/relationships/image" Target="../media/image681.png"/><Relationship Id="rId8" Type="http://schemas.openxmlformats.org/officeDocument/2006/relationships/customXml" Target="../ink/ink679.xml"/><Relationship Id="rId79" Type="http://schemas.openxmlformats.org/officeDocument/2006/relationships/customXml" Target="../ink/ink715.xml"/><Relationship Id="rId78" Type="http://schemas.openxmlformats.org/officeDocument/2006/relationships/image" Target="../media/image680.png"/><Relationship Id="rId77" Type="http://schemas.openxmlformats.org/officeDocument/2006/relationships/customXml" Target="../ink/ink714.xml"/><Relationship Id="rId76" Type="http://schemas.openxmlformats.org/officeDocument/2006/relationships/image" Target="../media/image679.png"/><Relationship Id="rId75" Type="http://schemas.openxmlformats.org/officeDocument/2006/relationships/customXml" Target="../ink/ink713.xml"/><Relationship Id="rId74" Type="http://schemas.openxmlformats.org/officeDocument/2006/relationships/image" Target="../media/image678.png"/><Relationship Id="rId73" Type="http://schemas.openxmlformats.org/officeDocument/2006/relationships/customXml" Target="../ink/ink712.xml"/><Relationship Id="rId72" Type="http://schemas.openxmlformats.org/officeDocument/2006/relationships/image" Target="../media/image677.png"/><Relationship Id="rId71" Type="http://schemas.openxmlformats.org/officeDocument/2006/relationships/customXml" Target="../ink/ink711.xml"/><Relationship Id="rId70" Type="http://schemas.openxmlformats.org/officeDocument/2006/relationships/image" Target="../media/image676.png"/><Relationship Id="rId7" Type="http://schemas.openxmlformats.org/officeDocument/2006/relationships/image" Target="../media/image646.png"/><Relationship Id="rId69" Type="http://schemas.openxmlformats.org/officeDocument/2006/relationships/customXml" Target="../ink/ink710.xml"/><Relationship Id="rId68" Type="http://schemas.openxmlformats.org/officeDocument/2006/relationships/image" Target="../media/image675.png"/><Relationship Id="rId67" Type="http://schemas.openxmlformats.org/officeDocument/2006/relationships/customXml" Target="../ink/ink709.xml"/><Relationship Id="rId66" Type="http://schemas.openxmlformats.org/officeDocument/2006/relationships/image" Target="../media/image674.png"/><Relationship Id="rId65" Type="http://schemas.openxmlformats.org/officeDocument/2006/relationships/customXml" Target="../ink/ink708.xml"/><Relationship Id="rId64" Type="http://schemas.openxmlformats.org/officeDocument/2006/relationships/image" Target="../media/image673.png"/><Relationship Id="rId63" Type="http://schemas.openxmlformats.org/officeDocument/2006/relationships/customXml" Target="../ink/ink707.xml"/><Relationship Id="rId62" Type="http://schemas.openxmlformats.org/officeDocument/2006/relationships/image" Target="../media/image672.png"/><Relationship Id="rId61" Type="http://schemas.openxmlformats.org/officeDocument/2006/relationships/customXml" Target="../ink/ink706.xml"/><Relationship Id="rId60" Type="http://schemas.openxmlformats.org/officeDocument/2006/relationships/image" Target="../media/image671.png"/><Relationship Id="rId6" Type="http://schemas.openxmlformats.org/officeDocument/2006/relationships/customXml" Target="../ink/ink678.xml"/><Relationship Id="rId59" Type="http://schemas.openxmlformats.org/officeDocument/2006/relationships/customXml" Target="../ink/ink705.xml"/><Relationship Id="rId58" Type="http://schemas.openxmlformats.org/officeDocument/2006/relationships/customXml" Target="../ink/ink704.xml"/><Relationship Id="rId57" Type="http://schemas.openxmlformats.org/officeDocument/2006/relationships/image" Target="../media/image670.png"/><Relationship Id="rId56" Type="http://schemas.openxmlformats.org/officeDocument/2006/relationships/customXml" Target="../ink/ink703.xml"/><Relationship Id="rId55" Type="http://schemas.openxmlformats.org/officeDocument/2006/relationships/image" Target="../media/image669.png"/><Relationship Id="rId54" Type="http://schemas.openxmlformats.org/officeDocument/2006/relationships/customXml" Target="../ink/ink702.xml"/><Relationship Id="rId53" Type="http://schemas.openxmlformats.org/officeDocument/2006/relationships/image" Target="../media/image668.png"/><Relationship Id="rId52" Type="http://schemas.openxmlformats.org/officeDocument/2006/relationships/customXml" Target="../ink/ink701.xml"/><Relationship Id="rId51" Type="http://schemas.openxmlformats.org/officeDocument/2006/relationships/image" Target="../media/image667.png"/><Relationship Id="rId50" Type="http://schemas.openxmlformats.org/officeDocument/2006/relationships/customXml" Target="../ink/ink700.xml"/><Relationship Id="rId5" Type="http://schemas.openxmlformats.org/officeDocument/2006/relationships/image" Target="../media/image645.png"/><Relationship Id="rId49" Type="http://schemas.openxmlformats.org/officeDocument/2006/relationships/image" Target="../media/image666.png"/><Relationship Id="rId48" Type="http://schemas.openxmlformats.org/officeDocument/2006/relationships/customXml" Target="../ink/ink699.xml"/><Relationship Id="rId47" Type="http://schemas.openxmlformats.org/officeDocument/2006/relationships/image" Target="../media/image665.png"/><Relationship Id="rId46" Type="http://schemas.openxmlformats.org/officeDocument/2006/relationships/customXml" Target="../ink/ink698.xml"/><Relationship Id="rId45" Type="http://schemas.openxmlformats.org/officeDocument/2006/relationships/image" Target="../media/image664.png"/><Relationship Id="rId44" Type="http://schemas.openxmlformats.org/officeDocument/2006/relationships/customXml" Target="../ink/ink697.xml"/><Relationship Id="rId43" Type="http://schemas.openxmlformats.org/officeDocument/2006/relationships/image" Target="../media/image663.png"/><Relationship Id="rId42" Type="http://schemas.openxmlformats.org/officeDocument/2006/relationships/customXml" Target="../ink/ink696.xml"/><Relationship Id="rId41" Type="http://schemas.openxmlformats.org/officeDocument/2006/relationships/image" Target="../media/image662.png"/><Relationship Id="rId40" Type="http://schemas.openxmlformats.org/officeDocument/2006/relationships/customXml" Target="../ink/ink695.xml"/><Relationship Id="rId4" Type="http://schemas.openxmlformats.org/officeDocument/2006/relationships/customXml" Target="../ink/ink677.xml"/><Relationship Id="rId39" Type="http://schemas.openxmlformats.org/officeDocument/2006/relationships/image" Target="../media/image661.png"/><Relationship Id="rId38" Type="http://schemas.openxmlformats.org/officeDocument/2006/relationships/customXml" Target="../ink/ink694.xml"/><Relationship Id="rId37" Type="http://schemas.openxmlformats.org/officeDocument/2006/relationships/image" Target="../media/image660.png"/><Relationship Id="rId36" Type="http://schemas.openxmlformats.org/officeDocument/2006/relationships/customXml" Target="../ink/ink693.xml"/><Relationship Id="rId35" Type="http://schemas.openxmlformats.org/officeDocument/2006/relationships/image" Target="../media/image659.png"/><Relationship Id="rId34" Type="http://schemas.openxmlformats.org/officeDocument/2006/relationships/customXml" Target="../ink/ink692.xml"/><Relationship Id="rId33" Type="http://schemas.openxmlformats.org/officeDocument/2006/relationships/image" Target="../media/image658.png"/><Relationship Id="rId32" Type="http://schemas.openxmlformats.org/officeDocument/2006/relationships/customXml" Target="../ink/ink691.xml"/><Relationship Id="rId31" Type="http://schemas.openxmlformats.org/officeDocument/2006/relationships/image" Target="../media/image657.png"/><Relationship Id="rId30" Type="http://schemas.openxmlformats.org/officeDocument/2006/relationships/customXml" Target="../ink/ink690.xml"/><Relationship Id="rId3" Type="http://schemas.openxmlformats.org/officeDocument/2006/relationships/image" Target="../media/image4.png"/><Relationship Id="rId29" Type="http://schemas.openxmlformats.org/officeDocument/2006/relationships/image" Target="../media/image656.png"/><Relationship Id="rId286" Type="http://schemas.openxmlformats.org/officeDocument/2006/relationships/vmlDrawing" Target="../drawings/vmlDrawing4.vml"/><Relationship Id="rId285" Type="http://schemas.openxmlformats.org/officeDocument/2006/relationships/slideLayout" Target="../slideLayouts/slideLayout58.xml"/><Relationship Id="rId284" Type="http://schemas.openxmlformats.org/officeDocument/2006/relationships/image" Target="../media/image782.png"/><Relationship Id="rId283" Type="http://schemas.openxmlformats.org/officeDocument/2006/relationships/customXml" Target="../ink/ink818.xml"/><Relationship Id="rId282" Type="http://schemas.openxmlformats.org/officeDocument/2006/relationships/image" Target="../media/image781.png"/><Relationship Id="rId281" Type="http://schemas.openxmlformats.org/officeDocument/2006/relationships/customXml" Target="../ink/ink817.xml"/><Relationship Id="rId280" Type="http://schemas.openxmlformats.org/officeDocument/2006/relationships/image" Target="../media/image780.png"/><Relationship Id="rId28" Type="http://schemas.openxmlformats.org/officeDocument/2006/relationships/customXml" Target="../ink/ink689.xml"/><Relationship Id="rId279" Type="http://schemas.openxmlformats.org/officeDocument/2006/relationships/customXml" Target="../ink/ink816.xml"/><Relationship Id="rId278" Type="http://schemas.openxmlformats.org/officeDocument/2006/relationships/image" Target="../media/image779.png"/><Relationship Id="rId277" Type="http://schemas.openxmlformats.org/officeDocument/2006/relationships/customXml" Target="../ink/ink815.xml"/><Relationship Id="rId276" Type="http://schemas.openxmlformats.org/officeDocument/2006/relationships/image" Target="../media/image778.png"/><Relationship Id="rId275" Type="http://schemas.openxmlformats.org/officeDocument/2006/relationships/customXml" Target="../ink/ink814.xml"/><Relationship Id="rId274" Type="http://schemas.openxmlformats.org/officeDocument/2006/relationships/image" Target="../media/image777.png"/><Relationship Id="rId273" Type="http://schemas.openxmlformats.org/officeDocument/2006/relationships/customXml" Target="../ink/ink813.xml"/><Relationship Id="rId272" Type="http://schemas.openxmlformats.org/officeDocument/2006/relationships/image" Target="../media/image776.png"/><Relationship Id="rId271" Type="http://schemas.openxmlformats.org/officeDocument/2006/relationships/customXml" Target="../ink/ink812.xml"/><Relationship Id="rId270" Type="http://schemas.openxmlformats.org/officeDocument/2006/relationships/image" Target="../media/image775.png"/><Relationship Id="rId27" Type="http://schemas.openxmlformats.org/officeDocument/2006/relationships/image" Target="../media/image655.png"/><Relationship Id="rId269" Type="http://schemas.openxmlformats.org/officeDocument/2006/relationships/customXml" Target="../ink/ink811.xml"/><Relationship Id="rId268" Type="http://schemas.openxmlformats.org/officeDocument/2006/relationships/image" Target="../media/image774.png"/><Relationship Id="rId267" Type="http://schemas.openxmlformats.org/officeDocument/2006/relationships/customXml" Target="../ink/ink810.xml"/><Relationship Id="rId266" Type="http://schemas.openxmlformats.org/officeDocument/2006/relationships/image" Target="../media/image773.png"/><Relationship Id="rId265" Type="http://schemas.openxmlformats.org/officeDocument/2006/relationships/customXml" Target="../ink/ink809.xml"/><Relationship Id="rId264" Type="http://schemas.openxmlformats.org/officeDocument/2006/relationships/customXml" Target="../ink/ink808.xml"/><Relationship Id="rId263" Type="http://schemas.openxmlformats.org/officeDocument/2006/relationships/image" Target="../media/image772.png"/><Relationship Id="rId262" Type="http://schemas.openxmlformats.org/officeDocument/2006/relationships/customXml" Target="../ink/ink807.xml"/><Relationship Id="rId261" Type="http://schemas.openxmlformats.org/officeDocument/2006/relationships/image" Target="../media/image771.png"/><Relationship Id="rId260" Type="http://schemas.openxmlformats.org/officeDocument/2006/relationships/customXml" Target="../ink/ink806.xml"/><Relationship Id="rId26" Type="http://schemas.openxmlformats.org/officeDocument/2006/relationships/customXml" Target="../ink/ink688.xml"/><Relationship Id="rId259" Type="http://schemas.openxmlformats.org/officeDocument/2006/relationships/image" Target="../media/image770.png"/><Relationship Id="rId258" Type="http://schemas.openxmlformats.org/officeDocument/2006/relationships/customXml" Target="../ink/ink805.xml"/><Relationship Id="rId257" Type="http://schemas.openxmlformats.org/officeDocument/2006/relationships/image" Target="../media/image769.png"/><Relationship Id="rId256" Type="http://schemas.openxmlformats.org/officeDocument/2006/relationships/customXml" Target="../ink/ink804.xml"/><Relationship Id="rId255" Type="http://schemas.openxmlformats.org/officeDocument/2006/relationships/image" Target="../media/image768.png"/><Relationship Id="rId254" Type="http://schemas.openxmlformats.org/officeDocument/2006/relationships/customXml" Target="../ink/ink803.xml"/><Relationship Id="rId253" Type="http://schemas.openxmlformats.org/officeDocument/2006/relationships/image" Target="../media/image767.png"/><Relationship Id="rId252" Type="http://schemas.openxmlformats.org/officeDocument/2006/relationships/customXml" Target="../ink/ink802.xml"/><Relationship Id="rId251" Type="http://schemas.openxmlformats.org/officeDocument/2006/relationships/image" Target="../media/image766.png"/><Relationship Id="rId250" Type="http://schemas.openxmlformats.org/officeDocument/2006/relationships/customXml" Target="../ink/ink801.xml"/><Relationship Id="rId25" Type="http://schemas.openxmlformats.org/officeDocument/2006/relationships/image" Target="../media/image654.png"/><Relationship Id="rId249" Type="http://schemas.openxmlformats.org/officeDocument/2006/relationships/image" Target="../media/image765.png"/><Relationship Id="rId248" Type="http://schemas.openxmlformats.org/officeDocument/2006/relationships/customXml" Target="../ink/ink800.xml"/><Relationship Id="rId247" Type="http://schemas.openxmlformats.org/officeDocument/2006/relationships/image" Target="../media/image764.png"/><Relationship Id="rId246" Type="http://schemas.openxmlformats.org/officeDocument/2006/relationships/customXml" Target="../ink/ink799.xml"/><Relationship Id="rId245" Type="http://schemas.openxmlformats.org/officeDocument/2006/relationships/image" Target="../media/image763.png"/><Relationship Id="rId244" Type="http://schemas.openxmlformats.org/officeDocument/2006/relationships/customXml" Target="../ink/ink798.xml"/><Relationship Id="rId243" Type="http://schemas.openxmlformats.org/officeDocument/2006/relationships/image" Target="../media/image762.png"/><Relationship Id="rId242" Type="http://schemas.openxmlformats.org/officeDocument/2006/relationships/customXml" Target="../ink/ink797.xml"/><Relationship Id="rId241" Type="http://schemas.openxmlformats.org/officeDocument/2006/relationships/image" Target="../media/image761.png"/><Relationship Id="rId240" Type="http://schemas.openxmlformats.org/officeDocument/2006/relationships/customXml" Target="../ink/ink796.xml"/><Relationship Id="rId24" Type="http://schemas.openxmlformats.org/officeDocument/2006/relationships/customXml" Target="../ink/ink687.xml"/><Relationship Id="rId239" Type="http://schemas.openxmlformats.org/officeDocument/2006/relationships/image" Target="../media/image760.png"/><Relationship Id="rId238" Type="http://schemas.openxmlformats.org/officeDocument/2006/relationships/customXml" Target="../ink/ink795.xml"/><Relationship Id="rId237" Type="http://schemas.openxmlformats.org/officeDocument/2006/relationships/image" Target="../media/image759.png"/><Relationship Id="rId236" Type="http://schemas.openxmlformats.org/officeDocument/2006/relationships/customXml" Target="../ink/ink794.xml"/><Relationship Id="rId235" Type="http://schemas.openxmlformats.org/officeDocument/2006/relationships/image" Target="../media/image758.png"/><Relationship Id="rId234" Type="http://schemas.openxmlformats.org/officeDocument/2006/relationships/customXml" Target="../ink/ink793.xml"/><Relationship Id="rId233" Type="http://schemas.openxmlformats.org/officeDocument/2006/relationships/image" Target="../media/image757.png"/><Relationship Id="rId232" Type="http://schemas.openxmlformats.org/officeDocument/2006/relationships/customXml" Target="../ink/ink792.xml"/><Relationship Id="rId231" Type="http://schemas.openxmlformats.org/officeDocument/2006/relationships/image" Target="../media/image756.png"/><Relationship Id="rId230" Type="http://schemas.openxmlformats.org/officeDocument/2006/relationships/customXml" Target="../ink/ink791.xml"/><Relationship Id="rId23" Type="http://schemas.openxmlformats.org/officeDocument/2006/relationships/image" Target="../media/image653.png"/><Relationship Id="rId229" Type="http://schemas.openxmlformats.org/officeDocument/2006/relationships/image" Target="../media/image755.png"/><Relationship Id="rId228" Type="http://schemas.openxmlformats.org/officeDocument/2006/relationships/customXml" Target="../ink/ink790.xml"/><Relationship Id="rId227" Type="http://schemas.openxmlformats.org/officeDocument/2006/relationships/image" Target="../media/image754.png"/><Relationship Id="rId226" Type="http://schemas.openxmlformats.org/officeDocument/2006/relationships/customXml" Target="../ink/ink789.xml"/><Relationship Id="rId225" Type="http://schemas.openxmlformats.org/officeDocument/2006/relationships/image" Target="../media/image753.png"/><Relationship Id="rId224" Type="http://schemas.openxmlformats.org/officeDocument/2006/relationships/customXml" Target="../ink/ink788.xml"/><Relationship Id="rId223" Type="http://schemas.openxmlformats.org/officeDocument/2006/relationships/image" Target="../media/image752.png"/><Relationship Id="rId222" Type="http://schemas.openxmlformats.org/officeDocument/2006/relationships/customXml" Target="../ink/ink787.xml"/><Relationship Id="rId221" Type="http://schemas.openxmlformats.org/officeDocument/2006/relationships/image" Target="../media/image751.png"/><Relationship Id="rId220" Type="http://schemas.openxmlformats.org/officeDocument/2006/relationships/customXml" Target="../ink/ink786.xml"/><Relationship Id="rId22" Type="http://schemas.openxmlformats.org/officeDocument/2006/relationships/customXml" Target="../ink/ink686.xml"/><Relationship Id="rId219" Type="http://schemas.openxmlformats.org/officeDocument/2006/relationships/image" Target="../media/image750.png"/><Relationship Id="rId218" Type="http://schemas.openxmlformats.org/officeDocument/2006/relationships/customXml" Target="../ink/ink785.xml"/><Relationship Id="rId217" Type="http://schemas.openxmlformats.org/officeDocument/2006/relationships/image" Target="../media/image749.png"/><Relationship Id="rId216" Type="http://schemas.openxmlformats.org/officeDocument/2006/relationships/customXml" Target="../ink/ink784.xml"/><Relationship Id="rId215" Type="http://schemas.openxmlformats.org/officeDocument/2006/relationships/image" Target="../media/image748.png"/><Relationship Id="rId214" Type="http://schemas.openxmlformats.org/officeDocument/2006/relationships/customXml" Target="../ink/ink783.xml"/><Relationship Id="rId213" Type="http://schemas.openxmlformats.org/officeDocument/2006/relationships/image" Target="../media/image747.png"/><Relationship Id="rId212" Type="http://schemas.openxmlformats.org/officeDocument/2006/relationships/customXml" Target="../ink/ink782.xml"/><Relationship Id="rId211" Type="http://schemas.openxmlformats.org/officeDocument/2006/relationships/image" Target="../media/image746.png"/><Relationship Id="rId210" Type="http://schemas.openxmlformats.org/officeDocument/2006/relationships/customXml" Target="../ink/ink781.xml"/><Relationship Id="rId21" Type="http://schemas.openxmlformats.org/officeDocument/2006/relationships/image" Target="../media/image652.png"/><Relationship Id="rId209" Type="http://schemas.openxmlformats.org/officeDocument/2006/relationships/image" Target="../media/image745.png"/><Relationship Id="rId208" Type="http://schemas.openxmlformats.org/officeDocument/2006/relationships/customXml" Target="../ink/ink780.xml"/><Relationship Id="rId207" Type="http://schemas.openxmlformats.org/officeDocument/2006/relationships/image" Target="../media/image744.png"/><Relationship Id="rId206" Type="http://schemas.openxmlformats.org/officeDocument/2006/relationships/customXml" Target="../ink/ink779.xml"/><Relationship Id="rId205" Type="http://schemas.openxmlformats.org/officeDocument/2006/relationships/image" Target="../media/image743.png"/><Relationship Id="rId204" Type="http://schemas.openxmlformats.org/officeDocument/2006/relationships/customXml" Target="../ink/ink778.xml"/><Relationship Id="rId203" Type="http://schemas.openxmlformats.org/officeDocument/2006/relationships/image" Target="../media/image742.png"/><Relationship Id="rId202" Type="http://schemas.openxmlformats.org/officeDocument/2006/relationships/customXml" Target="../ink/ink777.xml"/><Relationship Id="rId201" Type="http://schemas.openxmlformats.org/officeDocument/2006/relationships/image" Target="../media/image741.png"/><Relationship Id="rId200" Type="http://schemas.openxmlformats.org/officeDocument/2006/relationships/customXml" Target="../ink/ink776.xml"/><Relationship Id="rId20" Type="http://schemas.openxmlformats.org/officeDocument/2006/relationships/customXml" Target="../ink/ink685.xml"/><Relationship Id="rId2" Type="http://schemas.openxmlformats.org/officeDocument/2006/relationships/image" Target="../media/image3.emf"/><Relationship Id="rId199" Type="http://schemas.openxmlformats.org/officeDocument/2006/relationships/image" Target="../media/image740.png"/><Relationship Id="rId198" Type="http://schemas.openxmlformats.org/officeDocument/2006/relationships/customXml" Target="../ink/ink775.xml"/><Relationship Id="rId197" Type="http://schemas.openxmlformats.org/officeDocument/2006/relationships/image" Target="../media/image739.png"/><Relationship Id="rId196" Type="http://schemas.openxmlformats.org/officeDocument/2006/relationships/customXml" Target="../ink/ink774.xml"/><Relationship Id="rId195" Type="http://schemas.openxmlformats.org/officeDocument/2006/relationships/image" Target="../media/image738.png"/><Relationship Id="rId194" Type="http://schemas.openxmlformats.org/officeDocument/2006/relationships/customXml" Target="../ink/ink773.xml"/><Relationship Id="rId193" Type="http://schemas.openxmlformats.org/officeDocument/2006/relationships/image" Target="../media/image737.png"/><Relationship Id="rId192" Type="http://schemas.openxmlformats.org/officeDocument/2006/relationships/customXml" Target="../ink/ink772.xml"/><Relationship Id="rId191" Type="http://schemas.openxmlformats.org/officeDocument/2006/relationships/image" Target="../media/image736.png"/><Relationship Id="rId190" Type="http://schemas.openxmlformats.org/officeDocument/2006/relationships/customXml" Target="../ink/ink771.xml"/><Relationship Id="rId19" Type="http://schemas.openxmlformats.org/officeDocument/2006/relationships/image" Target="../media/image651.png"/><Relationship Id="rId189" Type="http://schemas.openxmlformats.org/officeDocument/2006/relationships/image" Target="../media/image735.png"/><Relationship Id="rId188" Type="http://schemas.openxmlformats.org/officeDocument/2006/relationships/customXml" Target="../ink/ink770.xml"/><Relationship Id="rId187" Type="http://schemas.openxmlformats.org/officeDocument/2006/relationships/image" Target="../media/image734.png"/><Relationship Id="rId186" Type="http://schemas.openxmlformats.org/officeDocument/2006/relationships/customXml" Target="../ink/ink769.xml"/><Relationship Id="rId185" Type="http://schemas.openxmlformats.org/officeDocument/2006/relationships/image" Target="../media/image733.png"/><Relationship Id="rId184" Type="http://schemas.openxmlformats.org/officeDocument/2006/relationships/customXml" Target="../ink/ink768.xml"/><Relationship Id="rId183" Type="http://schemas.openxmlformats.org/officeDocument/2006/relationships/image" Target="../media/image732.png"/><Relationship Id="rId182" Type="http://schemas.openxmlformats.org/officeDocument/2006/relationships/customXml" Target="../ink/ink767.xml"/><Relationship Id="rId181" Type="http://schemas.openxmlformats.org/officeDocument/2006/relationships/image" Target="../media/image731.png"/><Relationship Id="rId180" Type="http://schemas.openxmlformats.org/officeDocument/2006/relationships/customXml" Target="../ink/ink766.xml"/><Relationship Id="rId18" Type="http://schemas.openxmlformats.org/officeDocument/2006/relationships/customXml" Target="../ink/ink684.xml"/><Relationship Id="rId179" Type="http://schemas.openxmlformats.org/officeDocument/2006/relationships/image" Target="../media/image730.png"/><Relationship Id="rId178" Type="http://schemas.openxmlformats.org/officeDocument/2006/relationships/customXml" Target="../ink/ink765.xml"/><Relationship Id="rId177" Type="http://schemas.openxmlformats.org/officeDocument/2006/relationships/image" Target="../media/image729.png"/><Relationship Id="rId176" Type="http://schemas.openxmlformats.org/officeDocument/2006/relationships/customXml" Target="../ink/ink764.xml"/><Relationship Id="rId175" Type="http://schemas.openxmlformats.org/officeDocument/2006/relationships/image" Target="../media/image728.png"/><Relationship Id="rId174" Type="http://schemas.openxmlformats.org/officeDocument/2006/relationships/customXml" Target="../ink/ink763.xml"/><Relationship Id="rId173" Type="http://schemas.openxmlformats.org/officeDocument/2006/relationships/image" Target="../media/image727.png"/><Relationship Id="rId172" Type="http://schemas.openxmlformats.org/officeDocument/2006/relationships/customXml" Target="../ink/ink762.xml"/><Relationship Id="rId171" Type="http://schemas.openxmlformats.org/officeDocument/2006/relationships/image" Target="../media/image726.png"/><Relationship Id="rId170" Type="http://schemas.openxmlformats.org/officeDocument/2006/relationships/customXml" Target="../ink/ink761.xml"/><Relationship Id="rId17" Type="http://schemas.openxmlformats.org/officeDocument/2006/relationships/image" Target="../media/image650.png"/><Relationship Id="rId169" Type="http://schemas.openxmlformats.org/officeDocument/2006/relationships/image" Target="../media/image725.png"/><Relationship Id="rId168" Type="http://schemas.openxmlformats.org/officeDocument/2006/relationships/customXml" Target="../ink/ink760.xml"/><Relationship Id="rId167" Type="http://schemas.openxmlformats.org/officeDocument/2006/relationships/image" Target="../media/image724.png"/><Relationship Id="rId166" Type="http://schemas.openxmlformats.org/officeDocument/2006/relationships/customXml" Target="../ink/ink759.xml"/><Relationship Id="rId165" Type="http://schemas.openxmlformats.org/officeDocument/2006/relationships/image" Target="../media/image723.png"/><Relationship Id="rId164" Type="http://schemas.openxmlformats.org/officeDocument/2006/relationships/customXml" Target="../ink/ink758.xml"/><Relationship Id="rId163" Type="http://schemas.openxmlformats.org/officeDocument/2006/relationships/image" Target="../media/image722.png"/><Relationship Id="rId162" Type="http://schemas.openxmlformats.org/officeDocument/2006/relationships/customXml" Target="../ink/ink757.xml"/><Relationship Id="rId161" Type="http://schemas.openxmlformats.org/officeDocument/2006/relationships/image" Target="../media/image721.png"/><Relationship Id="rId160" Type="http://schemas.openxmlformats.org/officeDocument/2006/relationships/customXml" Target="../ink/ink756.xml"/><Relationship Id="rId16" Type="http://schemas.openxmlformats.org/officeDocument/2006/relationships/customXml" Target="../ink/ink683.xml"/><Relationship Id="rId159" Type="http://schemas.openxmlformats.org/officeDocument/2006/relationships/image" Target="../media/image720.png"/><Relationship Id="rId158" Type="http://schemas.openxmlformats.org/officeDocument/2006/relationships/customXml" Target="../ink/ink755.xml"/><Relationship Id="rId157" Type="http://schemas.openxmlformats.org/officeDocument/2006/relationships/image" Target="../media/image719.png"/><Relationship Id="rId156" Type="http://schemas.openxmlformats.org/officeDocument/2006/relationships/customXml" Target="../ink/ink754.xml"/><Relationship Id="rId155" Type="http://schemas.openxmlformats.org/officeDocument/2006/relationships/image" Target="../media/image718.png"/><Relationship Id="rId154" Type="http://schemas.openxmlformats.org/officeDocument/2006/relationships/customXml" Target="../ink/ink753.xml"/><Relationship Id="rId153" Type="http://schemas.openxmlformats.org/officeDocument/2006/relationships/image" Target="../media/image717.png"/><Relationship Id="rId152" Type="http://schemas.openxmlformats.org/officeDocument/2006/relationships/customXml" Target="../ink/ink752.xml"/><Relationship Id="rId151" Type="http://schemas.openxmlformats.org/officeDocument/2006/relationships/image" Target="../media/image716.png"/><Relationship Id="rId150" Type="http://schemas.openxmlformats.org/officeDocument/2006/relationships/customXml" Target="../ink/ink751.xml"/><Relationship Id="rId15" Type="http://schemas.openxmlformats.org/officeDocument/2006/relationships/image" Target="../media/image649.png"/><Relationship Id="rId149" Type="http://schemas.openxmlformats.org/officeDocument/2006/relationships/image" Target="../media/image715.png"/><Relationship Id="rId148" Type="http://schemas.openxmlformats.org/officeDocument/2006/relationships/customXml" Target="../ink/ink750.xml"/><Relationship Id="rId147" Type="http://schemas.openxmlformats.org/officeDocument/2006/relationships/image" Target="../media/image714.png"/><Relationship Id="rId146" Type="http://schemas.openxmlformats.org/officeDocument/2006/relationships/customXml" Target="../ink/ink749.xml"/><Relationship Id="rId145" Type="http://schemas.openxmlformats.org/officeDocument/2006/relationships/image" Target="../media/image713.png"/><Relationship Id="rId144" Type="http://schemas.openxmlformats.org/officeDocument/2006/relationships/customXml" Target="../ink/ink748.xml"/><Relationship Id="rId143" Type="http://schemas.openxmlformats.org/officeDocument/2006/relationships/image" Target="../media/image712.png"/><Relationship Id="rId142" Type="http://schemas.openxmlformats.org/officeDocument/2006/relationships/customXml" Target="../ink/ink747.xml"/><Relationship Id="rId141" Type="http://schemas.openxmlformats.org/officeDocument/2006/relationships/customXml" Target="../ink/ink746.xml"/><Relationship Id="rId140" Type="http://schemas.openxmlformats.org/officeDocument/2006/relationships/image" Target="../media/image711.png"/><Relationship Id="rId14" Type="http://schemas.openxmlformats.org/officeDocument/2006/relationships/customXml" Target="../ink/ink682.xml"/><Relationship Id="rId139" Type="http://schemas.openxmlformats.org/officeDocument/2006/relationships/customXml" Target="../ink/ink745.xml"/><Relationship Id="rId138" Type="http://schemas.openxmlformats.org/officeDocument/2006/relationships/image" Target="../media/image710.png"/><Relationship Id="rId137" Type="http://schemas.openxmlformats.org/officeDocument/2006/relationships/customXml" Target="../ink/ink744.xml"/><Relationship Id="rId136" Type="http://schemas.openxmlformats.org/officeDocument/2006/relationships/image" Target="../media/image709.png"/><Relationship Id="rId135" Type="http://schemas.openxmlformats.org/officeDocument/2006/relationships/customXml" Target="../ink/ink743.xml"/><Relationship Id="rId134" Type="http://schemas.openxmlformats.org/officeDocument/2006/relationships/image" Target="../media/image708.png"/><Relationship Id="rId133" Type="http://schemas.openxmlformats.org/officeDocument/2006/relationships/customXml" Target="../ink/ink742.xml"/><Relationship Id="rId132" Type="http://schemas.openxmlformats.org/officeDocument/2006/relationships/image" Target="../media/image707.png"/><Relationship Id="rId131" Type="http://schemas.openxmlformats.org/officeDocument/2006/relationships/customXml" Target="../ink/ink741.xml"/><Relationship Id="rId130" Type="http://schemas.openxmlformats.org/officeDocument/2006/relationships/image" Target="../media/image706.png"/><Relationship Id="rId13" Type="http://schemas.openxmlformats.org/officeDocument/2006/relationships/image" Target="../media/image648.png"/><Relationship Id="rId129" Type="http://schemas.openxmlformats.org/officeDocument/2006/relationships/customXml" Target="../ink/ink740.xml"/><Relationship Id="rId128" Type="http://schemas.openxmlformats.org/officeDocument/2006/relationships/image" Target="../media/image705.png"/><Relationship Id="rId127" Type="http://schemas.openxmlformats.org/officeDocument/2006/relationships/customXml" Target="../ink/ink739.xml"/><Relationship Id="rId126" Type="http://schemas.openxmlformats.org/officeDocument/2006/relationships/image" Target="../media/image704.png"/><Relationship Id="rId125" Type="http://schemas.openxmlformats.org/officeDocument/2006/relationships/customXml" Target="../ink/ink738.xml"/><Relationship Id="rId124" Type="http://schemas.openxmlformats.org/officeDocument/2006/relationships/image" Target="../media/image703.png"/><Relationship Id="rId123" Type="http://schemas.openxmlformats.org/officeDocument/2006/relationships/customXml" Target="../ink/ink737.xml"/><Relationship Id="rId122" Type="http://schemas.openxmlformats.org/officeDocument/2006/relationships/image" Target="../media/image702.png"/><Relationship Id="rId121" Type="http://schemas.openxmlformats.org/officeDocument/2006/relationships/customXml" Target="../ink/ink736.xml"/><Relationship Id="rId120" Type="http://schemas.openxmlformats.org/officeDocument/2006/relationships/image" Target="../media/image701.png"/><Relationship Id="rId12" Type="http://schemas.openxmlformats.org/officeDocument/2006/relationships/customXml" Target="../ink/ink681.xml"/><Relationship Id="rId119" Type="http://schemas.openxmlformats.org/officeDocument/2006/relationships/customXml" Target="../ink/ink735.xml"/><Relationship Id="rId118" Type="http://schemas.openxmlformats.org/officeDocument/2006/relationships/image" Target="../media/image700.png"/><Relationship Id="rId117" Type="http://schemas.openxmlformats.org/officeDocument/2006/relationships/customXml" Target="../ink/ink734.xml"/><Relationship Id="rId116" Type="http://schemas.openxmlformats.org/officeDocument/2006/relationships/image" Target="../media/image699.png"/><Relationship Id="rId115" Type="http://schemas.openxmlformats.org/officeDocument/2006/relationships/customXml" Target="../ink/ink733.xml"/><Relationship Id="rId114" Type="http://schemas.openxmlformats.org/officeDocument/2006/relationships/image" Target="../media/image698.png"/><Relationship Id="rId113" Type="http://schemas.openxmlformats.org/officeDocument/2006/relationships/customXml" Target="../ink/ink732.xml"/><Relationship Id="rId112" Type="http://schemas.openxmlformats.org/officeDocument/2006/relationships/image" Target="../media/image697.png"/><Relationship Id="rId111" Type="http://schemas.openxmlformats.org/officeDocument/2006/relationships/customXml" Target="../ink/ink731.xml"/><Relationship Id="rId110" Type="http://schemas.openxmlformats.org/officeDocument/2006/relationships/image" Target="../media/image696.png"/><Relationship Id="rId11" Type="http://schemas.openxmlformats.org/officeDocument/2006/relationships/image" Target="../media/image12.png"/><Relationship Id="rId109" Type="http://schemas.openxmlformats.org/officeDocument/2006/relationships/customXml" Target="../ink/ink730.xml"/><Relationship Id="rId108" Type="http://schemas.openxmlformats.org/officeDocument/2006/relationships/image" Target="../media/image695.png"/><Relationship Id="rId107" Type="http://schemas.openxmlformats.org/officeDocument/2006/relationships/customXml" Target="../ink/ink729.xml"/><Relationship Id="rId106" Type="http://schemas.openxmlformats.org/officeDocument/2006/relationships/image" Target="../media/image694.png"/><Relationship Id="rId105" Type="http://schemas.openxmlformats.org/officeDocument/2006/relationships/customXml" Target="../ink/ink728.xml"/><Relationship Id="rId104" Type="http://schemas.openxmlformats.org/officeDocument/2006/relationships/image" Target="../media/image693.png"/><Relationship Id="rId103" Type="http://schemas.openxmlformats.org/officeDocument/2006/relationships/customXml" Target="../ink/ink727.xml"/><Relationship Id="rId102" Type="http://schemas.openxmlformats.org/officeDocument/2006/relationships/image" Target="../media/image692.png"/><Relationship Id="rId101" Type="http://schemas.openxmlformats.org/officeDocument/2006/relationships/customXml" Target="../ink/ink726.xml"/><Relationship Id="rId100" Type="http://schemas.openxmlformats.org/officeDocument/2006/relationships/image" Target="../media/image691.png"/><Relationship Id="rId10" Type="http://schemas.openxmlformats.org/officeDocument/2006/relationships/customXml" Target="../ink/ink680.xml"/><Relationship Id="rId1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5.png"/><Relationship Id="rId8" Type="http://schemas.openxmlformats.org/officeDocument/2006/relationships/customXml" Target="../ink/ink820.xml"/><Relationship Id="rId7" Type="http://schemas.openxmlformats.org/officeDocument/2006/relationships/image" Target="../media/image784.png"/><Relationship Id="rId6" Type="http://schemas.openxmlformats.org/officeDocument/2006/relationships/customXml" Target="../ink/ink819.xml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6" Type="http://schemas.openxmlformats.org/officeDocument/2006/relationships/vmlDrawing" Target="../drawings/vmlDrawing5.vml"/><Relationship Id="rId35" Type="http://schemas.openxmlformats.org/officeDocument/2006/relationships/slideLayout" Target="../slideLayouts/slideLayout58.xml"/><Relationship Id="rId34" Type="http://schemas.openxmlformats.org/officeDocument/2006/relationships/customXml" Target="../ink/ink833.xml"/><Relationship Id="rId33" Type="http://schemas.openxmlformats.org/officeDocument/2006/relationships/image" Target="../media/image12.png"/><Relationship Id="rId32" Type="http://schemas.openxmlformats.org/officeDocument/2006/relationships/customXml" Target="../ink/ink832.xml"/><Relationship Id="rId31" Type="http://schemas.openxmlformats.org/officeDocument/2006/relationships/image" Target="../media/image796.png"/><Relationship Id="rId30" Type="http://schemas.openxmlformats.org/officeDocument/2006/relationships/customXml" Target="../ink/ink831.xml"/><Relationship Id="rId3" Type="http://schemas.openxmlformats.org/officeDocument/2006/relationships/oleObject" Target="../embeddings/oleObject6.bin"/><Relationship Id="rId29" Type="http://schemas.openxmlformats.org/officeDocument/2006/relationships/image" Target="../media/image795.png"/><Relationship Id="rId28" Type="http://schemas.openxmlformats.org/officeDocument/2006/relationships/customXml" Target="../ink/ink830.xml"/><Relationship Id="rId27" Type="http://schemas.openxmlformats.org/officeDocument/2006/relationships/image" Target="../media/image794.png"/><Relationship Id="rId26" Type="http://schemas.openxmlformats.org/officeDocument/2006/relationships/customXml" Target="../ink/ink829.xml"/><Relationship Id="rId25" Type="http://schemas.openxmlformats.org/officeDocument/2006/relationships/image" Target="../media/image793.png"/><Relationship Id="rId24" Type="http://schemas.openxmlformats.org/officeDocument/2006/relationships/customXml" Target="../ink/ink828.xml"/><Relationship Id="rId23" Type="http://schemas.openxmlformats.org/officeDocument/2006/relationships/image" Target="../media/image792.png"/><Relationship Id="rId22" Type="http://schemas.openxmlformats.org/officeDocument/2006/relationships/customXml" Target="../ink/ink827.xml"/><Relationship Id="rId21" Type="http://schemas.openxmlformats.org/officeDocument/2006/relationships/image" Target="../media/image791.png"/><Relationship Id="rId20" Type="http://schemas.openxmlformats.org/officeDocument/2006/relationships/customXml" Target="../ink/ink826.xml"/><Relationship Id="rId2" Type="http://schemas.openxmlformats.org/officeDocument/2006/relationships/image" Target="../media/image783.emf"/><Relationship Id="rId19" Type="http://schemas.openxmlformats.org/officeDocument/2006/relationships/image" Target="../media/image790.png"/><Relationship Id="rId18" Type="http://schemas.openxmlformats.org/officeDocument/2006/relationships/customXml" Target="../ink/ink825.xml"/><Relationship Id="rId17" Type="http://schemas.openxmlformats.org/officeDocument/2006/relationships/image" Target="../media/image789.png"/><Relationship Id="rId16" Type="http://schemas.openxmlformats.org/officeDocument/2006/relationships/customXml" Target="../ink/ink824.xml"/><Relationship Id="rId15" Type="http://schemas.openxmlformats.org/officeDocument/2006/relationships/image" Target="../media/image788.png"/><Relationship Id="rId14" Type="http://schemas.openxmlformats.org/officeDocument/2006/relationships/customXml" Target="../ink/ink823.xml"/><Relationship Id="rId13" Type="http://schemas.openxmlformats.org/officeDocument/2006/relationships/image" Target="../media/image787.png"/><Relationship Id="rId12" Type="http://schemas.openxmlformats.org/officeDocument/2006/relationships/customXml" Target="../ink/ink822.xml"/><Relationship Id="rId11" Type="http://schemas.openxmlformats.org/officeDocument/2006/relationships/image" Target="../media/image786.png"/><Relationship Id="rId10" Type="http://schemas.openxmlformats.org/officeDocument/2006/relationships/customXml" Target="../ink/ink821.xml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884.xml"/><Relationship Id="rId98" Type="http://schemas.openxmlformats.org/officeDocument/2006/relationships/image" Target="../media/image844.png"/><Relationship Id="rId97" Type="http://schemas.openxmlformats.org/officeDocument/2006/relationships/customXml" Target="../ink/ink883.xml"/><Relationship Id="rId96" Type="http://schemas.openxmlformats.org/officeDocument/2006/relationships/customXml" Target="../ink/ink882.xml"/><Relationship Id="rId95" Type="http://schemas.openxmlformats.org/officeDocument/2006/relationships/image" Target="../media/image843.png"/><Relationship Id="rId94" Type="http://schemas.openxmlformats.org/officeDocument/2006/relationships/customXml" Target="../ink/ink881.xml"/><Relationship Id="rId93" Type="http://schemas.openxmlformats.org/officeDocument/2006/relationships/image" Target="../media/image842.png"/><Relationship Id="rId92" Type="http://schemas.openxmlformats.org/officeDocument/2006/relationships/customXml" Target="../ink/ink880.xml"/><Relationship Id="rId91" Type="http://schemas.openxmlformats.org/officeDocument/2006/relationships/image" Target="../media/image841.png"/><Relationship Id="rId90" Type="http://schemas.openxmlformats.org/officeDocument/2006/relationships/customXml" Target="../ink/ink879.xml"/><Relationship Id="rId9" Type="http://schemas.openxmlformats.org/officeDocument/2006/relationships/customXml" Target="../ink/ink838.xml"/><Relationship Id="rId89" Type="http://schemas.openxmlformats.org/officeDocument/2006/relationships/image" Target="../media/image840.png"/><Relationship Id="rId88" Type="http://schemas.openxmlformats.org/officeDocument/2006/relationships/customXml" Target="../ink/ink878.xml"/><Relationship Id="rId87" Type="http://schemas.openxmlformats.org/officeDocument/2006/relationships/image" Target="../media/image839.png"/><Relationship Id="rId86" Type="http://schemas.openxmlformats.org/officeDocument/2006/relationships/customXml" Target="../ink/ink877.xml"/><Relationship Id="rId85" Type="http://schemas.openxmlformats.org/officeDocument/2006/relationships/image" Target="../media/image838.png"/><Relationship Id="rId84" Type="http://schemas.openxmlformats.org/officeDocument/2006/relationships/customXml" Target="../ink/ink876.xml"/><Relationship Id="rId83" Type="http://schemas.openxmlformats.org/officeDocument/2006/relationships/image" Target="../media/image837.png"/><Relationship Id="rId82" Type="http://schemas.openxmlformats.org/officeDocument/2006/relationships/customXml" Target="../ink/ink875.xml"/><Relationship Id="rId81" Type="http://schemas.openxmlformats.org/officeDocument/2006/relationships/image" Target="../media/image836.png"/><Relationship Id="rId80" Type="http://schemas.openxmlformats.org/officeDocument/2006/relationships/customXml" Target="../ink/ink874.xml"/><Relationship Id="rId8" Type="http://schemas.openxmlformats.org/officeDocument/2006/relationships/image" Target="../media/image800.png"/><Relationship Id="rId79" Type="http://schemas.openxmlformats.org/officeDocument/2006/relationships/image" Target="../media/image835.png"/><Relationship Id="rId78" Type="http://schemas.openxmlformats.org/officeDocument/2006/relationships/customXml" Target="../ink/ink873.xml"/><Relationship Id="rId77" Type="http://schemas.openxmlformats.org/officeDocument/2006/relationships/image" Target="../media/image834.png"/><Relationship Id="rId76" Type="http://schemas.openxmlformats.org/officeDocument/2006/relationships/customXml" Target="../ink/ink872.xml"/><Relationship Id="rId75" Type="http://schemas.openxmlformats.org/officeDocument/2006/relationships/image" Target="../media/image833.png"/><Relationship Id="rId74" Type="http://schemas.openxmlformats.org/officeDocument/2006/relationships/customXml" Target="../ink/ink871.xml"/><Relationship Id="rId73" Type="http://schemas.openxmlformats.org/officeDocument/2006/relationships/image" Target="../media/image832.png"/><Relationship Id="rId72" Type="http://schemas.openxmlformats.org/officeDocument/2006/relationships/customXml" Target="../ink/ink870.xml"/><Relationship Id="rId71" Type="http://schemas.openxmlformats.org/officeDocument/2006/relationships/image" Target="../media/image831.png"/><Relationship Id="rId70" Type="http://schemas.openxmlformats.org/officeDocument/2006/relationships/customXml" Target="../ink/ink869.xml"/><Relationship Id="rId7" Type="http://schemas.openxmlformats.org/officeDocument/2006/relationships/customXml" Target="../ink/ink837.xml"/><Relationship Id="rId69" Type="http://schemas.openxmlformats.org/officeDocument/2006/relationships/image" Target="../media/image830.png"/><Relationship Id="rId68" Type="http://schemas.openxmlformats.org/officeDocument/2006/relationships/customXml" Target="../ink/ink868.xml"/><Relationship Id="rId67" Type="http://schemas.openxmlformats.org/officeDocument/2006/relationships/image" Target="../media/image829.png"/><Relationship Id="rId66" Type="http://schemas.openxmlformats.org/officeDocument/2006/relationships/customXml" Target="../ink/ink867.xml"/><Relationship Id="rId65" Type="http://schemas.openxmlformats.org/officeDocument/2006/relationships/image" Target="../media/image828.png"/><Relationship Id="rId64" Type="http://schemas.openxmlformats.org/officeDocument/2006/relationships/customXml" Target="../ink/ink866.xml"/><Relationship Id="rId63" Type="http://schemas.openxmlformats.org/officeDocument/2006/relationships/customXml" Target="../ink/ink865.xml"/><Relationship Id="rId62" Type="http://schemas.openxmlformats.org/officeDocument/2006/relationships/image" Target="../media/image827.png"/><Relationship Id="rId61" Type="http://schemas.openxmlformats.org/officeDocument/2006/relationships/customXml" Target="../ink/ink864.xml"/><Relationship Id="rId60" Type="http://schemas.openxmlformats.org/officeDocument/2006/relationships/image" Target="../media/image826.png"/><Relationship Id="rId6" Type="http://schemas.openxmlformats.org/officeDocument/2006/relationships/image" Target="../media/image799.png"/><Relationship Id="rId59" Type="http://schemas.openxmlformats.org/officeDocument/2006/relationships/customXml" Target="../ink/ink863.xml"/><Relationship Id="rId58" Type="http://schemas.openxmlformats.org/officeDocument/2006/relationships/image" Target="../media/image825.png"/><Relationship Id="rId57" Type="http://schemas.openxmlformats.org/officeDocument/2006/relationships/customXml" Target="../ink/ink862.xml"/><Relationship Id="rId56" Type="http://schemas.openxmlformats.org/officeDocument/2006/relationships/image" Target="../media/image824.png"/><Relationship Id="rId55" Type="http://schemas.openxmlformats.org/officeDocument/2006/relationships/customXml" Target="../ink/ink861.xml"/><Relationship Id="rId54" Type="http://schemas.openxmlformats.org/officeDocument/2006/relationships/image" Target="../media/image823.png"/><Relationship Id="rId53" Type="http://schemas.openxmlformats.org/officeDocument/2006/relationships/customXml" Target="../ink/ink860.xml"/><Relationship Id="rId52" Type="http://schemas.openxmlformats.org/officeDocument/2006/relationships/image" Target="../media/image822.png"/><Relationship Id="rId51" Type="http://schemas.openxmlformats.org/officeDocument/2006/relationships/customXml" Target="../ink/ink859.xml"/><Relationship Id="rId50" Type="http://schemas.openxmlformats.org/officeDocument/2006/relationships/image" Target="../media/image821.png"/><Relationship Id="rId5" Type="http://schemas.openxmlformats.org/officeDocument/2006/relationships/customXml" Target="../ink/ink836.xml"/><Relationship Id="rId49" Type="http://schemas.openxmlformats.org/officeDocument/2006/relationships/customXml" Target="../ink/ink858.xml"/><Relationship Id="rId48" Type="http://schemas.openxmlformats.org/officeDocument/2006/relationships/image" Target="../media/image820.png"/><Relationship Id="rId47" Type="http://schemas.openxmlformats.org/officeDocument/2006/relationships/customXml" Target="../ink/ink857.xml"/><Relationship Id="rId46" Type="http://schemas.openxmlformats.org/officeDocument/2006/relationships/image" Target="../media/image819.png"/><Relationship Id="rId45" Type="http://schemas.openxmlformats.org/officeDocument/2006/relationships/customXml" Target="../ink/ink856.xml"/><Relationship Id="rId44" Type="http://schemas.openxmlformats.org/officeDocument/2006/relationships/image" Target="../media/image818.png"/><Relationship Id="rId43" Type="http://schemas.openxmlformats.org/officeDocument/2006/relationships/customXml" Target="../ink/ink855.xml"/><Relationship Id="rId42" Type="http://schemas.openxmlformats.org/officeDocument/2006/relationships/image" Target="../media/image817.png"/><Relationship Id="rId41" Type="http://schemas.openxmlformats.org/officeDocument/2006/relationships/customXml" Target="../ink/ink854.xml"/><Relationship Id="rId40" Type="http://schemas.openxmlformats.org/officeDocument/2006/relationships/image" Target="../media/image816.png"/><Relationship Id="rId4" Type="http://schemas.openxmlformats.org/officeDocument/2006/relationships/image" Target="../media/image798.png"/><Relationship Id="rId39" Type="http://schemas.openxmlformats.org/officeDocument/2006/relationships/customXml" Target="../ink/ink853.xml"/><Relationship Id="rId38" Type="http://schemas.openxmlformats.org/officeDocument/2006/relationships/image" Target="../media/image815.png"/><Relationship Id="rId37" Type="http://schemas.openxmlformats.org/officeDocument/2006/relationships/customXml" Target="../ink/ink852.xml"/><Relationship Id="rId36" Type="http://schemas.openxmlformats.org/officeDocument/2006/relationships/image" Target="../media/image814.png"/><Relationship Id="rId35" Type="http://schemas.openxmlformats.org/officeDocument/2006/relationships/customXml" Target="../ink/ink851.xml"/><Relationship Id="rId34" Type="http://schemas.openxmlformats.org/officeDocument/2006/relationships/image" Target="../media/image813.png"/><Relationship Id="rId33" Type="http://schemas.openxmlformats.org/officeDocument/2006/relationships/customXml" Target="../ink/ink850.xml"/><Relationship Id="rId32" Type="http://schemas.openxmlformats.org/officeDocument/2006/relationships/image" Target="../media/image812.png"/><Relationship Id="rId31" Type="http://schemas.openxmlformats.org/officeDocument/2006/relationships/customXml" Target="../ink/ink849.xml"/><Relationship Id="rId30" Type="http://schemas.openxmlformats.org/officeDocument/2006/relationships/image" Target="../media/image811.png"/><Relationship Id="rId3" Type="http://schemas.openxmlformats.org/officeDocument/2006/relationships/customXml" Target="../ink/ink835.xml"/><Relationship Id="rId29" Type="http://schemas.openxmlformats.org/officeDocument/2006/relationships/customXml" Target="../ink/ink848.xml"/><Relationship Id="rId28" Type="http://schemas.openxmlformats.org/officeDocument/2006/relationships/image" Target="../media/image810.png"/><Relationship Id="rId27" Type="http://schemas.openxmlformats.org/officeDocument/2006/relationships/customXml" Target="../ink/ink847.xml"/><Relationship Id="rId26" Type="http://schemas.openxmlformats.org/officeDocument/2006/relationships/image" Target="../media/image809.png"/><Relationship Id="rId25" Type="http://schemas.openxmlformats.org/officeDocument/2006/relationships/customXml" Target="../ink/ink846.xml"/><Relationship Id="rId24" Type="http://schemas.openxmlformats.org/officeDocument/2006/relationships/image" Target="../media/image808.png"/><Relationship Id="rId23" Type="http://schemas.openxmlformats.org/officeDocument/2006/relationships/customXml" Target="../ink/ink845.xml"/><Relationship Id="rId22" Type="http://schemas.openxmlformats.org/officeDocument/2006/relationships/image" Target="../media/image807.png"/><Relationship Id="rId21" Type="http://schemas.openxmlformats.org/officeDocument/2006/relationships/customXml" Target="../ink/ink844.xml"/><Relationship Id="rId20" Type="http://schemas.openxmlformats.org/officeDocument/2006/relationships/image" Target="../media/image806.png"/><Relationship Id="rId2" Type="http://schemas.openxmlformats.org/officeDocument/2006/relationships/image" Target="../media/image797.png"/><Relationship Id="rId19" Type="http://schemas.openxmlformats.org/officeDocument/2006/relationships/customXml" Target="../ink/ink843.xml"/><Relationship Id="rId18" Type="http://schemas.openxmlformats.org/officeDocument/2006/relationships/image" Target="../media/image805.png"/><Relationship Id="rId17" Type="http://schemas.openxmlformats.org/officeDocument/2006/relationships/customXml" Target="../ink/ink842.xml"/><Relationship Id="rId16" Type="http://schemas.openxmlformats.org/officeDocument/2006/relationships/image" Target="../media/image804.png"/><Relationship Id="rId15" Type="http://schemas.openxmlformats.org/officeDocument/2006/relationships/customXml" Target="../ink/ink841.xml"/><Relationship Id="rId14" Type="http://schemas.openxmlformats.org/officeDocument/2006/relationships/image" Target="../media/image803.png"/><Relationship Id="rId13" Type="http://schemas.openxmlformats.org/officeDocument/2006/relationships/customXml" Target="../ink/ink840.xml"/><Relationship Id="rId12" Type="http://schemas.openxmlformats.org/officeDocument/2006/relationships/image" Target="../media/image802.png"/><Relationship Id="rId118" Type="http://schemas.openxmlformats.org/officeDocument/2006/relationships/slideLayout" Target="../slideLayouts/slideLayout24.xml"/><Relationship Id="rId117" Type="http://schemas.openxmlformats.org/officeDocument/2006/relationships/audio" Target="../media/audio3.wav"/><Relationship Id="rId116" Type="http://schemas.openxmlformats.org/officeDocument/2006/relationships/audio" Target="../media/audio2.wav"/><Relationship Id="rId115" Type="http://schemas.openxmlformats.org/officeDocument/2006/relationships/audio" Target="../media/audio1.wav"/><Relationship Id="rId114" Type="http://schemas.openxmlformats.org/officeDocument/2006/relationships/image" Target="../media/image852.png"/><Relationship Id="rId113" Type="http://schemas.openxmlformats.org/officeDocument/2006/relationships/customXml" Target="../ink/ink891.xml"/><Relationship Id="rId112" Type="http://schemas.openxmlformats.org/officeDocument/2006/relationships/image" Target="../media/image851.png"/><Relationship Id="rId111" Type="http://schemas.openxmlformats.org/officeDocument/2006/relationships/customXml" Target="../ink/ink890.xml"/><Relationship Id="rId110" Type="http://schemas.openxmlformats.org/officeDocument/2006/relationships/image" Target="../media/image850.png"/><Relationship Id="rId11" Type="http://schemas.openxmlformats.org/officeDocument/2006/relationships/customXml" Target="../ink/ink839.xml"/><Relationship Id="rId109" Type="http://schemas.openxmlformats.org/officeDocument/2006/relationships/customXml" Target="../ink/ink889.xml"/><Relationship Id="rId108" Type="http://schemas.openxmlformats.org/officeDocument/2006/relationships/image" Target="../media/image849.png"/><Relationship Id="rId107" Type="http://schemas.openxmlformats.org/officeDocument/2006/relationships/customXml" Target="../ink/ink888.xml"/><Relationship Id="rId106" Type="http://schemas.openxmlformats.org/officeDocument/2006/relationships/image" Target="../media/image848.png"/><Relationship Id="rId105" Type="http://schemas.openxmlformats.org/officeDocument/2006/relationships/customXml" Target="../ink/ink887.xml"/><Relationship Id="rId104" Type="http://schemas.openxmlformats.org/officeDocument/2006/relationships/image" Target="../media/image847.png"/><Relationship Id="rId103" Type="http://schemas.openxmlformats.org/officeDocument/2006/relationships/customXml" Target="../ink/ink886.xml"/><Relationship Id="rId102" Type="http://schemas.openxmlformats.org/officeDocument/2006/relationships/image" Target="../media/image846.png"/><Relationship Id="rId101" Type="http://schemas.openxmlformats.org/officeDocument/2006/relationships/customXml" Target="../ink/ink885.xml"/><Relationship Id="rId100" Type="http://schemas.openxmlformats.org/officeDocument/2006/relationships/image" Target="../media/image845.png"/><Relationship Id="rId10" Type="http://schemas.openxmlformats.org/officeDocument/2006/relationships/image" Target="../media/image801.png"/><Relationship Id="rId1" Type="http://schemas.openxmlformats.org/officeDocument/2006/relationships/customXml" Target="../ink/ink834.xml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941.xml"/><Relationship Id="rId98" Type="http://schemas.openxmlformats.org/officeDocument/2006/relationships/image" Target="../media/image901.png"/><Relationship Id="rId97" Type="http://schemas.openxmlformats.org/officeDocument/2006/relationships/customXml" Target="../ink/ink940.xml"/><Relationship Id="rId96" Type="http://schemas.openxmlformats.org/officeDocument/2006/relationships/image" Target="../media/image900.png"/><Relationship Id="rId95" Type="http://schemas.openxmlformats.org/officeDocument/2006/relationships/customXml" Target="../ink/ink939.xml"/><Relationship Id="rId94" Type="http://schemas.openxmlformats.org/officeDocument/2006/relationships/image" Target="../media/image899.png"/><Relationship Id="rId93" Type="http://schemas.openxmlformats.org/officeDocument/2006/relationships/customXml" Target="../ink/ink938.xml"/><Relationship Id="rId92" Type="http://schemas.openxmlformats.org/officeDocument/2006/relationships/image" Target="../media/image898.png"/><Relationship Id="rId91" Type="http://schemas.openxmlformats.org/officeDocument/2006/relationships/customXml" Target="../ink/ink937.xml"/><Relationship Id="rId90" Type="http://schemas.openxmlformats.org/officeDocument/2006/relationships/image" Target="../media/image897.png"/><Relationship Id="rId9" Type="http://schemas.openxmlformats.org/officeDocument/2006/relationships/customXml" Target="../ink/ink896.xml"/><Relationship Id="rId89" Type="http://schemas.openxmlformats.org/officeDocument/2006/relationships/customXml" Target="../ink/ink936.xml"/><Relationship Id="rId88" Type="http://schemas.openxmlformats.org/officeDocument/2006/relationships/image" Target="../media/image896.png"/><Relationship Id="rId87" Type="http://schemas.openxmlformats.org/officeDocument/2006/relationships/customXml" Target="../ink/ink935.xml"/><Relationship Id="rId86" Type="http://schemas.openxmlformats.org/officeDocument/2006/relationships/image" Target="../media/image895.png"/><Relationship Id="rId85" Type="http://schemas.openxmlformats.org/officeDocument/2006/relationships/customXml" Target="../ink/ink934.xml"/><Relationship Id="rId84" Type="http://schemas.openxmlformats.org/officeDocument/2006/relationships/image" Target="../media/image894.png"/><Relationship Id="rId83" Type="http://schemas.openxmlformats.org/officeDocument/2006/relationships/customXml" Target="../ink/ink933.xml"/><Relationship Id="rId82" Type="http://schemas.openxmlformats.org/officeDocument/2006/relationships/image" Target="../media/image893.png"/><Relationship Id="rId81" Type="http://schemas.openxmlformats.org/officeDocument/2006/relationships/customXml" Target="../ink/ink932.xml"/><Relationship Id="rId80" Type="http://schemas.openxmlformats.org/officeDocument/2006/relationships/image" Target="../media/image892.png"/><Relationship Id="rId8" Type="http://schemas.openxmlformats.org/officeDocument/2006/relationships/image" Target="../media/image856.png"/><Relationship Id="rId79" Type="http://schemas.openxmlformats.org/officeDocument/2006/relationships/customXml" Target="../ink/ink931.xml"/><Relationship Id="rId78" Type="http://schemas.openxmlformats.org/officeDocument/2006/relationships/image" Target="../media/image891.png"/><Relationship Id="rId77" Type="http://schemas.openxmlformats.org/officeDocument/2006/relationships/customXml" Target="../ink/ink930.xml"/><Relationship Id="rId76" Type="http://schemas.openxmlformats.org/officeDocument/2006/relationships/image" Target="../media/image890.png"/><Relationship Id="rId75" Type="http://schemas.openxmlformats.org/officeDocument/2006/relationships/customXml" Target="../ink/ink929.xml"/><Relationship Id="rId74" Type="http://schemas.openxmlformats.org/officeDocument/2006/relationships/image" Target="../media/image889.png"/><Relationship Id="rId73" Type="http://schemas.openxmlformats.org/officeDocument/2006/relationships/customXml" Target="../ink/ink928.xml"/><Relationship Id="rId72" Type="http://schemas.openxmlformats.org/officeDocument/2006/relationships/image" Target="../media/image888.png"/><Relationship Id="rId71" Type="http://schemas.openxmlformats.org/officeDocument/2006/relationships/customXml" Target="../ink/ink927.xml"/><Relationship Id="rId70" Type="http://schemas.openxmlformats.org/officeDocument/2006/relationships/image" Target="../media/image887.png"/><Relationship Id="rId7" Type="http://schemas.openxmlformats.org/officeDocument/2006/relationships/customXml" Target="../ink/ink895.xml"/><Relationship Id="rId69" Type="http://schemas.openxmlformats.org/officeDocument/2006/relationships/customXml" Target="../ink/ink926.xml"/><Relationship Id="rId68" Type="http://schemas.openxmlformats.org/officeDocument/2006/relationships/image" Target="../media/image886.png"/><Relationship Id="rId67" Type="http://schemas.openxmlformats.org/officeDocument/2006/relationships/customXml" Target="../ink/ink925.xml"/><Relationship Id="rId66" Type="http://schemas.openxmlformats.org/officeDocument/2006/relationships/image" Target="../media/image885.png"/><Relationship Id="rId65" Type="http://schemas.openxmlformats.org/officeDocument/2006/relationships/customXml" Target="../ink/ink924.xml"/><Relationship Id="rId64" Type="http://schemas.openxmlformats.org/officeDocument/2006/relationships/image" Target="../media/image884.png"/><Relationship Id="rId63" Type="http://schemas.openxmlformats.org/officeDocument/2006/relationships/customXml" Target="../ink/ink923.xml"/><Relationship Id="rId62" Type="http://schemas.openxmlformats.org/officeDocument/2006/relationships/image" Target="../media/image883.png"/><Relationship Id="rId61" Type="http://schemas.openxmlformats.org/officeDocument/2006/relationships/customXml" Target="../ink/ink922.xml"/><Relationship Id="rId60" Type="http://schemas.openxmlformats.org/officeDocument/2006/relationships/image" Target="../media/image882.png"/><Relationship Id="rId6" Type="http://schemas.openxmlformats.org/officeDocument/2006/relationships/image" Target="../media/image855.png"/><Relationship Id="rId59" Type="http://schemas.openxmlformats.org/officeDocument/2006/relationships/customXml" Target="../ink/ink921.xml"/><Relationship Id="rId58" Type="http://schemas.openxmlformats.org/officeDocument/2006/relationships/image" Target="../media/image881.png"/><Relationship Id="rId57" Type="http://schemas.openxmlformats.org/officeDocument/2006/relationships/customXml" Target="../ink/ink920.xml"/><Relationship Id="rId56" Type="http://schemas.openxmlformats.org/officeDocument/2006/relationships/image" Target="../media/image880.png"/><Relationship Id="rId55" Type="http://schemas.openxmlformats.org/officeDocument/2006/relationships/customXml" Target="../ink/ink919.xml"/><Relationship Id="rId54" Type="http://schemas.openxmlformats.org/officeDocument/2006/relationships/image" Target="../media/image879.png"/><Relationship Id="rId53" Type="http://schemas.openxmlformats.org/officeDocument/2006/relationships/customXml" Target="../ink/ink918.xml"/><Relationship Id="rId52" Type="http://schemas.openxmlformats.org/officeDocument/2006/relationships/image" Target="../media/image878.png"/><Relationship Id="rId514" Type="http://schemas.openxmlformats.org/officeDocument/2006/relationships/slideLayout" Target="../slideLayouts/slideLayout36.xml"/><Relationship Id="rId513" Type="http://schemas.openxmlformats.org/officeDocument/2006/relationships/audio" Target="../media/audio3.wav"/><Relationship Id="rId512" Type="http://schemas.openxmlformats.org/officeDocument/2006/relationships/audio" Target="../media/audio2.wav"/><Relationship Id="rId511" Type="http://schemas.openxmlformats.org/officeDocument/2006/relationships/audio" Target="../media/audio1.wav"/><Relationship Id="rId510" Type="http://schemas.openxmlformats.org/officeDocument/2006/relationships/image" Target="../media/image1105.png"/><Relationship Id="rId51" Type="http://schemas.openxmlformats.org/officeDocument/2006/relationships/customXml" Target="../ink/ink917.xml"/><Relationship Id="rId509" Type="http://schemas.openxmlformats.org/officeDocument/2006/relationships/customXml" Target="../ink/ink1147.xml"/><Relationship Id="rId508" Type="http://schemas.openxmlformats.org/officeDocument/2006/relationships/image" Target="../media/image1104.png"/><Relationship Id="rId507" Type="http://schemas.openxmlformats.org/officeDocument/2006/relationships/customXml" Target="../ink/ink1146.xml"/><Relationship Id="rId506" Type="http://schemas.openxmlformats.org/officeDocument/2006/relationships/image" Target="../media/image1103.png"/><Relationship Id="rId505" Type="http://schemas.openxmlformats.org/officeDocument/2006/relationships/customXml" Target="../ink/ink1145.xml"/><Relationship Id="rId504" Type="http://schemas.openxmlformats.org/officeDocument/2006/relationships/image" Target="../media/image1102.png"/><Relationship Id="rId503" Type="http://schemas.openxmlformats.org/officeDocument/2006/relationships/customXml" Target="../ink/ink1144.xml"/><Relationship Id="rId502" Type="http://schemas.openxmlformats.org/officeDocument/2006/relationships/image" Target="../media/image1101.png"/><Relationship Id="rId501" Type="http://schemas.openxmlformats.org/officeDocument/2006/relationships/customXml" Target="../ink/ink1143.xml"/><Relationship Id="rId500" Type="http://schemas.openxmlformats.org/officeDocument/2006/relationships/image" Target="../media/image1100.png"/><Relationship Id="rId50" Type="http://schemas.openxmlformats.org/officeDocument/2006/relationships/image" Target="../media/image877.png"/><Relationship Id="rId5" Type="http://schemas.openxmlformats.org/officeDocument/2006/relationships/customXml" Target="../ink/ink894.xml"/><Relationship Id="rId499" Type="http://schemas.openxmlformats.org/officeDocument/2006/relationships/customXml" Target="../ink/ink1142.xml"/><Relationship Id="rId498" Type="http://schemas.openxmlformats.org/officeDocument/2006/relationships/image" Target="../media/image1099.png"/><Relationship Id="rId497" Type="http://schemas.openxmlformats.org/officeDocument/2006/relationships/customXml" Target="../ink/ink1141.xml"/><Relationship Id="rId496" Type="http://schemas.openxmlformats.org/officeDocument/2006/relationships/image" Target="../media/image1098.png"/><Relationship Id="rId495" Type="http://schemas.openxmlformats.org/officeDocument/2006/relationships/customXml" Target="../ink/ink1140.xml"/><Relationship Id="rId494" Type="http://schemas.openxmlformats.org/officeDocument/2006/relationships/image" Target="../media/image1097.png"/><Relationship Id="rId493" Type="http://schemas.openxmlformats.org/officeDocument/2006/relationships/customXml" Target="../ink/ink1139.xml"/><Relationship Id="rId492" Type="http://schemas.openxmlformats.org/officeDocument/2006/relationships/image" Target="../media/image1096.png"/><Relationship Id="rId491" Type="http://schemas.openxmlformats.org/officeDocument/2006/relationships/customXml" Target="../ink/ink1138.xml"/><Relationship Id="rId490" Type="http://schemas.openxmlformats.org/officeDocument/2006/relationships/image" Target="../media/image1095.png"/><Relationship Id="rId49" Type="http://schemas.openxmlformats.org/officeDocument/2006/relationships/customXml" Target="../ink/ink916.xml"/><Relationship Id="rId489" Type="http://schemas.openxmlformats.org/officeDocument/2006/relationships/customXml" Target="../ink/ink1137.xml"/><Relationship Id="rId488" Type="http://schemas.openxmlformats.org/officeDocument/2006/relationships/image" Target="../media/image1094.png"/><Relationship Id="rId487" Type="http://schemas.openxmlformats.org/officeDocument/2006/relationships/customXml" Target="../ink/ink1136.xml"/><Relationship Id="rId486" Type="http://schemas.openxmlformats.org/officeDocument/2006/relationships/image" Target="../media/image1093.png"/><Relationship Id="rId485" Type="http://schemas.openxmlformats.org/officeDocument/2006/relationships/customXml" Target="../ink/ink1135.xml"/><Relationship Id="rId484" Type="http://schemas.openxmlformats.org/officeDocument/2006/relationships/image" Target="../media/image1092.png"/><Relationship Id="rId483" Type="http://schemas.openxmlformats.org/officeDocument/2006/relationships/customXml" Target="../ink/ink1134.xml"/><Relationship Id="rId482" Type="http://schemas.openxmlformats.org/officeDocument/2006/relationships/image" Target="../media/image1091.png"/><Relationship Id="rId481" Type="http://schemas.openxmlformats.org/officeDocument/2006/relationships/customXml" Target="../ink/ink1133.xml"/><Relationship Id="rId480" Type="http://schemas.openxmlformats.org/officeDocument/2006/relationships/image" Target="../media/image1090.png"/><Relationship Id="rId48" Type="http://schemas.openxmlformats.org/officeDocument/2006/relationships/image" Target="../media/image876.png"/><Relationship Id="rId479" Type="http://schemas.openxmlformats.org/officeDocument/2006/relationships/customXml" Target="../ink/ink1132.xml"/><Relationship Id="rId478" Type="http://schemas.openxmlformats.org/officeDocument/2006/relationships/image" Target="../media/image1089.png"/><Relationship Id="rId477" Type="http://schemas.openxmlformats.org/officeDocument/2006/relationships/customXml" Target="../ink/ink1131.xml"/><Relationship Id="rId476" Type="http://schemas.openxmlformats.org/officeDocument/2006/relationships/image" Target="../media/image1088.png"/><Relationship Id="rId475" Type="http://schemas.openxmlformats.org/officeDocument/2006/relationships/customXml" Target="../ink/ink1130.xml"/><Relationship Id="rId474" Type="http://schemas.openxmlformats.org/officeDocument/2006/relationships/image" Target="../media/image1087.png"/><Relationship Id="rId473" Type="http://schemas.openxmlformats.org/officeDocument/2006/relationships/customXml" Target="../ink/ink1129.xml"/><Relationship Id="rId472" Type="http://schemas.openxmlformats.org/officeDocument/2006/relationships/image" Target="../media/image1086.png"/><Relationship Id="rId471" Type="http://schemas.openxmlformats.org/officeDocument/2006/relationships/customXml" Target="../ink/ink1128.xml"/><Relationship Id="rId470" Type="http://schemas.openxmlformats.org/officeDocument/2006/relationships/image" Target="../media/image1085.png"/><Relationship Id="rId47" Type="http://schemas.openxmlformats.org/officeDocument/2006/relationships/customXml" Target="../ink/ink915.xml"/><Relationship Id="rId469" Type="http://schemas.openxmlformats.org/officeDocument/2006/relationships/customXml" Target="../ink/ink1127.xml"/><Relationship Id="rId468" Type="http://schemas.openxmlformats.org/officeDocument/2006/relationships/image" Target="../media/image1084.png"/><Relationship Id="rId467" Type="http://schemas.openxmlformats.org/officeDocument/2006/relationships/customXml" Target="../ink/ink1126.xml"/><Relationship Id="rId466" Type="http://schemas.openxmlformats.org/officeDocument/2006/relationships/image" Target="../media/image1083.png"/><Relationship Id="rId465" Type="http://schemas.openxmlformats.org/officeDocument/2006/relationships/customXml" Target="../ink/ink1125.xml"/><Relationship Id="rId464" Type="http://schemas.openxmlformats.org/officeDocument/2006/relationships/image" Target="../media/image1082.png"/><Relationship Id="rId463" Type="http://schemas.openxmlformats.org/officeDocument/2006/relationships/customXml" Target="../ink/ink1124.xml"/><Relationship Id="rId462" Type="http://schemas.openxmlformats.org/officeDocument/2006/relationships/image" Target="../media/image1081.png"/><Relationship Id="rId461" Type="http://schemas.openxmlformats.org/officeDocument/2006/relationships/customXml" Target="../ink/ink1123.xml"/><Relationship Id="rId460" Type="http://schemas.openxmlformats.org/officeDocument/2006/relationships/image" Target="../media/image1080.png"/><Relationship Id="rId46" Type="http://schemas.openxmlformats.org/officeDocument/2006/relationships/image" Target="../media/image875.png"/><Relationship Id="rId459" Type="http://schemas.openxmlformats.org/officeDocument/2006/relationships/customXml" Target="../ink/ink1122.xml"/><Relationship Id="rId458" Type="http://schemas.openxmlformats.org/officeDocument/2006/relationships/image" Target="../media/image1079.png"/><Relationship Id="rId457" Type="http://schemas.openxmlformats.org/officeDocument/2006/relationships/customXml" Target="../ink/ink1121.xml"/><Relationship Id="rId456" Type="http://schemas.openxmlformats.org/officeDocument/2006/relationships/image" Target="../media/image1078.png"/><Relationship Id="rId455" Type="http://schemas.openxmlformats.org/officeDocument/2006/relationships/customXml" Target="../ink/ink1120.xml"/><Relationship Id="rId454" Type="http://schemas.openxmlformats.org/officeDocument/2006/relationships/image" Target="../media/image1077.png"/><Relationship Id="rId453" Type="http://schemas.openxmlformats.org/officeDocument/2006/relationships/customXml" Target="../ink/ink1119.xml"/><Relationship Id="rId452" Type="http://schemas.openxmlformats.org/officeDocument/2006/relationships/image" Target="../media/image1076.png"/><Relationship Id="rId451" Type="http://schemas.openxmlformats.org/officeDocument/2006/relationships/customXml" Target="../ink/ink1118.xml"/><Relationship Id="rId450" Type="http://schemas.openxmlformats.org/officeDocument/2006/relationships/image" Target="../media/image1075.png"/><Relationship Id="rId45" Type="http://schemas.openxmlformats.org/officeDocument/2006/relationships/customXml" Target="../ink/ink914.xml"/><Relationship Id="rId449" Type="http://schemas.openxmlformats.org/officeDocument/2006/relationships/customXml" Target="../ink/ink1117.xml"/><Relationship Id="rId448" Type="http://schemas.openxmlformats.org/officeDocument/2006/relationships/image" Target="../media/image1074.png"/><Relationship Id="rId447" Type="http://schemas.openxmlformats.org/officeDocument/2006/relationships/customXml" Target="../ink/ink1116.xml"/><Relationship Id="rId446" Type="http://schemas.openxmlformats.org/officeDocument/2006/relationships/image" Target="../media/image1073.png"/><Relationship Id="rId445" Type="http://schemas.openxmlformats.org/officeDocument/2006/relationships/customXml" Target="../ink/ink1115.xml"/><Relationship Id="rId444" Type="http://schemas.openxmlformats.org/officeDocument/2006/relationships/image" Target="../media/image1072.png"/><Relationship Id="rId443" Type="http://schemas.openxmlformats.org/officeDocument/2006/relationships/customXml" Target="../ink/ink1114.xml"/><Relationship Id="rId442" Type="http://schemas.openxmlformats.org/officeDocument/2006/relationships/image" Target="../media/image1071.png"/><Relationship Id="rId441" Type="http://schemas.openxmlformats.org/officeDocument/2006/relationships/customXml" Target="../ink/ink1113.xml"/><Relationship Id="rId440" Type="http://schemas.openxmlformats.org/officeDocument/2006/relationships/image" Target="../media/image1070.png"/><Relationship Id="rId44" Type="http://schemas.openxmlformats.org/officeDocument/2006/relationships/image" Target="../media/image874.png"/><Relationship Id="rId439" Type="http://schemas.openxmlformats.org/officeDocument/2006/relationships/customXml" Target="../ink/ink1112.xml"/><Relationship Id="rId438" Type="http://schemas.openxmlformats.org/officeDocument/2006/relationships/image" Target="../media/image1069.png"/><Relationship Id="rId437" Type="http://schemas.openxmlformats.org/officeDocument/2006/relationships/customXml" Target="../ink/ink1111.xml"/><Relationship Id="rId436" Type="http://schemas.openxmlformats.org/officeDocument/2006/relationships/image" Target="../media/image1068.png"/><Relationship Id="rId435" Type="http://schemas.openxmlformats.org/officeDocument/2006/relationships/customXml" Target="../ink/ink1110.xml"/><Relationship Id="rId434" Type="http://schemas.openxmlformats.org/officeDocument/2006/relationships/image" Target="../media/image1067.png"/><Relationship Id="rId433" Type="http://schemas.openxmlformats.org/officeDocument/2006/relationships/customXml" Target="../ink/ink1109.xml"/><Relationship Id="rId432" Type="http://schemas.openxmlformats.org/officeDocument/2006/relationships/image" Target="../media/image1066.png"/><Relationship Id="rId431" Type="http://schemas.openxmlformats.org/officeDocument/2006/relationships/customXml" Target="../ink/ink1108.xml"/><Relationship Id="rId430" Type="http://schemas.openxmlformats.org/officeDocument/2006/relationships/image" Target="../media/image1065.png"/><Relationship Id="rId43" Type="http://schemas.openxmlformats.org/officeDocument/2006/relationships/customXml" Target="../ink/ink913.xml"/><Relationship Id="rId429" Type="http://schemas.openxmlformats.org/officeDocument/2006/relationships/customXml" Target="../ink/ink1107.xml"/><Relationship Id="rId428" Type="http://schemas.openxmlformats.org/officeDocument/2006/relationships/image" Target="../media/image1064.png"/><Relationship Id="rId427" Type="http://schemas.openxmlformats.org/officeDocument/2006/relationships/customXml" Target="../ink/ink1106.xml"/><Relationship Id="rId426" Type="http://schemas.openxmlformats.org/officeDocument/2006/relationships/image" Target="../media/image749.png"/><Relationship Id="rId425" Type="http://schemas.openxmlformats.org/officeDocument/2006/relationships/customXml" Target="../ink/ink1105.xml"/><Relationship Id="rId424" Type="http://schemas.openxmlformats.org/officeDocument/2006/relationships/image" Target="../media/image1063.png"/><Relationship Id="rId423" Type="http://schemas.openxmlformats.org/officeDocument/2006/relationships/customXml" Target="../ink/ink1104.xml"/><Relationship Id="rId422" Type="http://schemas.openxmlformats.org/officeDocument/2006/relationships/image" Target="../media/image1062.png"/><Relationship Id="rId421" Type="http://schemas.openxmlformats.org/officeDocument/2006/relationships/customXml" Target="../ink/ink1103.xml"/><Relationship Id="rId420" Type="http://schemas.openxmlformats.org/officeDocument/2006/relationships/image" Target="../media/image1061.png"/><Relationship Id="rId42" Type="http://schemas.openxmlformats.org/officeDocument/2006/relationships/image" Target="../media/image873.png"/><Relationship Id="rId419" Type="http://schemas.openxmlformats.org/officeDocument/2006/relationships/customXml" Target="../ink/ink1102.xml"/><Relationship Id="rId418" Type="http://schemas.openxmlformats.org/officeDocument/2006/relationships/image" Target="../media/image1060.png"/><Relationship Id="rId417" Type="http://schemas.openxmlformats.org/officeDocument/2006/relationships/customXml" Target="../ink/ink1101.xml"/><Relationship Id="rId416" Type="http://schemas.openxmlformats.org/officeDocument/2006/relationships/image" Target="../media/image1059.png"/><Relationship Id="rId415" Type="http://schemas.openxmlformats.org/officeDocument/2006/relationships/customXml" Target="../ink/ink1100.xml"/><Relationship Id="rId414" Type="http://schemas.openxmlformats.org/officeDocument/2006/relationships/image" Target="../media/image1058.png"/><Relationship Id="rId413" Type="http://schemas.openxmlformats.org/officeDocument/2006/relationships/customXml" Target="../ink/ink1099.xml"/><Relationship Id="rId412" Type="http://schemas.openxmlformats.org/officeDocument/2006/relationships/image" Target="../media/image1057.png"/><Relationship Id="rId411" Type="http://schemas.openxmlformats.org/officeDocument/2006/relationships/customXml" Target="../ink/ink1098.xml"/><Relationship Id="rId410" Type="http://schemas.openxmlformats.org/officeDocument/2006/relationships/image" Target="../media/image1056.png"/><Relationship Id="rId41" Type="http://schemas.openxmlformats.org/officeDocument/2006/relationships/customXml" Target="../ink/ink912.xml"/><Relationship Id="rId409" Type="http://schemas.openxmlformats.org/officeDocument/2006/relationships/customXml" Target="../ink/ink1097.xml"/><Relationship Id="rId408" Type="http://schemas.openxmlformats.org/officeDocument/2006/relationships/image" Target="../media/image1055.png"/><Relationship Id="rId407" Type="http://schemas.openxmlformats.org/officeDocument/2006/relationships/customXml" Target="../ink/ink1096.xml"/><Relationship Id="rId406" Type="http://schemas.openxmlformats.org/officeDocument/2006/relationships/image" Target="../media/image1054.png"/><Relationship Id="rId405" Type="http://schemas.openxmlformats.org/officeDocument/2006/relationships/customXml" Target="../ink/ink1095.xml"/><Relationship Id="rId404" Type="http://schemas.openxmlformats.org/officeDocument/2006/relationships/image" Target="../media/image1053.png"/><Relationship Id="rId403" Type="http://schemas.openxmlformats.org/officeDocument/2006/relationships/customXml" Target="../ink/ink1094.xml"/><Relationship Id="rId402" Type="http://schemas.openxmlformats.org/officeDocument/2006/relationships/image" Target="../media/image1052.png"/><Relationship Id="rId401" Type="http://schemas.openxmlformats.org/officeDocument/2006/relationships/customXml" Target="../ink/ink1093.xml"/><Relationship Id="rId400" Type="http://schemas.openxmlformats.org/officeDocument/2006/relationships/image" Target="../media/image1051.png"/><Relationship Id="rId40" Type="http://schemas.openxmlformats.org/officeDocument/2006/relationships/image" Target="../media/image872.png"/><Relationship Id="rId4" Type="http://schemas.openxmlformats.org/officeDocument/2006/relationships/image" Target="../media/image854.png"/><Relationship Id="rId399" Type="http://schemas.openxmlformats.org/officeDocument/2006/relationships/customXml" Target="../ink/ink1092.xml"/><Relationship Id="rId398" Type="http://schemas.openxmlformats.org/officeDocument/2006/relationships/image" Target="../media/image1050.png"/><Relationship Id="rId397" Type="http://schemas.openxmlformats.org/officeDocument/2006/relationships/customXml" Target="../ink/ink1091.xml"/><Relationship Id="rId396" Type="http://schemas.openxmlformats.org/officeDocument/2006/relationships/image" Target="../media/image1049.png"/><Relationship Id="rId395" Type="http://schemas.openxmlformats.org/officeDocument/2006/relationships/customXml" Target="../ink/ink1090.xml"/><Relationship Id="rId394" Type="http://schemas.openxmlformats.org/officeDocument/2006/relationships/image" Target="../media/image1048.png"/><Relationship Id="rId393" Type="http://schemas.openxmlformats.org/officeDocument/2006/relationships/customXml" Target="../ink/ink1089.xml"/><Relationship Id="rId392" Type="http://schemas.openxmlformats.org/officeDocument/2006/relationships/image" Target="../media/image1047.png"/><Relationship Id="rId391" Type="http://schemas.openxmlformats.org/officeDocument/2006/relationships/customXml" Target="../ink/ink1088.xml"/><Relationship Id="rId390" Type="http://schemas.openxmlformats.org/officeDocument/2006/relationships/image" Target="../media/image1046.png"/><Relationship Id="rId39" Type="http://schemas.openxmlformats.org/officeDocument/2006/relationships/customXml" Target="../ink/ink911.xml"/><Relationship Id="rId389" Type="http://schemas.openxmlformats.org/officeDocument/2006/relationships/customXml" Target="../ink/ink1087.xml"/><Relationship Id="rId388" Type="http://schemas.openxmlformats.org/officeDocument/2006/relationships/image" Target="../media/image1045.png"/><Relationship Id="rId387" Type="http://schemas.openxmlformats.org/officeDocument/2006/relationships/customXml" Target="../ink/ink1086.xml"/><Relationship Id="rId386" Type="http://schemas.openxmlformats.org/officeDocument/2006/relationships/image" Target="../media/image1044.png"/><Relationship Id="rId385" Type="http://schemas.openxmlformats.org/officeDocument/2006/relationships/customXml" Target="../ink/ink1085.xml"/><Relationship Id="rId384" Type="http://schemas.openxmlformats.org/officeDocument/2006/relationships/image" Target="../media/image1043.png"/><Relationship Id="rId383" Type="http://schemas.openxmlformats.org/officeDocument/2006/relationships/customXml" Target="../ink/ink1084.xml"/><Relationship Id="rId382" Type="http://schemas.openxmlformats.org/officeDocument/2006/relationships/image" Target="../media/image1042.png"/><Relationship Id="rId381" Type="http://schemas.openxmlformats.org/officeDocument/2006/relationships/customXml" Target="../ink/ink1083.xml"/><Relationship Id="rId380" Type="http://schemas.openxmlformats.org/officeDocument/2006/relationships/image" Target="../media/image1041.png"/><Relationship Id="rId38" Type="http://schemas.openxmlformats.org/officeDocument/2006/relationships/image" Target="../media/image871.png"/><Relationship Id="rId379" Type="http://schemas.openxmlformats.org/officeDocument/2006/relationships/customXml" Target="../ink/ink1082.xml"/><Relationship Id="rId378" Type="http://schemas.openxmlformats.org/officeDocument/2006/relationships/image" Target="../media/image1040.png"/><Relationship Id="rId377" Type="http://schemas.openxmlformats.org/officeDocument/2006/relationships/customXml" Target="../ink/ink1081.xml"/><Relationship Id="rId376" Type="http://schemas.openxmlformats.org/officeDocument/2006/relationships/image" Target="../media/image1039.png"/><Relationship Id="rId375" Type="http://schemas.openxmlformats.org/officeDocument/2006/relationships/customXml" Target="../ink/ink1080.xml"/><Relationship Id="rId374" Type="http://schemas.openxmlformats.org/officeDocument/2006/relationships/image" Target="../media/image1038.png"/><Relationship Id="rId373" Type="http://schemas.openxmlformats.org/officeDocument/2006/relationships/customXml" Target="../ink/ink1079.xml"/><Relationship Id="rId372" Type="http://schemas.openxmlformats.org/officeDocument/2006/relationships/image" Target="../media/image1037.png"/><Relationship Id="rId371" Type="http://schemas.openxmlformats.org/officeDocument/2006/relationships/customXml" Target="../ink/ink1078.xml"/><Relationship Id="rId370" Type="http://schemas.openxmlformats.org/officeDocument/2006/relationships/image" Target="../media/image1036.png"/><Relationship Id="rId37" Type="http://schemas.openxmlformats.org/officeDocument/2006/relationships/customXml" Target="../ink/ink910.xml"/><Relationship Id="rId369" Type="http://schemas.openxmlformats.org/officeDocument/2006/relationships/customXml" Target="../ink/ink1077.xml"/><Relationship Id="rId368" Type="http://schemas.openxmlformats.org/officeDocument/2006/relationships/image" Target="../media/image1035.png"/><Relationship Id="rId367" Type="http://schemas.openxmlformats.org/officeDocument/2006/relationships/customXml" Target="../ink/ink1076.xml"/><Relationship Id="rId366" Type="http://schemas.openxmlformats.org/officeDocument/2006/relationships/image" Target="../media/image1034.png"/><Relationship Id="rId365" Type="http://schemas.openxmlformats.org/officeDocument/2006/relationships/customXml" Target="../ink/ink1075.xml"/><Relationship Id="rId364" Type="http://schemas.openxmlformats.org/officeDocument/2006/relationships/image" Target="../media/image1033.png"/><Relationship Id="rId363" Type="http://schemas.openxmlformats.org/officeDocument/2006/relationships/customXml" Target="../ink/ink1074.xml"/><Relationship Id="rId362" Type="http://schemas.openxmlformats.org/officeDocument/2006/relationships/image" Target="../media/image1032.png"/><Relationship Id="rId361" Type="http://schemas.openxmlformats.org/officeDocument/2006/relationships/customXml" Target="../ink/ink1073.xml"/><Relationship Id="rId360" Type="http://schemas.openxmlformats.org/officeDocument/2006/relationships/image" Target="../media/image1031.png"/><Relationship Id="rId36" Type="http://schemas.openxmlformats.org/officeDocument/2006/relationships/image" Target="../media/image870.png"/><Relationship Id="rId359" Type="http://schemas.openxmlformats.org/officeDocument/2006/relationships/customXml" Target="../ink/ink1072.xml"/><Relationship Id="rId358" Type="http://schemas.openxmlformats.org/officeDocument/2006/relationships/image" Target="../media/image1030.png"/><Relationship Id="rId357" Type="http://schemas.openxmlformats.org/officeDocument/2006/relationships/customXml" Target="../ink/ink1071.xml"/><Relationship Id="rId356" Type="http://schemas.openxmlformats.org/officeDocument/2006/relationships/image" Target="../media/image1029.png"/><Relationship Id="rId355" Type="http://schemas.openxmlformats.org/officeDocument/2006/relationships/customXml" Target="../ink/ink1070.xml"/><Relationship Id="rId354" Type="http://schemas.openxmlformats.org/officeDocument/2006/relationships/image" Target="../media/image1028.png"/><Relationship Id="rId353" Type="http://schemas.openxmlformats.org/officeDocument/2006/relationships/customXml" Target="../ink/ink1069.xml"/><Relationship Id="rId352" Type="http://schemas.openxmlformats.org/officeDocument/2006/relationships/image" Target="../media/image1027.png"/><Relationship Id="rId351" Type="http://schemas.openxmlformats.org/officeDocument/2006/relationships/customXml" Target="../ink/ink1068.xml"/><Relationship Id="rId350" Type="http://schemas.openxmlformats.org/officeDocument/2006/relationships/image" Target="../media/image1026.png"/><Relationship Id="rId35" Type="http://schemas.openxmlformats.org/officeDocument/2006/relationships/customXml" Target="../ink/ink909.xml"/><Relationship Id="rId349" Type="http://schemas.openxmlformats.org/officeDocument/2006/relationships/customXml" Target="../ink/ink1067.xml"/><Relationship Id="rId348" Type="http://schemas.openxmlformats.org/officeDocument/2006/relationships/image" Target="../media/image1025.png"/><Relationship Id="rId347" Type="http://schemas.openxmlformats.org/officeDocument/2006/relationships/customXml" Target="../ink/ink1066.xml"/><Relationship Id="rId346" Type="http://schemas.openxmlformats.org/officeDocument/2006/relationships/image" Target="../media/image1024.png"/><Relationship Id="rId345" Type="http://schemas.openxmlformats.org/officeDocument/2006/relationships/customXml" Target="../ink/ink1065.xml"/><Relationship Id="rId344" Type="http://schemas.openxmlformats.org/officeDocument/2006/relationships/image" Target="../media/image1023.png"/><Relationship Id="rId343" Type="http://schemas.openxmlformats.org/officeDocument/2006/relationships/customXml" Target="../ink/ink1064.xml"/><Relationship Id="rId342" Type="http://schemas.openxmlformats.org/officeDocument/2006/relationships/image" Target="../media/image1022.png"/><Relationship Id="rId341" Type="http://schemas.openxmlformats.org/officeDocument/2006/relationships/customXml" Target="../ink/ink1063.xml"/><Relationship Id="rId340" Type="http://schemas.openxmlformats.org/officeDocument/2006/relationships/image" Target="../media/image1021.png"/><Relationship Id="rId34" Type="http://schemas.openxmlformats.org/officeDocument/2006/relationships/image" Target="../media/image869.png"/><Relationship Id="rId339" Type="http://schemas.openxmlformats.org/officeDocument/2006/relationships/customXml" Target="../ink/ink1062.xml"/><Relationship Id="rId338" Type="http://schemas.openxmlformats.org/officeDocument/2006/relationships/image" Target="../media/image1020.png"/><Relationship Id="rId337" Type="http://schemas.openxmlformats.org/officeDocument/2006/relationships/customXml" Target="../ink/ink1061.xml"/><Relationship Id="rId336" Type="http://schemas.openxmlformats.org/officeDocument/2006/relationships/image" Target="../media/image1019.png"/><Relationship Id="rId335" Type="http://schemas.openxmlformats.org/officeDocument/2006/relationships/customXml" Target="../ink/ink1060.xml"/><Relationship Id="rId334" Type="http://schemas.openxmlformats.org/officeDocument/2006/relationships/image" Target="../media/image1018.png"/><Relationship Id="rId333" Type="http://schemas.openxmlformats.org/officeDocument/2006/relationships/customXml" Target="../ink/ink1059.xml"/><Relationship Id="rId332" Type="http://schemas.openxmlformats.org/officeDocument/2006/relationships/image" Target="../media/image1017.png"/><Relationship Id="rId331" Type="http://schemas.openxmlformats.org/officeDocument/2006/relationships/customXml" Target="../ink/ink1058.xml"/><Relationship Id="rId330" Type="http://schemas.openxmlformats.org/officeDocument/2006/relationships/image" Target="../media/image1016.png"/><Relationship Id="rId33" Type="http://schemas.openxmlformats.org/officeDocument/2006/relationships/customXml" Target="../ink/ink908.xml"/><Relationship Id="rId329" Type="http://schemas.openxmlformats.org/officeDocument/2006/relationships/customXml" Target="../ink/ink1057.xml"/><Relationship Id="rId328" Type="http://schemas.openxmlformats.org/officeDocument/2006/relationships/image" Target="../media/image1015.png"/><Relationship Id="rId327" Type="http://schemas.openxmlformats.org/officeDocument/2006/relationships/customXml" Target="../ink/ink1056.xml"/><Relationship Id="rId326" Type="http://schemas.openxmlformats.org/officeDocument/2006/relationships/image" Target="../media/image1014.png"/><Relationship Id="rId325" Type="http://schemas.openxmlformats.org/officeDocument/2006/relationships/customXml" Target="../ink/ink1055.xml"/><Relationship Id="rId324" Type="http://schemas.openxmlformats.org/officeDocument/2006/relationships/image" Target="../media/image1013.png"/><Relationship Id="rId323" Type="http://schemas.openxmlformats.org/officeDocument/2006/relationships/customXml" Target="../ink/ink1054.xml"/><Relationship Id="rId322" Type="http://schemas.openxmlformats.org/officeDocument/2006/relationships/customXml" Target="../ink/ink1053.xml"/><Relationship Id="rId321" Type="http://schemas.openxmlformats.org/officeDocument/2006/relationships/image" Target="../media/image1012.png"/><Relationship Id="rId320" Type="http://schemas.openxmlformats.org/officeDocument/2006/relationships/customXml" Target="../ink/ink1052.xml"/><Relationship Id="rId32" Type="http://schemas.openxmlformats.org/officeDocument/2006/relationships/image" Target="../media/image868.png"/><Relationship Id="rId319" Type="http://schemas.openxmlformats.org/officeDocument/2006/relationships/image" Target="../media/image1011.png"/><Relationship Id="rId318" Type="http://schemas.openxmlformats.org/officeDocument/2006/relationships/customXml" Target="../ink/ink1051.xml"/><Relationship Id="rId317" Type="http://schemas.openxmlformats.org/officeDocument/2006/relationships/image" Target="../media/image1010.png"/><Relationship Id="rId316" Type="http://schemas.openxmlformats.org/officeDocument/2006/relationships/customXml" Target="../ink/ink1050.xml"/><Relationship Id="rId315" Type="http://schemas.openxmlformats.org/officeDocument/2006/relationships/image" Target="../media/image1009.png"/><Relationship Id="rId314" Type="http://schemas.openxmlformats.org/officeDocument/2006/relationships/customXml" Target="../ink/ink1049.xml"/><Relationship Id="rId313" Type="http://schemas.openxmlformats.org/officeDocument/2006/relationships/image" Target="../media/image1008.png"/><Relationship Id="rId312" Type="http://schemas.openxmlformats.org/officeDocument/2006/relationships/customXml" Target="../ink/ink1048.xml"/><Relationship Id="rId311" Type="http://schemas.openxmlformats.org/officeDocument/2006/relationships/image" Target="../media/image1007.png"/><Relationship Id="rId310" Type="http://schemas.openxmlformats.org/officeDocument/2006/relationships/customXml" Target="../ink/ink1047.xml"/><Relationship Id="rId31" Type="http://schemas.openxmlformats.org/officeDocument/2006/relationships/customXml" Target="../ink/ink907.xml"/><Relationship Id="rId309" Type="http://schemas.openxmlformats.org/officeDocument/2006/relationships/image" Target="../media/image1006.png"/><Relationship Id="rId308" Type="http://schemas.openxmlformats.org/officeDocument/2006/relationships/customXml" Target="../ink/ink1046.xml"/><Relationship Id="rId307" Type="http://schemas.openxmlformats.org/officeDocument/2006/relationships/image" Target="../media/image1005.png"/><Relationship Id="rId306" Type="http://schemas.openxmlformats.org/officeDocument/2006/relationships/customXml" Target="../ink/ink1045.xml"/><Relationship Id="rId305" Type="http://schemas.openxmlformats.org/officeDocument/2006/relationships/image" Target="../media/image1004.png"/><Relationship Id="rId304" Type="http://schemas.openxmlformats.org/officeDocument/2006/relationships/customXml" Target="../ink/ink1044.xml"/><Relationship Id="rId303" Type="http://schemas.openxmlformats.org/officeDocument/2006/relationships/image" Target="../media/image1003.png"/><Relationship Id="rId302" Type="http://schemas.openxmlformats.org/officeDocument/2006/relationships/customXml" Target="../ink/ink1043.xml"/><Relationship Id="rId301" Type="http://schemas.openxmlformats.org/officeDocument/2006/relationships/image" Target="../media/image1002.png"/><Relationship Id="rId300" Type="http://schemas.openxmlformats.org/officeDocument/2006/relationships/customXml" Target="../ink/ink1042.xml"/><Relationship Id="rId30" Type="http://schemas.openxmlformats.org/officeDocument/2006/relationships/image" Target="../media/image867.png"/><Relationship Id="rId3" Type="http://schemas.openxmlformats.org/officeDocument/2006/relationships/customXml" Target="../ink/ink893.xml"/><Relationship Id="rId299" Type="http://schemas.openxmlformats.org/officeDocument/2006/relationships/image" Target="../media/image1001.png"/><Relationship Id="rId298" Type="http://schemas.openxmlformats.org/officeDocument/2006/relationships/customXml" Target="../ink/ink1041.xml"/><Relationship Id="rId297" Type="http://schemas.openxmlformats.org/officeDocument/2006/relationships/image" Target="../media/image1000.png"/><Relationship Id="rId296" Type="http://schemas.openxmlformats.org/officeDocument/2006/relationships/customXml" Target="../ink/ink1040.xml"/><Relationship Id="rId295" Type="http://schemas.openxmlformats.org/officeDocument/2006/relationships/image" Target="../media/image999.png"/><Relationship Id="rId294" Type="http://schemas.openxmlformats.org/officeDocument/2006/relationships/customXml" Target="../ink/ink1039.xml"/><Relationship Id="rId293" Type="http://schemas.openxmlformats.org/officeDocument/2006/relationships/image" Target="../media/image998.png"/><Relationship Id="rId292" Type="http://schemas.openxmlformats.org/officeDocument/2006/relationships/customXml" Target="../ink/ink1038.xml"/><Relationship Id="rId291" Type="http://schemas.openxmlformats.org/officeDocument/2006/relationships/image" Target="../media/image997.png"/><Relationship Id="rId290" Type="http://schemas.openxmlformats.org/officeDocument/2006/relationships/customXml" Target="../ink/ink1037.xml"/><Relationship Id="rId29" Type="http://schemas.openxmlformats.org/officeDocument/2006/relationships/customXml" Target="../ink/ink906.xml"/><Relationship Id="rId289" Type="http://schemas.openxmlformats.org/officeDocument/2006/relationships/image" Target="../media/image996.png"/><Relationship Id="rId288" Type="http://schemas.openxmlformats.org/officeDocument/2006/relationships/customXml" Target="../ink/ink1036.xml"/><Relationship Id="rId287" Type="http://schemas.openxmlformats.org/officeDocument/2006/relationships/image" Target="../media/image995.png"/><Relationship Id="rId286" Type="http://schemas.openxmlformats.org/officeDocument/2006/relationships/customXml" Target="../ink/ink1035.xml"/><Relationship Id="rId285" Type="http://schemas.openxmlformats.org/officeDocument/2006/relationships/image" Target="../media/image994.png"/><Relationship Id="rId284" Type="http://schemas.openxmlformats.org/officeDocument/2006/relationships/customXml" Target="../ink/ink1034.xml"/><Relationship Id="rId283" Type="http://schemas.openxmlformats.org/officeDocument/2006/relationships/image" Target="../media/image993.png"/><Relationship Id="rId282" Type="http://schemas.openxmlformats.org/officeDocument/2006/relationships/customXml" Target="../ink/ink1033.xml"/><Relationship Id="rId281" Type="http://schemas.openxmlformats.org/officeDocument/2006/relationships/image" Target="../media/image992.png"/><Relationship Id="rId280" Type="http://schemas.openxmlformats.org/officeDocument/2006/relationships/customXml" Target="../ink/ink1032.xml"/><Relationship Id="rId28" Type="http://schemas.openxmlformats.org/officeDocument/2006/relationships/image" Target="../media/image866.png"/><Relationship Id="rId279" Type="http://schemas.openxmlformats.org/officeDocument/2006/relationships/image" Target="../media/image991.png"/><Relationship Id="rId278" Type="http://schemas.openxmlformats.org/officeDocument/2006/relationships/customXml" Target="../ink/ink1031.xml"/><Relationship Id="rId277" Type="http://schemas.openxmlformats.org/officeDocument/2006/relationships/image" Target="../media/image990.png"/><Relationship Id="rId276" Type="http://schemas.openxmlformats.org/officeDocument/2006/relationships/customXml" Target="../ink/ink1030.xml"/><Relationship Id="rId275" Type="http://schemas.openxmlformats.org/officeDocument/2006/relationships/image" Target="../media/image989.png"/><Relationship Id="rId274" Type="http://schemas.openxmlformats.org/officeDocument/2006/relationships/customXml" Target="../ink/ink1029.xml"/><Relationship Id="rId273" Type="http://schemas.openxmlformats.org/officeDocument/2006/relationships/image" Target="../media/image988.png"/><Relationship Id="rId272" Type="http://schemas.openxmlformats.org/officeDocument/2006/relationships/customXml" Target="../ink/ink1028.xml"/><Relationship Id="rId271" Type="http://schemas.openxmlformats.org/officeDocument/2006/relationships/image" Target="../media/image987.png"/><Relationship Id="rId270" Type="http://schemas.openxmlformats.org/officeDocument/2006/relationships/customXml" Target="../ink/ink1027.xml"/><Relationship Id="rId27" Type="http://schemas.openxmlformats.org/officeDocument/2006/relationships/customXml" Target="../ink/ink905.xml"/><Relationship Id="rId269" Type="http://schemas.openxmlformats.org/officeDocument/2006/relationships/image" Target="../media/image986.png"/><Relationship Id="rId268" Type="http://schemas.openxmlformats.org/officeDocument/2006/relationships/customXml" Target="../ink/ink1026.xml"/><Relationship Id="rId267" Type="http://schemas.openxmlformats.org/officeDocument/2006/relationships/image" Target="../media/image985.png"/><Relationship Id="rId266" Type="http://schemas.openxmlformats.org/officeDocument/2006/relationships/customXml" Target="../ink/ink1025.xml"/><Relationship Id="rId265" Type="http://schemas.openxmlformats.org/officeDocument/2006/relationships/image" Target="../media/image984.png"/><Relationship Id="rId264" Type="http://schemas.openxmlformats.org/officeDocument/2006/relationships/customXml" Target="../ink/ink1024.xml"/><Relationship Id="rId263" Type="http://schemas.openxmlformats.org/officeDocument/2006/relationships/customXml" Target="../ink/ink1023.xml"/><Relationship Id="rId262" Type="http://schemas.openxmlformats.org/officeDocument/2006/relationships/image" Target="../media/image983.png"/><Relationship Id="rId261" Type="http://schemas.openxmlformats.org/officeDocument/2006/relationships/customXml" Target="../ink/ink1022.xml"/><Relationship Id="rId260" Type="http://schemas.openxmlformats.org/officeDocument/2006/relationships/image" Target="../media/image982.png"/><Relationship Id="rId26" Type="http://schemas.openxmlformats.org/officeDocument/2006/relationships/image" Target="../media/image865.png"/><Relationship Id="rId259" Type="http://schemas.openxmlformats.org/officeDocument/2006/relationships/customXml" Target="../ink/ink1021.xml"/><Relationship Id="rId258" Type="http://schemas.openxmlformats.org/officeDocument/2006/relationships/image" Target="../media/image981.png"/><Relationship Id="rId257" Type="http://schemas.openxmlformats.org/officeDocument/2006/relationships/customXml" Target="../ink/ink1020.xml"/><Relationship Id="rId256" Type="http://schemas.openxmlformats.org/officeDocument/2006/relationships/image" Target="../media/image980.png"/><Relationship Id="rId255" Type="http://schemas.openxmlformats.org/officeDocument/2006/relationships/customXml" Target="../ink/ink1019.xml"/><Relationship Id="rId254" Type="http://schemas.openxmlformats.org/officeDocument/2006/relationships/image" Target="../media/image979.png"/><Relationship Id="rId253" Type="http://schemas.openxmlformats.org/officeDocument/2006/relationships/customXml" Target="../ink/ink1018.xml"/><Relationship Id="rId252" Type="http://schemas.openxmlformats.org/officeDocument/2006/relationships/image" Target="../media/image978.png"/><Relationship Id="rId251" Type="http://schemas.openxmlformats.org/officeDocument/2006/relationships/customXml" Target="../ink/ink1017.xml"/><Relationship Id="rId250" Type="http://schemas.openxmlformats.org/officeDocument/2006/relationships/image" Target="../media/image977.png"/><Relationship Id="rId25" Type="http://schemas.openxmlformats.org/officeDocument/2006/relationships/customXml" Target="../ink/ink904.xml"/><Relationship Id="rId249" Type="http://schemas.openxmlformats.org/officeDocument/2006/relationships/customXml" Target="../ink/ink1016.xml"/><Relationship Id="rId248" Type="http://schemas.openxmlformats.org/officeDocument/2006/relationships/image" Target="../media/image976.png"/><Relationship Id="rId247" Type="http://schemas.openxmlformats.org/officeDocument/2006/relationships/customXml" Target="../ink/ink1015.xml"/><Relationship Id="rId246" Type="http://schemas.openxmlformats.org/officeDocument/2006/relationships/image" Target="../media/image975.png"/><Relationship Id="rId245" Type="http://schemas.openxmlformats.org/officeDocument/2006/relationships/customXml" Target="../ink/ink1014.xml"/><Relationship Id="rId244" Type="http://schemas.openxmlformats.org/officeDocument/2006/relationships/image" Target="../media/image974.png"/><Relationship Id="rId243" Type="http://schemas.openxmlformats.org/officeDocument/2006/relationships/customXml" Target="../ink/ink1013.xml"/><Relationship Id="rId242" Type="http://schemas.openxmlformats.org/officeDocument/2006/relationships/image" Target="../media/image973.png"/><Relationship Id="rId241" Type="http://schemas.openxmlformats.org/officeDocument/2006/relationships/customXml" Target="../ink/ink1012.xml"/><Relationship Id="rId240" Type="http://schemas.openxmlformats.org/officeDocument/2006/relationships/image" Target="../media/image972.png"/><Relationship Id="rId24" Type="http://schemas.openxmlformats.org/officeDocument/2006/relationships/image" Target="../media/image864.png"/><Relationship Id="rId239" Type="http://schemas.openxmlformats.org/officeDocument/2006/relationships/customXml" Target="../ink/ink1011.xml"/><Relationship Id="rId238" Type="http://schemas.openxmlformats.org/officeDocument/2006/relationships/image" Target="../media/image971.png"/><Relationship Id="rId237" Type="http://schemas.openxmlformats.org/officeDocument/2006/relationships/customXml" Target="../ink/ink1010.xml"/><Relationship Id="rId236" Type="http://schemas.openxmlformats.org/officeDocument/2006/relationships/image" Target="../media/image970.png"/><Relationship Id="rId235" Type="http://schemas.openxmlformats.org/officeDocument/2006/relationships/customXml" Target="../ink/ink1009.xml"/><Relationship Id="rId234" Type="http://schemas.openxmlformats.org/officeDocument/2006/relationships/image" Target="../media/image969.png"/><Relationship Id="rId233" Type="http://schemas.openxmlformats.org/officeDocument/2006/relationships/customXml" Target="../ink/ink1008.xml"/><Relationship Id="rId232" Type="http://schemas.openxmlformats.org/officeDocument/2006/relationships/image" Target="../media/image968.png"/><Relationship Id="rId231" Type="http://schemas.openxmlformats.org/officeDocument/2006/relationships/customXml" Target="../ink/ink1007.xml"/><Relationship Id="rId230" Type="http://schemas.openxmlformats.org/officeDocument/2006/relationships/image" Target="../media/image967.png"/><Relationship Id="rId23" Type="http://schemas.openxmlformats.org/officeDocument/2006/relationships/customXml" Target="../ink/ink903.xml"/><Relationship Id="rId229" Type="http://schemas.openxmlformats.org/officeDocument/2006/relationships/customXml" Target="../ink/ink1006.xml"/><Relationship Id="rId228" Type="http://schemas.openxmlformats.org/officeDocument/2006/relationships/image" Target="../media/image966.png"/><Relationship Id="rId227" Type="http://schemas.openxmlformats.org/officeDocument/2006/relationships/customXml" Target="../ink/ink1005.xml"/><Relationship Id="rId226" Type="http://schemas.openxmlformats.org/officeDocument/2006/relationships/image" Target="../media/image965.png"/><Relationship Id="rId225" Type="http://schemas.openxmlformats.org/officeDocument/2006/relationships/customXml" Target="../ink/ink1004.xml"/><Relationship Id="rId224" Type="http://schemas.openxmlformats.org/officeDocument/2006/relationships/image" Target="../media/image964.png"/><Relationship Id="rId223" Type="http://schemas.openxmlformats.org/officeDocument/2006/relationships/customXml" Target="../ink/ink1003.xml"/><Relationship Id="rId222" Type="http://schemas.openxmlformats.org/officeDocument/2006/relationships/image" Target="../media/image963.png"/><Relationship Id="rId221" Type="http://schemas.openxmlformats.org/officeDocument/2006/relationships/customXml" Target="../ink/ink1002.xml"/><Relationship Id="rId220" Type="http://schemas.openxmlformats.org/officeDocument/2006/relationships/image" Target="../media/image962.png"/><Relationship Id="rId22" Type="http://schemas.openxmlformats.org/officeDocument/2006/relationships/image" Target="../media/image863.png"/><Relationship Id="rId219" Type="http://schemas.openxmlformats.org/officeDocument/2006/relationships/customXml" Target="../ink/ink1001.xml"/><Relationship Id="rId218" Type="http://schemas.openxmlformats.org/officeDocument/2006/relationships/image" Target="../media/image961.png"/><Relationship Id="rId217" Type="http://schemas.openxmlformats.org/officeDocument/2006/relationships/customXml" Target="../ink/ink1000.xml"/><Relationship Id="rId216" Type="http://schemas.openxmlformats.org/officeDocument/2006/relationships/image" Target="../media/image960.png"/><Relationship Id="rId215" Type="http://schemas.openxmlformats.org/officeDocument/2006/relationships/customXml" Target="../ink/ink999.xml"/><Relationship Id="rId214" Type="http://schemas.openxmlformats.org/officeDocument/2006/relationships/image" Target="../media/image959.png"/><Relationship Id="rId213" Type="http://schemas.openxmlformats.org/officeDocument/2006/relationships/customXml" Target="../ink/ink998.xml"/><Relationship Id="rId212" Type="http://schemas.openxmlformats.org/officeDocument/2006/relationships/image" Target="../media/image958.png"/><Relationship Id="rId211" Type="http://schemas.openxmlformats.org/officeDocument/2006/relationships/customXml" Target="../ink/ink997.xml"/><Relationship Id="rId210" Type="http://schemas.openxmlformats.org/officeDocument/2006/relationships/image" Target="../media/image957.png"/><Relationship Id="rId21" Type="http://schemas.openxmlformats.org/officeDocument/2006/relationships/customXml" Target="../ink/ink902.xml"/><Relationship Id="rId209" Type="http://schemas.openxmlformats.org/officeDocument/2006/relationships/customXml" Target="../ink/ink996.xml"/><Relationship Id="rId208" Type="http://schemas.openxmlformats.org/officeDocument/2006/relationships/image" Target="../media/image956.png"/><Relationship Id="rId207" Type="http://schemas.openxmlformats.org/officeDocument/2006/relationships/customXml" Target="../ink/ink995.xml"/><Relationship Id="rId206" Type="http://schemas.openxmlformats.org/officeDocument/2006/relationships/image" Target="../media/image955.png"/><Relationship Id="rId205" Type="http://schemas.openxmlformats.org/officeDocument/2006/relationships/customXml" Target="../ink/ink994.xml"/><Relationship Id="rId204" Type="http://schemas.openxmlformats.org/officeDocument/2006/relationships/image" Target="../media/image954.png"/><Relationship Id="rId203" Type="http://schemas.openxmlformats.org/officeDocument/2006/relationships/customXml" Target="../ink/ink993.xml"/><Relationship Id="rId202" Type="http://schemas.openxmlformats.org/officeDocument/2006/relationships/image" Target="../media/image953.png"/><Relationship Id="rId201" Type="http://schemas.openxmlformats.org/officeDocument/2006/relationships/customXml" Target="../ink/ink992.xml"/><Relationship Id="rId200" Type="http://schemas.openxmlformats.org/officeDocument/2006/relationships/image" Target="../media/image952.png"/><Relationship Id="rId20" Type="http://schemas.openxmlformats.org/officeDocument/2006/relationships/image" Target="../media/image862.png"/><Relationship Id="rId2" Type="http://schemas.openxmlformats.org/officeDocument/2006/relationships/image" Target="../media/image853.png"/><Relationship Id="rId199" Type="http://schemas.openxmlformats.org/officeDocument/2006/relationships/customXml" Target="../ink/ink991.xml"/><Relationship Id="rId198" Type="http://schemas.openxmlformats.org/officeDocument/2006/relationships/image" Target="../media/image951.png"/><Relationship Id="rId197" Type="http://schemas.openxmlformats.org/officeDocument/2006/relationships/customXml" Target="../ink/ink990.xml"/><Relationship Id="rId196" Type="http://schemas.openxmlformats.org/officeDocument/2006/relationships/image" Target="../media/image950.png"/><Relationship Id="rId195" Type="http://schemas.openxmlformats.org/officeDocument/2006/relationships/customXml" Target="../ink/ink989.xml"/><Relationship Id="rId194" Type="http://schemas.openxmlformats.org/officeDocument/2006/relationships/image" Target="../media/image949.png"/><Relationship Id="rId193" Type="http://schemas.openxmlformats.org/officeDocument/2006/relationships/customXml" Target="../ink/ink988.xml"/><Relationship Id="rId192" Type="http://schemas.openxmlformats.org/officeDocument/2006/relationships/image" Target="../media/image948.png"/><Relationship Id="rId191" Type="http://schemas.openxmlformats.org/officeDocument/2006/relationships/customXml" Target="../ink/ink987.xml"/><Relationship Id="rId190" Type="http://schemas.openxmlformats.org/officeDocument/2006/relationships/image" Target="../media/image947.png"/><Relationship Id="rId19" Type="http://schemas.openxmlformats.org/officeDocument/2006/relationships/customXml" Target="../ink/ink901.xml"/><Relationship Id="rId189" Type="http://schemas.openxmlformats.org/officeDocument/2006/relationships/customXml" Target="../ink/ink986.xml"/><Relationship Id="rId188" Type="http://schemas.openxmlformats.org/officeDocument/2006/relationships/image" Target="../media/image946.png"/><Relationship Id="rId187" Type="http://schemas.openxmlformats.org/officeDocument/2006/relationships/customXml" Target="../ink/ink985.xml"/><Relationship Id="rId186" Type="http://schemas.openxmlformats.org/officeDocument/2006/relationships/image" Target="../media/image945.png"/><Relationship Id="rId185" Type="http://schemas.openxmlformats.org/officeDocument/2006/relationships/customXml" Target="../ink/ink984.xml"/><Relationship Id="rId184" Type="http://schemas.openxmlformats.org/officeDocument/2006/relationships/image" Target="../media/image944.png"/><Relationship Id="rId183" Type="http://schemas.openxmlformats.org/officeDocument/2006/relationships/customXml" Target="../ink/ink983.xml"/><Relationship Id="rId182" Type="http://schemas.openxmlformats.org/officeDocument/2006/relationships/image" Target="../media/image943.png"/><Relationship Id="rId181" Type="http://schemas.openxmlformats.org/officeDocument/2006/relationships/customXml" Target="../ink/ink982.xml"/><Relationship Id="rId180" Type="http://schemas.openxmlformats.org/officeDocument/2006/relationships/image" Target="../media/image942.png"/><Relationship Id="rId18" Type="http://schemas.openxmlformats.org/officeDocument/2006/relationships/image" Target="../media/image861.png"/><Relationship Id="rId179" Type="http://schemas.openxmlformats.org/officeDocument/2006/relationships/customXml" Target="../ink/ink981.xml"/><Relationship Id="rId178" Type="http://schemas.openxmlformats.org/officeDocument/2006/relationships/image" Target="../media/image941.png"/><Relationship Id="rId177" Type="http://schemas.openxmlformats.org/officeDocument/2006/relationships/customXml" Target="../ink/ink980.xml"/><Relationship Id="rId176" Type="http://schemas.openxmlformats.org/officeDocument/2006/relationships/image" Target="../media/image940.png"/><Relationship Id="rId175" Type="http://schemas.openxmlformats.org/officeDocument/2006/relationships/customXml" Target="../ink/ink979.xml"/><Relationship Id="rId174" Type="http://schemas.openxmlformats.org/officeDocument/2006/relationships/image" Target="../media/image939.png"/><Relationship Id="rId173" Type="http://schemas.openxmlformats.org/officeDocument/2006/relationships/customXml" Target="../ink/ink978.xml"/><Relationship Id="rId172" Type="http://schemas.openxmlformats.org/officeDocument/2006/relationships/image" Target="../media/image938.png"/><Relationship Id="rId171" Type="http://schemas.openxmlformats.org/officeDocument/2006/relationships/customXml" Target="../ink/ink977.xml"/><Relationship Id="rId170" Type="http://schemas.openxmlformats.org/officeDocument/2006/relationships/image" Target="../media/image937.png"/><Relationship Id="rId17" Type="http://schemas.openxmlformats.org/officeDocument/2006/relationships/customXml" Target="../ink/ink900.xml"/><Relationship Id="rId169" Type="http://schemas.openxmlformats.org/officeDocument/2006/relationships/customXml" Target="../ink/ink976.xml"/><Relationship Id="rId168" Type="http://schemas.openxmlformats.org/officeDocument/2006/relationships/image" Target="../media/image936.png"/><Relationship Id="rId167" Type="http://schemas.openxmlformats.org/officeDocument/2006/relationships/customXml" Target="../ink/ink975.xml"/><Relationship Id="rId166" Type="http://schemas.openxmlformats.org/officeDocument/2006/relationships/image" Target="../media/image935.png"/><Relationship Id="rId165" Type="http://schemas.openxmlformats.org/officeDocument/2006/relationships/customXml" Target="../ink/ink974.xml"/><Relationship Id="rId164" Type="http://schemas.openxmlformats.org/officeDocument/2006/relationships/image" Target="../media/image934.png"/><Relationship Id="rId163" Type="http://schemas.openxmlformats.org/officeDocument/2006/relationships/customXml" Target="../ink/ink973.xml"/><Relationship Id="rId162" Type="http://schemas.openxmlformats.org/officeDocument/2006/relationships/image" Target="../media/image933.png"/><Relationship Id="rId161" Type="http://schemas.openxmlformats.org/officeDocument/2006/relationships/customXml" Target="../ink/ink972.xml"/><Relationship Id="rId160" Type="http://schemas.openxmlformats.org/officeDocument/2006/relationships/image" Target="../media/image932.png"/><Relationship Id="rId16" Type="http://schemas.openxmlformats.org/officeDocument/2006/relationships/image" Target="../media/image860.png"/><Relationship Id="rId159" Type="http://schemas.openxmlformats.org/officeDocument/2006/relationships/customXml" Target="../ink/ink971.xml"/><Relationship Id="rId158" Type="http://schemas.openxmlformats.org/officeDocument/2006/relationships/image" Target="../media/image931.png"/><Relationship Id="rId157" Type="http://schemas.openxmlformats.org/officeDocument/2006/relationships/customXml" Target="../ink/ink970.xml"/><Relationship Id="rId156" Type="http://schemas.openxmlformats.org/officeDocument/2006/relationships/image" Target="../media/image930.png"/><Relationship Id="rId155" Type="http://schemas.openxmlformats.org/officeDocument/2006/relationships/customXml" Target="../ink/ink969.xml"/><Relationship Id="rId154" Type="http://schemas.openxmlformats.org/officeDocument/2006/relationships/image" Target="../media/image929.png"/><Relationship Id="rId153" Type="http://schemas.openxmlformats.org/officeDocument/2006/relationships/customXml" Target="../ink/ink968.xml"/><Relationship Id="rId152" Type="http://schemas.openxmlformats.org/officeDocument/2006/relationships/image" Target="../media/image928.png"/><Relationship Id="rId151" Type="http://schemas.openxmlformats.org/officeDocument/2006/relationships/customXml" Target="../ink/ink967.xml"/><Relationship Id="rId150" Type="http://schemas.openxmlformats.org/officeDocument/2006/relationships/image" Target="../media/image927.png"/><Relationship Id="rId15" Type="http://schemas.openxmlformats.org/officeDocument/2006/relationships/customXml" Target="../ink/ink899.xml"/><Relationship Id="rId149" Type="http://schemas.openxmlformats.org/officeDocument/2006/relationships/customXml" Target="../ink/ink966.xml"/><Relationship Id="rId148" Type="http://schemas.openxmlformats.org/officeDocument/2006/relationships/image" Target="../media/image926.png"/><Relationship Id="rId147" Type="http://schemas.openxmlformats.org/officeDocument/2006/relationships/customXml" Target="../ink/ink965.xml"/><Relationship Id="rId146" Type="http://schemas.openxmlformats.org/officeDocument/2006/relationships/image" Target="../media/image925.png"/><Relationship Id="rId145" Type="http://schemas.openxmlformats.org/officeDocument/2006/relationships/customXml" Target="../ink/ink964.xml"/><Relationship Id="rId144" Type="http://schemas.openxmlformats.org/officeDocument/2006/relationships/image" Target="../media/image924.png"/><Relationship Id="rId143" Type="http://schemas.openxmlformats.org/officeDocument/2006/relationships/customXml" Target="../ink/ink963.xml"/><Relationship Id="rId142" Type="http://schemas.openxmlformats.org/officeDocument/2006/relationships/image" Target="../media/image923.png"/><Relationship Id="rId141" Type="http://schemas.openxmlformats.org/officeDocument/2006/relationships/customXml" Target="../ink/ink962.xml"/><Relationship Id="rId140" Type="http://schemas.openxmlformats.org/officeDocument/2006/relationships/image" Target="../media/image922.png"/><Relationship Id="rId14" Type="http://schemas.openxmlformats.org/officeDocument/2006/relationships/image" Target="../media/image859.png"/><Relationship Id="rId139" Type="http://schemas.openxmlformats.org/officeDocument/2006/relationships/customXml" Target="../ink/ink961.xml"/><Relationship Id="rId138" Type="http://schemas.openxmlformats.org/officeDocument/2006/relationships/image" Target="../media/image921.png"/><Relationship Id="rId137" Type="http://schemas.openxmlformats.org/officeDocument/2006/relationships/customXml" Target="../ink/ink960.xml"/><Relationship Id="rId136" Type="http://schemas.openxmlformats.org/officeDocument/2006/relationships/image" Target="../media/image920.png"/><Relationship Id="rId135" Type="http://schemas.openxmlformats.org/officeDocument/2006/relationships/customXml" Target="../ink/ink959.xml"/><Relationship Id="rId134" Type="http://schemas.openxmlformats.org/officeDocument/2006/relationships/image" Target="../media/image919.png"/><Relationship Id="rId133" Type="http://schemas.openxmlformats.org/officeDocument/2006/relationships/customXml" Target="../ink/ink958.xml"/><Relationship Id="rId132" Type="http://schemas.openxmlformats.org/officeDocument/2006/relationships/image" Target="../media/image918.png"/><Relationship Id="rId131" Type="http://schemas.openxmlformats.org/officeDocument/2006/relationships/customXml" Target="../ink/ink957.xml"/><Relationship Id="rId130" Type="http://schemas.openxmlformats.org/officeDocument/2006/relationships/image" Target="../media/image917.png"/><Relationship Id="rId13" Type="http://schemas.openxmlformats.org/officeDocument/2006/relationships/customXml" Target="../ink/ink898.xml"/><Relationship Id="rId129" Type="http://schemas.openxmlformats.org/officeDocument/2006/relationships/customXml" Target="../ink/ink956.xml"/><Relationship Id="rId128" Type="http://schemas.openxmlformats.org/officeDocument/2006/relationships/image" Target="../media/image916.png"/><Relationship Id="rId127" Type="http://schemas.openxmlformats.org/officeDocument/2006/relationships/customXml" Target="../ink/ink955.xml"/><Relationship Id="rId126" Type="http://schemas.openxmlformats.org/officeDocument/2006/relationships/image" Target="../media/image915.png"/><Relationship Id="rId125" Type="http://schemas.openxmlformats.org/officeDocument/2006/relationships/customXml" Target="../ink/ink954.xml"/><Relationship Id="rId124" Type="http://schemas.openxmlformats.org/officeDocument/2006/relationships/image" Target="../media/image914.png"/><Relationship Id="rId123" Type="http://schemas.openxmlformats.org/officeDocument/2006/relationships/customXml" Target="../ink/ink953.xml"/><Relationship Id="rId122" Type="http://schemas.openxmlformats.org/officeDocument/2006/relationships/image" Target="../media/image913.png"/><Relationship Id="rId121" Type="http://schemas.openxmlformats.org/officeDocument/2006/relationships/customXml" Target="../ink/ink952.xml"/><Relationship Id="rId120" Type="http://schemas.openxmlformats.org/officeDocument/2006/relationships/image" Target="../media/image912.png"/><Relationship Id="rId12" Type="http://schemas.openxmlformats.org/officeDocument/2006/relationships/image" Target="../media/image858.png"/><Relationship Id="rId119" Type="http://schemas.openxmlformats.org/officeDocument/2006/relationships/customXml" Target="../ink/ink951.xml"/><Relationship Id="rId118" Type="http://schemas.openxmlformats.org/officeDocument/2006/relationships/image" Target="../media/image911.png"/><Relationship Id="rId117" Type="http://schemas.openxmlformats.org/officeDocument/2006/relationships/customXml" Target="../ink/ink950.xml"/><Relationship Id="rId116" Type="http://schemas.openxmlformats.org/officeDocument/2006/relationships/image" Target="../media/image910.png"/><Relationship Id="rId115" Type="http://schemas.openxmlformats.org/officeDocument/2006/relationships/customXml" Target="../ink/ink949.xml"/><Relationship Id="rId114" Type="http://schemas.openxmlformats.org/officeDocument/2006/relationships/image" Target="../media/image909.png"/><Relationship Id="rId113" Type="http://schemas.openxmlformats.org/officeDocument/2006/relationships/customXml" Target="../ink/ink948.xml"/><Relationship Id="rId112" Type="http://schemas.openxmlformats.org/officeDocument/2006/relationships/image" Target="../media/image908.png"/><Relationship Id="rId111" Type="http://schemas.openxmlformats.org/officeDocument/2006/relationships/customXml" Target="../ink/ink947.xml"/><Relationship Id="rId110" Type="http://schemas.openxmlformats.org/officeDocument/2006/relationships/image" Target="../media/image907.png"/><Relationship Id="rId11" Type="http://schemas.openxmlformats.org/officeDocument/2006/relationships/customXml" Target="../ink/ink897.xml"/><Relationship Id="rId109" Type="http://schemas.openxmlformats.org/officeDocument/2006/relationships/customXml" Target="../ink/ink946.xml"/><Relationship Id="rId108" Type="http://schemas.openxmlformats.org/officeDocument/2006/relationships/image" Target="../media/image906.png"/><Relationship Id="rId107" Type="http://schemas.openxmlformats.org/officeDocument/2006/relationships/customXml" Target="../ink/ink945.xml"/><Relationship Id="rId106" Type="http://schemas.openxmlformats.org/officeDocument/2006/relationships/image" Target="../media/image905.png"/><Relationship Id="rId105" Type="http://schemas.openxmlformats.org/officeDocument/2006/relationships/customXml" Target="../ink/ink944.xml"/><Relationship Id="rId104" Type="http://schemas.openxmlformats.org/officeDocument/2006/relationships/image" Target="../media/image904.png"/><Relationship Id="rId103" Type="http://schemas.openxmlformats.org/officeDocument/2006/relationships/customXml" Target="../ink/ink943.xml"/><Relationship Id="rId102" Type="http://schemas.openxmlformats.org/officeDocument/2006/relationships/image" Target="../media/image903.png"/><Relationship Id="rId101" Type="http://schemas.openxmlformats.org/officeDocument/2006/relationships/customXml" Target="../ink/ink942.xml"/><Relationship Id="rId100" Type="http://schemas.openxmlformats.org/officeDocument/2006/relationships/image" Target="../media/image902.png"/><Relationship Id="rId10" Type="http://schemas.openxmlformats.org/officeDocument/2006/relationships/image" Target="../media/image857.png"/><Relationship Id="rId1" Type="http://schemas.openxmlformats.org/officeDocument/2006/relationships/customXml" Target="../ink/ink89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audio" Target="../media/audio3.wav"/><Relationship Id="rId1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197.xml"/><Relationship Id="rId98" Type="http://schemas.openxmlformats.org/officeDocument/2006/relationships/image" Target="../media/image1153.png"/><Relationship Id="rId97" Type="http://schemas.openxmlformats.org/officeDocument/2006/relationships/customXml" Target="../ink/ink1196.xml"/><Relationship Id="rId96" Type="http://schemas.openxmlformats.org/officeDocument/2006/relationships/image" Target="../media/image1152.png"/><Relationship Id="rId95" Type="http://schemas.openxmlformats.org/officeDocument/2006/relationships/customXml" Target="../ink/ink1195.xml"/><Relationship Id="rId94" Type="http://schemas.openxmlformats.org/officeDocument/2006/relationships/image" Target="../media/image1151.png"/><Relationship Id="rId93" Type="http://schemas.openxmlformats.org/officeDocument/2006/relationships/customXml" Target="../ink/ink1194.xml"/><Relationship Id="rId92" Type="http://schemas.openxmlformats.org/officeDocument/2006/relationships/image" Target="../media/image1150.png"/><Relationship Id="rId91" Type="http://schemas.openxmlformats.org/officeDocument/2006/relationships/customXml" Target="../ink/ink1193.xml"/><Relationship Id="rId90" Type="http://schemas.openxmlformats.org/officeDocument/2006/relationships/image" Target="../media/image1149.png"/><Relationship Id="rId9" Type="http://schemas.openxmlformats.org/officeDocument/2006/relationships/customXml" Target="../ink/ink1152.xml"/><Relationship Id="rId89" Type="http://schemas.openxmlformats.org/officeDocument/2006/relationships/customXml" Target="../ink/ink1192.xml"/><Relationship Id="rId88" Type="http://schemas.openxmlformats.org/officeDocument/2006/relationships/image" Target="../media/image1148.png"/><Relationship Id="rId87" Type="http://schemas.openxmlformats.org/officeDocument/2006/relationships/customXml" Target="../ink/ink1191.xml"/><Relationship Id="rId86" Type="http://schemas.openxmlformats.org/officeDocument/2006/relationships/image" Target="../media/image1147.png"/><Relationship Id="rId85" Type="http://schemas.openxmlformats.org/officeDocument/2006/relationships/customXml" Target="../ink/ink1190.xml"/><Relationship Id="rId84" Type="http://schemas.openxmlformats.org/officeDocument/2006/relationships/image" Target="../media/image1146.png"/><Relationship Id="rId83" Type="http://schemas.openxmlformats.org/officeDocument/2006/relationships/customXml" Target="../ink/ink1189.xml"/><Relationship Id="rId82" Type="http://schemas.openxmlformats.org/officeDocument/2006/relationships/image" Target="../media/image1145.png"/><Relationship Id="rId81" Type="http://schemas.openxmlformats.org/officeDocument/2006/relationships/customXml" Target="../ink/ink1188.xml"/><Relationship Id="rId80" Type="http://schemas.openxmlformats.org/officeDocument/2006/relationships/image" Target="../media/image1144.png"/><Relationship Id="rId8" Type="http://schemas.openxmlformats.org/officeDocument/2006/relationships/image" Target="../media/image1109.png"/><Relationship Id="rId79" Type="http://schemas.openxmlformats.org/officeDocument/2006/relationships/customXml" Target="../ink/ink1187.xml"/><Relationship Id="rId78" Type="http://schemas.openxmlformats.org/officeDocument/2006/relationships/image" Target="../media/image949.png"/><Relationship Id="rId77" Type="http://schemas.openxmlformats.org/officeDocument/2006/relationships/customXml" Target="../ink/ink1186.xml"/><Relationship Id="rId76" Type="http://schemas.openxmlformats.org/officeDocument/2006/relationships/image" Target="../media/image1143.png"/><Relationship Id="rId75" Type="http://schemas.openxmlformats.org/officeDocument/2006/relationships/customXml" Target="../ink/ink1185.xml"/><Relationship Id="rId74" Type="http://schemas.openxmlformats.org/officeDocument/2006/relationships/image" Target="../media/image1142.png"/><Relationship Id="rId73" Type="http://schemas.openxmlformats.org/officeDocument/2006/relationships/customXml" Target="../ink/ink1184.xml"/><Relationship Id="rId72" Type="http://schemas.openxmlformats.org/officeDocument/2006/relationships/image" Target="../media/image1141.png"/><Relationship Id="rId71" Type="http://schemas.openxmlformats.org/officeDocument/2006/relationships/customXml" Target="../ink/ink1183.xml"/><Relationship Id="rId70" Type="http://schemas.openxmlformats.org/officeDocument/2006/relationships/image" Target="../media/image1140.png"/><Relationship Id="rId7" Type="http://schemas.openxmlformats.org/officeDocument/2006/relationships/customXml" Target="../ink/ink1151.xml"/><Relationship Id="rId69" Type="http://schemas.openxmlformats.org/officeDocument/2006/relationships/customXml" Target="../ink/ink1182.xml"/><Relationship Id="rId68" Type="http://schemas.openxmlformats.org/officeDocument/2006/relationships/image" Target="../media/image1139.png"/><Relationship Id="rId67" Type="http://schemas.openxmlformats.org/officeDocument/2006/relationships/customXml" Target="../ink/ink1181.xml"/><Relationship Id="rId66" Type="http://schemas.openxmlformats.org/officeDocument/2006/relationships/image" Target="../media/image1138.png"/><Relationship Id="rId65" Type="http://schemas.openxmlformats.org/officeDocument/2006/relationships/customXml" Target="../ink/ink1180.xml"/><Relationship Id="rId64" Type="http://schemas.openxmlformats.org/officeDocument/2006/relationships/image" Target="../media/image1137.png"/><Relationship Id="rId63" Type="http://schemas.openxmlformats.org/officeDocument/2006/relationships/customXml" Target="../ink/ink1179.xml"/><Relationship Id="rId62" Type="http://schemas.openxmlformats.org/officeDocument/2006/relationships/image" Target="../media/image1136.png"/><Relationship Id="rId61" Type="http://schemas.openxmlformats.org/officeDocument/2006/relationships/customXml" Target="../ink/ink1178.xml"/><Relationship Id="rId60" Type="http://schemas.openxmlformats.org/officeDocument/2006/relationships/image" Target="../media/image1135.png"/><Relationship Id="rId6" Type="http://schemas.openxmlformats.org/officeDocument/2006/relationships/image" Target="../media/image1108.png"/><Relationship Id="rId59" Type="http://schemas.openxmlformats.org/officeDocument/2006/relationships/customXml" Target="../ink/ink1177.xml"/><Relationship Id="rId58" Type="http://schemas.openxmlformats.org/officeDocument/2006/relationships/image" Target="../media/image1134.png"/><Relationship Id="rId57" Type="http://schemas.openxmlformats.org/officeDocument/2006/relationships/customXml" Target="../ink/ink1176.xml"/><Relationship Id="rId56" Type="http://schemas.openxmlformats.org/officeDocument/2006/relationships/image" Target="../media/image1133.png"/><Relationship Id="rId55" Type="http://schemas.openxmlformats.org/officeDocument/2006/relationships/customXml" Target="../ink/ink1175.xml"/><Relationship Id="rId54" Type="http://schemas.openxmlformats.org/officeDocument/2006/relationships/image" Target="../media/image1132.png"/><Relationship Id="rId53" Type="http://schemas.openxmlformats.org/officeDocument/2006/relationships/customXml" Target="../ink/ink1174.xml"/><Relationship Id="rId52" Type="http://schemas.openxmlformats.org/officeDocument/2006/relationships/image" Target="../media/image1131.png"/><Relationship Id="rId51" Type="http://schemas.openxmlformats.org/officeDocument/2006/relationships/customXml" Target="../ink/ink1173.xml"/><Relationship Id="rId50" Type="http://schemas.openxmlformats.org/officeDocument/2006/relationships/image" Target="../media/image1130.png"/><Relationship Id="rId5" Type="http://schemas.openxmlformats.org/officeDocument/2006/relationships/customXml" Target="../ink/ink1150.xml"/><Relationship Id="rId49" Type="http://schemas.openxmlformats.org/officeDocument/2006/relationships/customXml" Target="../ink/ink1172.xml"/><Relationship Id="rId48" Type="http://schemas.openxmlformats.org/officeDocument/2006/relationships/image" Target="../media/image1129.png"/><Relationship Id="rId47" Type="http://schemas.openxmlformats.org/officeDocument/2006/relationships/customXml" Target="../ink/ink1171.xml"/><Relationship Id="rId46" Type="http://schemas.openxmlformats.org/officeDocument/2006/relationships/image" Target="../media/image1128.png"/><Relationship Id="rId45" Type="http://schemas.openxmlformats.org/officeDocument/2006/relationships/customXml" Target="../ink/ink1170.xml"/><Relationship Id="rId44" Type="http://schemas.openxmlformats.org/officeDocument/2006/relationships/image" Target="../media/image1127.png"/><Relationship Id="rId43" Type="http://schemas.openxmlformats.org/officeDocument/2006/relationships/customXml" Target="../ink/ink1169.xml"/><Relationship Id="rId42" Type="http://schemas.openxmlformats.org/officeDocument/2006/relationships/image" Target="../media/image1126.png"/><Relationship Id="rId41" Type="http://schemas.openxmlformats.org/officeDocument/2006/relationships/customXml" Target="../ink/ink1168.xml"/><Relationship Id="rId40" Type="http://schemas.openxmlformats.org/officeDocument/2006/relationships/image" Target="../media/image1125.png"/><Relationship Id="rId4" Type="http://schemas.openxmlformats.org/officeDocument/2006/relationships/image" Target="../media/image1107.png"/><Relationship Id="rId39" Type="http://schemas.openxmlformats.org/officeDocument/2006/relationships/customXml" Target="../ink/ink1167.xml"/><Relationship Id="rId38" Type="http://schemas.openxmlformats.org/officeDocument/2006/relationships/image" Target="../media/image1124.png"/><Relationship Id="rId37" Type="http://schemas.openxmlformats.org/officeDocument/2006/relationships/customXml" Target="../ink/ink1166.xml"/><Relationship Id="rId36" Type="http://schemas.openxmlformats.org/officeDocument/2006/relationships/image" Target="../media/image1123.png"/><Relationship Id="rId35" Type="http://schemas.openxmlformats.org/officeDocument/2006/relationships/customXml" Target="../ink/ink1165.xml"/><Relationship Id="rId34" Type="http://schemas.openxmlformats.org/officeDocument/2006/relationships/image" Target="../media/image1122.png"/><Relationship Id="rId33" Type="http://schemas.openxmlformats.org/officeDocument/2006/relationships/customXml" Target="../ink/ink1164.xml"/><Relationship Id="rId32" Type="http://schemas.openxmlformats.org/officeDocument/2006/relationships/image" Target="../media/image1121.png"/><Relationship Id="rId31" Type="http://schemas.openxmlformats.org/officeDocument/2006/relationships/customXml" Target="../ink/ink1163.xml"/><Relationship Id="rId30" Type="http://schemas.openxmlformats.org/officeDocument/2006/relationships/image" Target="../media/image1120.png"/><Relationship Id="rId3" Type="http://schemas.openxmlformats.org/officeDocument/2006/relationships/customXml" Target="../ink/ink1149.xml"/><Relationship Id="rId29" Type="http://schemas.openxmlformats.org/officeDocument/2006/relationships/customXml" Target="../ink/ink1162.xml"/><Relationship Id="rId281" Type="http://schemas.openxmlformats.org/officeDocument/2006/relationships/slideLayout" Target="../slideLayouts/slideLayout36.xml"/><Relationship Id="rId280" Type="http://schemas.openxmlformats.org/officeDocument/2006/relationships/audio" Target="../media/audio3.wav"/><Relationship Id="rId28" Type="http://schemas.openxmlformats.org/officeDocument/2006/relationships/image" Target="../media/image1119.png"/><Relationship Id="rId279" Type="http://schemas.openxmlformats.org/officeDocument/2006/relationships/audio" Target="../media/audio1.wav"/><Relationship Id="rId278" Type="http://schemas.openxmlformats.org/officeDocument/2006/relationships/image" Target="../media/image1243.png"/><Relationship Id="rId277" Type="http://schemas.openxmlformats.org/officeDocument/2006/relationships/customXml" Target="../ink/ink1286.xml"/><Relationship Id="rId276" Type="http://schemas.openxmlformats.org/officeDocument/2006/relationships/image" Target="../media/image1242.png"/><Relationship Id="rId275" Type="http://schemas.openxmlformats.org/officeDocument/2006/relationships/customXml" Target="../ink/ink1285.xml"/><Relationship Id="rId274" Type="http://schemas.openxmlformats.org/officeDocument/2006/relationships/image" Target="../media/image1241.png"/><Relationship Id="rId273" Type="http://schemas.openxmlformats.org/officeDocument/2006/relationships/customXml" Target="../ink/ink1284.xml"/><Relationship Id="rId272" Type="http://schemas.openxmlformats.org/officeDocument/2006/relationships/image" Target="../media/image1240.png"/><Relationship Id="rId271" Type="http://schemas.openxmlformats.org/officeDocument/2006/relationships/customXml" Target="../ink/ink1283.xml"/><Relationship Id="rId270" Type="http://schemas.openxmlformats.org/officeDocument/2006/relationships/image" Target="../media/image1239.png"/><Relationship Id="rId27" Type="http://schemas.openxmlformats.org/officeDocument/2006/relationships/customXml" Target="../ink/ink1161.xml"/><Relationship Id="rId269" Type="http://schemas.openxmlformats.org/officeDocument/2006/relationships/customXml" Target="../ink/ink1282.xml"/><Relationship Id="rId268" Type="http://schemas.openxmlformats.org/officeDocument/2006/relationships/image" Target="../media/image1238.png"/><Relationship Id="rId267" Type="http://schemas.openxmlformats.org/officeDocument/2006/relationships/customXml" Target="../ink/ink1281.xml"/><Relationship Id="rId266" Type="http://schemas.openxmlformats.org/officeDocument/2006/relationships/image" Target="../media/image1237.png"/><Relationship Id="rId265" Type="http://schemas.openxmlformats.org/officeDocument/2006/relationships/customXml" Target="../ink/ink1280.xml"/><Relationship Id="rId264" Type="http://schemas.openxmlformats.org/officeDocument/2006/relationships/image" Target="../media/image1236.png"/><Relationship Id="rId263" Type="http://schemas.openxmlformats.org/officeDocument/2006/relationships/customXml" Target="../ink/ink1279.xml"/><Relationship Id="rId262" Type="http://schemas.openxmlformats.org/officeDocument/2006/relationships/image" Target="../media/image1235.png"/><Relationship Id="rId261" Type="http://schemas.openxmlformats.org/officeDocument/2006/relationships/customXml" Target="../ink/ink1278.xml"/><Relationship Id="rId260" Type="http://schemas.openxmlformats.org/officeDocument/2006/relationships/image" Target="../media/image1234.png"/><Relationship Id="rId26" Type="http://schemas.openxmlformats.org/officeDocument/2006/relationships/image" Target="../media/image1118.png"/><Relationship Id="rId259" Type="http://schemas.openxmlformats.org/officeDocument/2006/relationships/customXml" Target="../ink/ink1277.xml"/><Relationship Id="rId258" Type="http://schemas.openxmlformats.org/officeDocument/2006/relationships/image" Target="../media/image1233.png"/><Relationship Id="rId257" Type="http://schemas.openxmlformats.org/officeDocument/2006/relationships/customXml" Target="../ink/ink1276.xml"/><Relationship Id="rId256" Type="http://schemas.openxmlformats.org/officeDocument/2006/relationships/image" Target="../media/image1232.png"/><Relationship Id="rId255" Type="http://schemas.openxmlformats.org/officeDocument/2006/relationships/customXml" Target="../ink/ink1275.xml"/><Relationship Id="rId254" Type="http://schemas.openxmlformats.org/officeDocument/2006/relationships/image" Target="../media/image1231.png"/><Relationship Id="rId253" Type="http://schemas.openxmlformats.org/officeDocument/2006/relationships/customXml" Target="../ink/ink1274.xml"/><Relationship Id="rId252" Type="http://schemas.openxmlformats.org/officeDocument/2006/relationships/image" Target="../media/image1230.png"/><Relationship Id="rId251" Type="http://schemas.openxmlformats.org/officeDocument/2006/relationships/customXml" Target="../ink/ink1273.xml"/><Relationship Id="rId250" Type="http://schemas.openxmlformats.org/officeDocument/2006/relationships/image" Target="../media/image1229.png"/><Relationship Id="rId25" Type="http://schemas.openxmlformats.org/officeDocument/2006/relationships/customXml" Target="../ink/ink1160.xml"/><Relationship Id="rId249" Type="http://schemas.openxmlformats.org/officeDocument/2006/relationships/customXml" Target="../ink/ink1272.xml"/><Relationship Id="rId248" Type="http://schemas.openxmlformats.org/officeDocument/2006/relationships/image" Target="../media/image1228.png"/><Relationship Id="rId247" Type="http://schemas.openxmlformats.org/officeDocument/2006/relationships/customXml" Target="../ink/ink1271.xml"/><Relationship Id="rId246" Type="http://schemas.openxmlformats.org/officeDocument/2006/relationships/image" Target="../media/image1227.png"/><Relationship Id="rId245" Type="http://schemas.openxmlformats.org/officeDocument/2006/relationships/customXml" Target="../ink/ink1270.xml"/><Relationship Id="rId244" Type="http://schemas.openxmlformats.org/officeDocument/2006/relationships/image" Target="../media/image1226.png"/><Relationship Id="rId243" Type="http://schemas.openxmlformats.org/officeDocument/2006/relationships/customXml" Target="../ink/ink1269.xml"/><Relationship Id="rId242" Type="http://schemas.openxmlformats.org/officeDocument/2006/relationships/image" Target="../media/image1225.png"/><Relationship Id="rId241" Type="http://schemas.openxmlformats.org/officeDocument/2006/relationships/customXml" Target="../ink/ink1268.xml"/><Relationship Id="rId240" Type="http://schemas.openxmlformats.org/officeDocument/2006/relationships/image" Target="../media/image1224.png"/><Relationship Id="rId24" Type="http://schemas.openxmlformats.org/officeDocument/2006/relationships/image" Target="../media/image1117.png"/><Relationship Id="rId239" Type="http://schemas.openxmlformats.org/officeDocument/2006/relationships/customXml" Target="../ink/ink1267.xml"/><Relationship Id="rId238" Type="http://schemas.openxmlformats.org/officeDocument/2006/relationships/image" Target="../media/image1223.png"/><Relationship Id="rId237" Type="http://schemas.openxmlformats.org/officeDocument/2006/relationships/customXml" Target="../ink/ink1266.xml"/><Relationship Id="rId236" Type="http://schemas.openxmlformats.org/officeDocument/2006/relationships/image" Target="../media/image1222.png"/><Relationship Id="rId235" Type="http://schemas.openxmlformats.org/officeDocument/2006/relationships/customXml" Target="../ink/ink1265.xml"/><Relationship Id="rId234" Type="http://schemas.openxmlformats.org/officeDocument/2006/relationships/image" Target="../media/image1221.png"/><Relationship Id="rId233" Type="http://schemas.openxmlformats.org/officeDocument/2006/relationships/customXml" Target="../ink/ink1264.xml"/><Relationship Id="rId232" Type="http://schemas.openxmlformats.org/officeDocument/2006/relationships/image" Target="../media/image1220.png"/><Relationship Id="rId231" Type="http://schemas.openxmlformats.org/officeDocument/2006/relationships/customXml" Target="../ink/ink1263.xml"/><Relationship Id="rId230" Type="http://schemas.openxmlformats.org/officeDocument/2006/relationships/image" Target="../media/image1219.png"/><Relationship Id="rId23" Type="http://schemas.openxmlformats.org/officeDocument/2006/relationships/customXml" Target="../ink/ink1159.xml"/><Relationship Id="rId229" Type="http://schemas.openxmlformats.org/officeDocument/2006/relationships/customXml" Target="../ink/ink1262.xml"/><Relationship Id="rId228" Type="http://schemas.openxmlformats.org/officeDocument/2006/relationships/image" Target="../media/image1218.png"/><Relationship Id="rId227" Type="http://schemas.openxmlformats.org/officeDocument/2006/relationships/customXml" Target="../ink/ink1261.xml"/><Relationship Id="rId226" Type="http://schemas.openxmlformats.org/officeDocument/2006/relationships/image" Target="../media/image1217.png"/><Relationship Id="rId225" Type="http://schemas.openxmlformats.org/officeDocument/2006/relationships/customXml" Target="../ink/ink1260.xml"/><Relationship Id="rId224" Type="http://schemas.openxmlformats.org/officeDocument/2006/relationships/image" Target="../media/image1216.png"/><Relationship Id="rId223" Type="http://schemas.openxmlformats.org/officeDocument/2006/relationships/customXml" Target="../ink/ink1259.xml"/><Relationship Id="rId222" Type="http://schemas.openxmlformats.org/officeDocument/2006/relationships/image" Target="../media/image1215.png"/><Relationship Id="rId221" Type="http://schemas.openxmlformats.org/officeDocument/2006/relationships/customXml" Target="../ink/ink1258.xml"/><Relationship Id="rId220" Type="http://schemas.openxmlformats.org/officeDocument/2006/relationships/image" Target="../media/image1214.png"/><Relationship Id="rId22" Type="http://schemas.openxmlformats.org/officeDocument/2006/relationships/image" Target="../media/image1116.png"/><Relationship Id="rId219" Type="http://schemas.openxmlformats.org/officeDocument/2006/relationships/customXml" Target="../ink/ink1257.xml"/><Relationship Id="rId218" Type="http://schemas.openxmlformats.org/officeDocument/2006/relationships/image" Target="../media/image1213.png"/><Relationship Id="rId217" Type="http://schemas.openxmlformats.org/officeDocument/2006/relationships/customXml" Target="../ink/ink1256.xml"/><Relationship Id="rId216" Type="http://schemas.openxmlformats.org/officeDocument/2006/relationships/image" Target="../media/image1212.png"/><Relationship Id="rId215" Type="http://schemas.openxmlformats.org/officeDocument/2006/relationships/customXml" Target="../ink/ink1255.xml"/><Relationship Id="rId214" Type="http://schemas.openxmlformats.org/officeDocument/2006/relationships/image" Target="../media/image1211.png"/><Relationship Id="rId213" Type="http://schemas.openxmlformats.org/officeDocument/2006/relationships/customXml" Target="../ink/ink1254.xml"/><Relationship Id="rId212" Type="http://schemas.openxmlformats.org/officeDocument/2006/relationships/image" Target="../media/image1210.png"/><Relationship Id="rId211" Type="http://schemas.openxmlformats.org/officeDocument/2006/relationships/customXml" Target="../ink/ink1253.xml"/><Relationship Id="rId210" Type="http://schemas.openxmlformats.org/officeDocument/2006/relationships/image" Target="../media/image1209.png"/><Relationship Id="rId21" Type="http://schemas.openxmlformats.org/officeDocument/2006/relationships/customXml" Target="../ink/ink1158.xml"/><Relationship Id="rId209" Type="http://schemas.openxmlformats.org/officeDocument/2006/relationships/customXml" Target="../ink/ink1252.xml"/><Relationship Id="rId208" Type="http://schemas.openxmlformats.org/officeDocument/2006/relationships/image" Target="../media/image1208.png"/><Relationship Id="rId207" Type="http://schemas.openxmlformats.org/officeDocument/2006/relationships/customXml" Target="../ink/ink1251.xml"/><Relationship Id="rId206" Type="http://schemas.openxmlformats.org/officeDocument/2006/relationships/image" Target="../media/image1207.png"/><Relationship Id="rId205" Type="http://schemas.openxmlformats.org/officeDocument/2006/relationships/customXml" Target="../ink/ink1250.xml"/><Relationship Id="rId204" Type="http://schemas.openxmlformats.org/officeDocument/2006/relationships/image" Target="../media/image1206.png"/><Relationship Id="rId203" Type="http://schemas.openxmlformats.org/officeDocument/2006/relationships/customXml" Target="../ink/ink1249.xml"/><Relationship Id="rId202" Type="http://schemas.openxmlformats.org/officeDocument/2006/relationships/image" Target="../media/image1205.png"/><Relationship Id="rId201" Type="http://schemas.openxmlformats.org/officeDocument/2006/relationships/customXml" Target="../ink/ink1248.xml"/><Relationship Id="rId200" Type="http://schemas.openxmlformats.org/officeDocument/2006/relationships/image" Target="../media/image1204.png"/><Relationship Id="rId20" Type="http://schemas.openxmlformats.org/officeDocument/2006/relationships/image" Target="../media/image1115.png"/><Relationship Id="rId2" Type="http://schemas.openxmlformats.org/officeDocument/2006/relationships/image" Target="../media/image1106.png"/><Relationship Id="rId199" Type="http://schemas.openxmlformats.org/officeDocument/2006/relationships/customXml" Target="../ink/ink1247.xml"/><Relationship Id="rId198" Type="http://schemas.openxmlformats.org/officeDocument/2006/relationships/image" Target="../media/image1203.png"/><Relationship Id="rId197" Type="http://schemas.openxmlformats.org/officeDocument/2006/relationships/customXml" Target="../ink/ink1246.xml"/><Relationship Id="rId196" Type="http://schemas.openxmlformats.org/officeDocument/2006/relationships/image" Target="../media/image1202.png"/><Relationship Id="rId195" Type="http://schemas.openxmlformats.org/officeDocument/2006/relationships/customXml" Target="../ink/ink1245.xml"/><Relationship Id="rId194" Type="http://schemas.openxmlformats.org/officeDocument/2006/relationships/image" Target="../media/image1201.png"/><Relationship Id="rId193" Type="http://schemas.openxmlformats.org/officeDocument/2006/relationships/customXml" Target="../ink/ink1244.xml"/><Relationship Id="rId192" Type="http://schemas.openxmlformats.org/officeDocument/2006/relationships/image" Target="../media/image1200.png"/><Relationship Id="rId191" Type="http://schemas.openxmlformats.org/officeDocument/2006/relationships/customXml" Target="../ink/ink1243.xml"/><Relationship Id="rId190" Type="http://schemas.openxmlformats.org/officeDocument/2006/relationships/image" Target="../media/image1199.png"/><Relationship Id="rId19" Type="http://schemas.openxmlformats.org/officeDocument/2006/relationships/customXml" Target="../ink/ink1157.xml"/><Relationship Id="rId189" Type="http://schemas.openxmlformats.org/officeDocument/2006/relationships/customXml" Target="../ink/ink1242.xml"/><Relationship Id="rId188" Type="http://schemas.openxmlformats.org/officeDocument/2006/relationships/image" Target="../media/image1198.png"/><Relationship Id="rId187" Type="http://schemas.openxmlformats.org/officeDocument/2006/relationships/customXml" Target="../ink/ink1241.xml"/><Relationship Id="rId186" Type="http://schemas.openxmlformats.org/officeDocument/2006/relationships/image" Target="../media/image1197.png"/><Relationship Id="rId185" Type="http://schemas.openxmlformats.org/officeDocument/2006/relationships/customXml" Target="../ink/ink1240.xml"/><Relationship Id="rId184" Type="http://schemas.openxmlformats.org/officeDocument/2006/relationships/image" Target="../media/image1196.png"/><Relationship Id="rId183" Type="http://schemas.openxmlformats.org/officeDocument/2006/relationships/customXml" Target="../ink/ink1239.xml"/><Relationship Id="rId182" Type="http://schemas.openxmlformats.org/officeDocument/2006/relationships/image" Target="../media/image1195.png"/><Relationship Id="rId181" Type="http://schemas.openxmlformats.org/officeDocument/2006/relationships/customXml" Target="../ink/ink1238.xml"/><Relationship Id="rId180" Type="http://schemas.openxmlformats.org/officeDocument/2006/relationships/image" Target="../media/image1194.png"/><Relationship Id="rId18" Type="http://schemas.openxmlformats.org/officeDocument/2006/relationships/image" Target="../media/image1114.png"/><Relationship Id="rId179" Type="http://schemas.openxmlformats.org/officeDocument/2006/relationships/customXml" Target="../ink/ink1237.xml"/><Relationship Id="rId178" Type="http://schemas.openxmlformats.org/officeDocument/2006/relationships/image" Target="../media/image1193.png"/><Relationship Id="rId177" Type="http://schemas.openxmlformats.org/officeDocument/2006/relationships/customXml" Target="../ink/ink1236.xml"/><Relationship Id="rId176" Type="http://schemas.openxmlformats.org/officeDocument/2006/relationships/image" Target="../media/image1192.png"/><Relationship Id="rId175" Type="http://schemas.openxmlformats.org/officeDocument/2006/relationships/customXml" Target="../ink/ink1235.xml"/><Relationship Id="rId174" Type="http://schemas.openxmlformats.org/officeDocument/2006/relationships/image" Target="../media/image1191.png"/><Relationship Id="rId173" Type="http://schemas.openxmlformats.org/officeDocument/2006/relationships/customXml" Target="../ink/ink1234.xml"/><Relationship Id="rId172" Type="http://schemas.openxmlformats.org/officeDocument/2006/relationships/image" Target="../media/image1190.png"/><Relationship Id="rId171" Type="http://schemas.openxmlformats.org/officeDocument/2006/relationships/customXml" Target="../ink/ink1233.xml"/><Relationship Id="rId170" Type="http://schemas.openxmlformats.org/officeDocument/2006/relationships/image" Target="../media/image1189.png"/><Relationship Id="rId17" Type="http://schemas.openxmlformats.org/officeDocument/2006/relationships/customXml" Target="../ink/ink1156.xml"/><Relationship Id="rId169" Type="http://schemas.openxmlformats.org/officeDocument/2006/relationships/customXml" Target="../ink/ink1232.xml"/><Relationship Id="rId168" Type="http://schemas.openxmlformats.org/officeDocument/2006/relationships/image" Target="../media/image1188.png"/><Relationship Id="rId167" Type="http://schemas.openxmlformats.org/officeDocument/2006/relationships/customXml" Target="../ink/ink1231.xml"/><Relationship Id="rId166" Type="http://schemas.openxmlformats.org/officeDocument/2006/relationships/image" Target="../media/image1187.png"/><Relationship Id="rId165" Type="http://schemas.openxmlformats.org/officeDocument/2006/relationships/customXml" Target="../ink/ink1230.xml"/><Relationship Id="rId164" Type="http://schemas.openxmlformats.org/officeDocument/2006/relationships/image" Target="../media/image1186.png"/><Relationship Id="rId163" Type="http://schemas.openxmlformats.org/officeDocument/2006/relationships/customXml" Target="../ink/ink1229.xml"/><Relationship Id="rId162" Type="http://schemas.openxmlformats.org/officeDocument/2006/relationships/image" Target="../media/image1185.png"/><Relationship Id="rId161" Type="http://schemas.openxmlformats.org/officeDocument/2006/relationships/customXml" Target="../ink/ink1228.xml"/><Relationship Id="rId160" Type="http://schemas.openxmlformats.org/officeDocument/2006/relationships/image" Target="../media/image1184.png"/><Relationship Id="rId16" Type="http://schemas.openxmlformats.org/officeDocument/2006/relationships/image" Target="../media/image1113.png"/><Relationship Id="rId159" Type="http://schemas.openxmlformats.org/officeDocument/2006/relationships/customXml" Target="../ink/ink1227.xml"/><Relationship Id="rId158" Type="http://schemas.openxmlformats.org/officeDocument/2006/relationships/image" Target="../media/image1183.png"/><Relationship Id="rId157" Type="http://schemas.openxmlformats.org/officeDocument/2006/relationships/customXml" Target="../ink/ink1226.xml"/><Relationship Id="rId156" Type="http://schemas.openxmlformats.org/officeDocument/2006/relationships/image" Target="../media/image1182.png"/><Relationship Id="rId155" Type="http://schemas.openxmlformats.org/officeDocument/2006/relationships/customXml" Target="../ink/ink1225.xml"/><Relationship Id="rId154" Type="http://schemas.openxmlformats.org/officeDocument/2006/relationships/image" Target="../media/image1181.png"/><Relationship Id="rId153" Type="http://schemas.openxmlformats.org/officeDocument/2006/relationships/customXml" Target="../ink/ink1224.xml"/><Relationship Id="rId152" Type="http://schemas.openxmlformats.org/officeDocument/2006/relationships/image" Target="../media/image1180.png"/><Relationship Id="rId151" Type="http://schemas.openxmlformats.org/officeDocument/2006/relationships/customXml" Target="../ink/ink1223.xml"/><Relationship Id="rId150" Type="http://schemas.openxmlformats.org/officeDocument/2006/relationships/image" Target="../media/image1179.png"/><Relationship Id="rId15" Type="http://schemas.openxmlformats.org/officeDocument/2006/relationships/customXml" Target="../ink/ink1155.xml"/><Relationship Id="rId149" Type="http://schemas.openxmlformats.org/officeDocument/2006/relationships/customXml" Target="../ink/ink1222.xml"/><Relationship Id="rId148" Type="http://schemas.openxmlformats.org/officeDocument/2006/relationships/image" Target="../media/image1178.png"/><Relationship Id="rId147" Type="http://schemas.openxmlformats.org/officeDocument/2006/relationships/customXml" Target="../ink/ink1221.xml"/><Relationship Id="rId146" Type="http://schemas.openxmlformats.org/officeDocument/2006/relationships/image" Target="../media/image1177.png"/><Relationship Id="rId145" Type="http://schemas.openxmlformats.org/officeDocument/2006/relationships/customXml" Target="../ink/ink1220.xml"/><Relationship Id="rId144" Type="http://schemas.openxmlformats.org/officeDocument/2006/relationships/image" Target="../media/image1176.png"/><Relationship Id="rId143" Type="http://schemas.openxmlformats.org/officeDocument/2006/relationships/customXml" Target="../ink/ink1219.xml"/><Relationship Id="rId142" Type="http://schemas.openxmlformats.org/officeDocument/2006/relationships/image" Target="../media/image1175.png"/><Relationship Id="rId141" Type="http://schemas.openxmlformats.org/officeDocument/2006/relationships/customXml" Target="../ink/ink1218.xml"/><Relationship Id="rId140" Type="http://schemas.openxmlformats.org/officeDocument/2006/relationships/image" Target="../media/image1174.png"/><Relationship Id="rId14" Type="http://schemas.openxmlformats.org/officeDocument/2006/relationships/image" Target="../media/image1112.png"/><Relationship Id="rId139" Type="http://schemas.openxmlformats.org/officeDocument/2006/relationships/customXml" Target="../ink/ink1217.xml"/><Relationship Id="rId138" Type="http://schemas.openxmlformats.org/officeDocument/2006/relationships/image" Target="../media/image1173.png"/><Relationship Id="rId137" Type="http://schemas.openxmlformats.org/officeDocument/2006/relationships/customXml" Target="../ink/ink1216.xml"/><Relationship Id="rId136" Type="http://schemas.openxmlformats.org/officeDocument/2006/relationships/image" Target="../media/image1172.png"/><Relationship Id="rId135" Type="http://schemas.openxmlformats.org/officeDocument/2006/relationships/customXml" Target="../ink/ink1215.xml"/><Relationship Id="rId134" Type="http://schemas.openxmlformats.org/officeDocument/2006/relationships/image" Target="../media/image1171.png"/><Relationship Id="rId133" Type="http://schemas.openxmlformats.org/officeDocument/2006/relationships/customXml" Target="../ink/ink1214.xml"/><Relationship Id="rId132" Type="http://schemas.openxmlformats.org/officeDocument/2006/relationships/image" Target="../media/image1170.png"/><Relationship Id="rId131" Type="http://schemas.openxmlformats.org/officeDocument/2006/relationships/customXml" Target="../ink/ink1213.xml"/><Relationship Id="rId130" Type="http://schemas.openxmlformats.org/officeDocument/2006/relationships/image" Target="../media/image1169.png"/><Relationship Id="rId13" Type="http://schemas.openxmlformats.org/officeDocument/2006/relationships/customXml" Target="../ink/ink1154.xml"/><Relationship Id="rId129" Type="http://schemas.openxmlformats.org/officeDocument/2006/relationships/customXml" Target="../ink/ink1212.xml"/><Relationship Id="rId128" Type="http://schemas.openxmlformats.org/officeDocument/2006/relationships/image" Target="../media/image1168.png"/><Relationship Id="rId127" Type="http://schemas.openxmlformats.org/officeDocument/2006/relationships/customXml" Target="../ink/ink1211.xml"/><Relationship Id="rId126" Type="http://schemas.openxmlformats.org/officeDocument/2006/relationships/image" Target="../media/image1167.png"/><Relationship Id="rId125" Type="http://schemas.openxmlformats.org/officeDocument/2006/relationships/customXml" Target="../ink/ink1210.xml"/><Relationship Id="rId124" Type="http://schemas.openxmlformats.org/officeDocument/2006/relationships/image" Target="../media/image1166.png"/><Relationship Id="rId123" Type="http://schemas.openxmlformats.org/officeDocument/2006/relationships/customXml" Target="../ink/ink1209.xml"/><Relationship Id="rId122" Type="http://schemas.openxmlformats.org/officeDocument/2006/relationships/image" Target="../media/image1165.png"/><Relationship Id="rId121" Type="http://schemas.openxmlformats.org/officeDocument/2006/relationships/customXml" Target="../ink/ink1208.xml"/><Relationship Id="rId120" Type="http://schemas.openxmlformats.org/officeDocument/2006/relationships/image" Target="../media/image1164.png"/><Relationship Id="rId12" Type="http://schemas.openxmlformats.org/officeDocument/2006/relationships/image" Target="../media/image1111.png"/><Relationship Id="rId119" Type="http://schemas.openxmlformats.org/officeDocument/2006/relationships/customXml" Target="../ink/ink1207.xml"/><Relationship Id="rId118" Type="http://schemas.openxmlformats.org/officeDocument/2006/relationships/image" Target="../media/image1163.png"/><Relationship Id="rId117" Type="http://schemas.openxmlformats.org/officeDocument/2006/relationships/customXml" Target="../ink/ink1206.xml"/><Relationship Id="rId116" Type="http://schemas.openxmlformats.org/officeDocument/2006/relationships/image" Target="../media/image1162.png"/><Relationship Id="rId115" Type="http://schemas.openxmlformats.org/officeDocument/2006/relationships/customXml" Target="../ink/ink1205.xml"/><Relationship Id="rId114" Type="http://schemas.openxmlformats.org/officeDocument/2006/relationships/image" Target="../media/image1161.png"/><Relationship Id="rId113" Type="http://schemas.openxmlformats.org/officeDocument/2006/relationships/customXml" Target="../ink/ink1204.xml"/><Relationship Id="rId112" Type="http://schemas.openxmlformats.org/officeDocument/2006/relationships/image" Target="../media/image1160.png"/><Relationship Id="rId111" Type="http://schemas.openxmlformats.org/officeDocument/2006/relationships/customXml" Target="../ink/ink1203.xml"/><Relationship Id="rId110" Type="http://schemas.openxmlformats.org/officeDocument/2006/relationships/image" Target="../media/image1159.png"/><Relationship Id="rId11" Type="http://schemas.openxmlformats.org/officeDocument/2006/relationships/customXml" Target="../ink/ink1153.xml"/><Relationship Id="rId109" Type="http://schemas.openxmlformats.org/officeDocument/2006/relationships/customXml" Target="../ink/ink1202.xml"/><Relationship Id="rId108" Type="http://schemas.openxmlformats.org/officeDocument/2006/relationships/image" Target="../media/image1158.png"/><Relationship Id="rId107" Type="http://schemas.openxmlformats.org/officeDocument/2006/relationships/customXml" Target="../ink/ink1201.xml"/><Relationship Id="rId106" Type="http://schemas.openxmlformats.org/officeDocument/2006/relationships/image" Target="../media/image1157.png"/><Relationship Id="rId105" Type="http://schemas.openxmlformats.org/officeDocument/2006/relationships/customXml" Target="../ink/ink1200.xml"/><Relationship Id="rId104" Type="http://schemas.openxmlformats.org/officeDocument/2006/relationships/image" Target="../media/image1156.png"/><Relationship Id="rId103" Type="http://schemas.openxmlformats.org/officeDocument/2006/relationships/customXml" Target="../ink/ink1199.xml"/><Relationship Id="rId102" Type="http://schemas.openxmlformats.org/officeDocument/2006/relationships/image" Target="../media/image1155.png"/><Relationship Id="rId101" Type="http://schemas.openxmlformats.org/officeDocument/2006/relationships/customXml" Target="../ink/ink1198.xml"/><Relationship Id="rId100" Type="http://schemas.openxmlformats.org/officeDocument/2006/relationships/image" Target="../media/image1154.png"/><Relationship Id="rId10" Type="http://schemas.openxmlformats.org/officeDocument/2006/relationships/image" Target="../media/image1110.png"/><Relationship Id="rId1" Type="http://schemas.openxmlformats.org/officeDocument/2006/relationships/customXml" Target="../ink/ink1148.xml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336.xml"/><Relationship Id="rId98" Type="http://schemas.openxmlformats.org/officeDocument/2006/relationships/image" Target="../media/image1153.png"/><Relationship Id="rId97" Type="http://schemas.openxmlformats.org/officeDocument/2006/relationships/customXml" Target="../ink/ink1335.xml"/><Relationship Id="rId96" Type="http://schemas.openxmlformats.org/officeDocument/2006/relationships/image" Target="../media/image1152.png"/><Relationship Id="rId95" Type="http://schemas.openxmlformats.org/officeDocument/2006/relationships/customXml" Target="../ink/ink1334.xml"/><Relationship Id="rId94" Type="http://schemas.openxmlformats.org/officeDocument/2006/relationships/image" Target="../media/image1151.png"/><Relationship Id="rId93" Type="http://schemas.openxmlformats.org/officeDocument/2006/relationships/customXml" Target="../ink/ink1333.xml"/><Relationship Id="rId92" Type="http://schemas.openxmlformats.org/officeDocument/2006/relationships/image" Target="../media/image1150.png"/><Relationship Id="rId91" Type="http://schemas.openxmlformats.org/officeDocument/2006/relationships/customXml" Target="../ink/ink1332.xml"/><Relationship Id="rId90" Type="http://schemas.openxmlformats.org/officeDocument/2006/relationships/image" Target="../media/image1149.png"/><Relationship Id="rId9" Type="http://schemas.openxmlformats.org/officeDocument/2006/relationships/customXml" Target="../ink/ink1291.xml"/><Relationship Id="rId89" Type="http://schemas.openxmlformats.org/officeDocument/2006/relationships/customXml" Target="../ink/ink1331.xml"/><Relationship Id="rId88" Type="http://schemas.openxmlformats.org/officeDocument/2006/relationships/image" Target="../media/image1148.png"/><Relationship Id="rId87" Type="http://schemas.openxmlformats.org/officeDocument/2006/relationships/customXml" Target="../ink/ink1330.xml"/><Relationship Id="rId86" Type="http://schemas.openxmlformats.org/officeDocument/2006/relationships/image" Target="../media/image1147.png"/><Relationship Id="rId85" Type="http://schemas.openxmlformats.org/officeDocument/2006/relationships/customXml" Target="../ink/ink1329.xml"/><Relationship Id="rId84" Type="http://schemas.openxmlformats.org/officeDocument/2006/relationships/image" Target="../media/image1146.png"/><Relationship Id="rId83" Type="http://schemas.openxmlformats.org/officeDocument/2006/relationships/customXml" Target="../ink/ink1328.xml"/><Relationship Id="rId82" Type="http://schemas.openxmlformats.org/officeDocument/2006/relationships/image" Target="../media/image1145.png"/><Relationship Id="rId81" Type="http://schemas.openxmlformats.org/officeDocument/2006/relationships/customXml" Target="../ink/ink1327.xml"/><Relationship Id="rId80" Type="http://schemas.openxmlformats.org/officeDocument/2006/relationships/image" Target="../media/image1144.png"/><Relationship Id="rId8" Type="http://schemas.openxmlformats.org/officeDocument/2006/relationships/image" Target="../media/image1109.png"/><Relationship Id="rId79" Type="http://schemas.openxmlformats.org/officeDocument/2006/relationships/customXml" Target="../ink/ink1326.xml"/><Relationship Id="rId78" Type="http://schemas.openxmlformats.org/officeDocument/2006/relationships/image" Target="../media/image949.png"/><Relationship Id="rId77" Type="http://schemas.openxmlformats.org/officeDocument/2006/relationships/customXml" Target="../ink/ink1325.xml"/><Relationship Id="rId76" Type="http://schemas.openxmlformats.org/officeDocument/2006/relationships/image" Target="../media/image1143.png"/><Relationship Id="rId75" Type="http://schemas.openxmlformats.org/officeDocument/2006/relationships/customXml" Target="../ink/ink1324.xml"/><Relationship Id="rId74" Type="http://schemas.openxmlformats.org/officeDocument/2006/relationships/image" Target="../media/image1142.png"/><Relationship Id="rId73" Type="http://schemas.openxmlformats.org/officeDocument/2006/relationships/customXml" Target="../ink/ink1323.xml"/><Relationship Id="rId72" Type="http://schemas.openxmlformats.org/officeDocument/2006/relationships/image" Target="../media/image1141.png"/><Relationship Id="rId71" Type="http://schemas.openxmlformats.org/officeDocument/2006/relationships/customXml" Target="../ink/ink1322.xml"/><Relationship Id="rId70" Type="http://schemas.openxmlformats.org/officeDocument/2006/relationships/image" Target="../media/image1140.png"/><Relationship Id="rId7" Type="http://schemas.openxmlformats.org/officeDocument/2006/relationships/customXml" Target="../ink/ink1290.xml"/><Relationship Id="rId69" Type="http://schemas.openxmlformats.org/officeDocument/2006/relationships/customXml" Target="../ink/ink1321.xml"/><Relationship Id="rId68" Type="http://schemas.openxmlformats.org/officeDocument/2006/relationships/image" Target="../media/image1139.png"/><Relationship Id="rId67" Type="http://schemas.openxmlformats.org/officeDocument/2006/relationships/customXml" Target="../ink/ink1320.xml"/><Relationship Id="rId66" Type="http://schemas.openxmlformats.org/officeDocument/2006/relationships/image" Target="../media/image1138.png"/><Relationship Id="rId65" Type="http://schemas.openxmlformats.org/officeDocument/2006/relationships/customXml" Target="../ink/ink1319.xml"/><Relationship Id="rId64" Type="http://schemas.openxmlformats.org/officeDocument/2006/relationships/image" Target="../media/image1137.png"/><Relationship Id="rId63" Type="http://schemas.openxmlformats.org/officeDocument/2006/relationships/customXml" Target="../ink/ink1318.xml"/><Relationship Id="rId62" Type="http://schemas.openxmlformats.org/officeDocument/2006/relationships/image" Target="../media/image1136.png"/><Relationship Id="rId61" Type="http://schemas.openxmlformats.org/officeDocument/2006/relationships/customXml" Target="../ink/ink1317.xml"/><Relationship Id="rId60" Type="http://schemas.openxmlformats.org/officeDocument/2006/relationships/image" Target="../media/image1135.png"/><Relationship Id="rId6" Type="http://schemas.openxmlformats.org/officeDocument/2006/relationships/image" Target="../media/image1108.png"/><Relationship Id="rId59" Type="http://schemas.openxmlformats.org/officeDocument/2006/relationships/customXml" Target="../ink/ink1316.xml"/><Relationship Id="rId58" Type="http://schemas.openxmlformats.org/officeDocument/2006/relationships/image" Target="../media/image1134.png"/><Relationship Id="rId57" Type="http://schemas.openxmlformats.org/officeDocument/2006/relationships/customXml" Target="../ink/ink1315.xml"/><Relationship Id="rId56" Type="http://schemas.openxmlformats.org/officeDocument/2006/relationships/image" Target="../media/image1133.png"/><Relationship Id="rId55" Type="http://schemas.openxmlformats.org/officeDocument/2006/relationships/customXml" Target="../ink/ink1314.xml"/><Relationship Id="rId54" Type="http://schemas.openxmlformats.org/officeDocument/2006/relationships/image" Target="../media/image1132.png"/><Relationship Id="rId53" Type="http://schemas.openxmlformats.org/officeDocument/2006/relationships/customXml" Target="../ink/ink1313.xml"/><Relationship Id="rId52" Type="http://schemas.openxmlformats.org/officeDocument/2006/relationships/image" Target="../media/image1131.png"/><Relationship Id="rId51" Type="http://schemas.openxmlformats.org/officeDocument/2006/relationships/customXml" Target="../ink/ink1312.xml"/><Relationship Id="rId50" Type="http://schemas.openxmlformats.org/officeDocument/2006/relationships/image" Target="../media/image1130.png"/><Relationship Id="rId5" Type="http://schemas.openxmlformats.org/officeDocument/2006/relationships/customXml" Target="../ink/ink1289.xml"/><Relationship Id="rId49" Type="http://schemas.openxmlformats.org/officeDocument/2006/relationships/customXml" Target="../ink/ink1311.xml"/><Relationship Id="rId48" Type="http://schemas.openxmlformats.org/officeDocument/2006/relationships/image" Target="../media/image1129.png"/><Relationship Id="rId479" Type="http://schemas.openxmlformats.org/officeDocument/2006/relationships/slideLayout" Target="../slideLayouts/slideLayout36.xml"/><Relationship Id="rId478" Type="http://schemas.openxmlformats.org/officeDocument/2006/relationships/audio" Target="../media/audio3.wav"/><Relationship Id="rId477" Type="http://schemas.openxmlformats.org/officeDocument/2006/relationships/audio" Target="../media/audio1.wav"/><Relationship Id="rId476" Type="http://schemas.openxmlformats.org/officeDocument/2006/relationships/image" Target="../media/image1352.png"/><Relationship Id="rId475" Type="http://schemas.openxmlformats.org/officeDocument/2006/relationships/customXml" Target="../ink/ink1524.xml"/><Relationship Id="rId474" Type="http://schemas.openxmlformats.org/officeDocument/2006/relationships/image" Target="../media/image1351.png"/><Relationship Id="rId473" Type="http://schemas.openxmlformats.org/officeDocument/2006/relationships/customXml" Target="../ink/ink1523.xml"/><Relationship Id="rId472" Type="http://schemas.openxmlformats.org/officeDocument/2006/relationships/image" Target="../media/image1350.png"/><Relationship Id="rId471" Type="http://schemas.openxmlformats.org/officeDocument/2006/relationships/customXml" Target="../ink/ink1522.xml"/><Relationship Id="rId470" Type="http://schemas.openxmlformats.org/officeDocument/2006/relationships/image" Target="../media/image1349.png"/><Relationship Id="rId47" Type="http://schemas.openxmlformats.org/officeDocument/2006/relationships/customXml" Target="../ink/ink1310.xml"/><Relationship Id="rId469" Type="http://schemas.openxmlformats.org/officeDocument/2006/relationships/customXml" Target="../ink/ink1521.xml"/><Relationship Id="rId468" Type="http://schemas.openxmlformats.org/officeDocument/2006/relationships/image" Target="../media/image1348.png"/><Relationship Id="rId467" Type="http://schemas.openxmlformats.org/officeDocument/2006/relationships/customXml" Target="../ink/ink1520.xml"/><Relationship Id="rId466" Type="http://schemas.openxmlformats.org/officeDocument/2006/relationships/image" Target="../media/image1347.png"/><Relationship Id="rId465" Type="http://schemas.openxmlformats.org/officeDocument/2006/relationships/customXml" Target="../ink/ink1519.xml"/><Relationship Id="rId464" Type="http://schemas.openxmlformats.org/officeDocument/2006/relationships/image" Target="../media/image1346.png"/><Relationship Id="rId463" Type="http://schemas.openxmlformats.org/officeDocument/2006/relationships/customXml" Target="../ink/ink1518.xml"/><Relationship Id="rId462" Type="http://schemas.openxmlformats.org/officeDocument/2006/relationships/image" Target="../media/image1345.png"/><Relationship Id="rId461" Type="http://schemas.openxmlformats.org/officeDocument/2006/relationships/customXml" Target="../ink/ink1517.xml"/><Relationship Id="rId460" Type="http://schemas.openxmlformats.org/officeDocument/2006/relationships/image" Target="../media/image1344.png"/><Relationship Id="rId46" Type="http://schemas.openxmlformats.org/officeDocument/2006/relationships/image" Target="../media/image1128.png"/><Relationship Id="rId459" Type="http://schemas.openxmlformats.org/officeDocument/2006/relationships/customXml" Target="../ink/ink1516.xml"/><Relationship Id="rId458" Type="http://schemas.openxmlformats.org/officeDocument/2006/relationships/image" Target="../media/image1343.png"/><Relationship Id="rId457" Type="http://schemas.openxmlformats.org/officeDocument/2006/relationships/customXml" Target="../ink/ink1515.xml"/><Relationship Id="rId456" Type="http://schemas.openxmlformats.org/officeDocument/2006/relationships/image" Target="../media/image1342.png"/><Relationship Id="rId455" Type="http://schemas.openxmlformats.org/officeDocument/2006/relationships/customXml" Target="../ink/ink1514.xml"/><Relationship Id="rId454" Type="http://schemas.openxmlformats.org/officeDocument/2006/relationships/image" Target="../media/image1341.png"/><Relationship Id="rId453" Type="http://schemas.openxmlformats.org/officeDocument/2006/relationships/customXml" Target="../ink/ink1513.xml"/><Relationship Id="rId452" Type="http://schemas.openxmlformats.org/officeDocument/2006/relationships/image" Target="../media/image1340.png"/><Relationship Id="rId451" Type="http://schemas.openxmlformats.org/officeDocument/2006/relationships/customXml" Target="../ink/ink1512.xml"/><Relationship Id="rId450" Type="http://schemas.openxmlformats.org/officeDocument/2006/relationships/image" Target="../media/image1339.png"/><Relationship Id="rId45" Type="http://schemas.openxmlformats.org/officeDocument/2006/relationships/customXml" Target="../ink/ink1309.xml"/><Relationship Id="rId449" Type="http://schemas.openxmlformats.org/officeDocument/2006/relationships/customXml" Target="../ink/ink1511.xml"/><Relationship Id="rId448" Type="http://schemas.openxmlformats.org/officeDocument/2006/relationships/image" Target="../media/image1338.png"/><Relationship Id="rId447" Type="http://schemas.openxmlformats.org/officeDocument/2006/relationships/customXml" Target="../ink/ink1510.xml"/><Relationship Id="rId446" Type="http://schemas.openxmlformats.org/officeDocument/2006/relationships/image" Target="../media/image1337.png"/><Relationship Id="rId445" Type="http://schemas.openxmlformats.org/officeDocument/2006/relationships/customXml" Target="../ink/ink1509.xml"/><Relationship Id="rId444" Type="http://schemas.openxmlformats.org/officeDocument/2006/relationships/image" Target="../media/image1336.png"/><Relationship Id="rId443" Type="http://schemas.openxmlformats.org/officeDocument/2006/relationships/customXml" Target="../ink/ink1508.xml"/><Relationship Id="rId442" Type="http://schemas.openxmlformats.org/officeDocument/2006/relationships/image" Target="../media/image1335.png"/><Relationship Id="rId441" Type="http://schemas.openxmlformats.org/officeDocument/2006/relationships/customXml" Target="../ink/ink1507.xml"/><Relationship Id="rId440" Type="http://schemas.openxmlformats.org/officeDocument/2006/relationships/image" Target="../media/image1334.png"/><Relationship Id="rId44" Type="http://schemas.openxmlformats.org/officeDocument/2006/relationships/image" Target="../media/image1127.png"/><Relationship Id="rId439" Type="http://schemas.openxmlformats.org/officeDocument/2006/relationships/customXml" Target="../ink/ink1506.xml"/><Relationship Id="rId438" Type="http://schemas.openxmlformats.org/officeDocument/2006/relationships/image" Target="../media/image1333.png"/><Relationship Id="rId437" Type="http://schemas.openxmlformats.org/officeDocument/2006/relationships/customXml" Target="../ink/ink1505.xml"/><Relationship Id="rId436" Type="http://schemas.openxmlformats.org/officeDocument/2006/relationships/image" Target="../media/image1332.png"/><Relationship Id="rId435" Type="http://schemas.openxmlformats.org/officeDocument/2006/relationships/customXml" Target="../ink/ink1504.xml"/><Relationship Id="rId434" Type="http://schemas.openxmlformats.org/officeDocument/2006/relationships/image" Target="../media/image1331.png"/><Relationship Id="rId433" Type="http://schemas.openxmlformats.org/officeDocument/2006/relationships/customXml" Target="../ink/ink1503.xml"/><Relationship Id="rId432" Type="http://schemas.openxmlformats.org/officeDocument/2006/relationships/image" Target="../media/image1330.png"/><Relationship Id="rId431" Type="http://schemas.openxmlformats.org/officeDocument/2006/relationships/customXml" Target="../ink/ink1502.xml"/><Relationship Id="rId430" Type="http://schemas.openxmlformats.org/officeDocument/2006/relationships/image" Target="../media/image1329.png"/><Relationship Id="rId43" Type="http://schemas.openxmlformats.org/officeDocument/2006/relationships/customXml" Target="../ink/ink1308.xml"/><Relationship Id="rId429" Type="http://schemas.openxmlformats.org/officeDocument/2006/relationships/customXml" Target="../ink/ink1501.xml"/><Relationship Id="rId428" Type="http://schemas.openxmlformats.org/officeDocument/2006/relationships/image" Target="../media/image1328.png"/><Relationship Id="rId427" Type="http://schemas.openxmlformats.org/officeDocument/2006/relationships/customXml" Target="../ink/ink1500.xml"/><Relationship Id="rId426" Type="http://schemas.openxmlformats.org/officeDocument/2006/relationships/image" Target="../media/image1327.png"/><Relationship Id="rId425" Type="http://schemas.openxmlformats.org/officeDocument/2006/relationships/customXml" Target="../ink/ink1499.xml"/><Relationship Id="rId424" Type="http://schemas.openxmlformats.org/officeDocument/2006/relationships/image" Target="../media/image1326.png"/><Relationship Id="rId423" Type="http://schemas.openxmlformats.org/officeDocument/2006/relationships/customXml" Target="../ink/ink1498.xml"/><Relationship Id="rId422" Type="http://schemas.openxmlformats.org/officeDocument/2006/relationships/image" Target="../media/image1325.png"/><Relationship Id="rId421" Type="http://schemas.openxmlformats.org/officeDocument/2006/relationships/customXml" Target="../ink/ink1497.xml"/><Relationship Id="rId420" Type="http://schemas.openxmlformats.org/officeDocument/2006/relationships/image" Target="../media/image1324.png"/><Relationship Id="rId42" Type="http://schemas.openxmlformats.org/officeDocument/2006/relationships/image" Target="../media/image1126.png"/><Relationship Id="rId419" Type="http://schemas.openxmlformats.org/officeDocument/2006/relationships/customXml" Target="../ink/ink1496.xml"/><Relationship Id="rId418" Type="http://schemas.openxmlformats.org/officeDocument/2006/relationships/image" Target="../media/image1323.png"/><Relationship Id="rId417" Type="http://schemas.openxmlformats.org/officeDocument/2006/relationships/customXml" Target="../ink/ink1495.xml"/><Relationship Id="rId416" Type="http://schemas.openxmlformats.org/officeDocument/2006/relationships/image" Target="../media/image1322.png"/><Relationship Id="rId415" Type="http://schemas.openxmlformats.org/officeDocument/2006/relationships/customXml" Target="../ink/ink1494.xml"/><Relationship Id="rId414" Type="http://schemas.openxmlformats.org/officeDocument/2006/relationships/image" Target="../media/image1321.png"/><Relationship Id="rId413" Type="http://schemas.openxmlformats.org/officeDocument/2006/relationships/customXml" Target="../ink/ink1493.xml"/><Relationship Id="rId412" Type="http://schemas.openxmlformats.org/officeDocument/2006/relationships/image" Target="../media/image1320.png"/><Relationship Id="rId411" Type="http://schemas.openxmlformats.org/officeDocument/2006/relationships/customXml" Target="../ink/ink1492.xml"/><Relationship Id="rId410" Type="http://schemas.openxmlformats.org/officeDocument/2006/relationships/image" Target="../media/image1319.png"/><Relationship Id="rId41" Type="http://schemas.openxmlformats.org/officeDocument/2006/relationships/customXml" Target="../ink/ink1307.xml"/><Relationship Id="rId409" Type="http://schemas.openxmlformats.org/officeDocument/2006/relationships/customXml" Target="../ink/ink1491.xml"/><Relationship Id="rId408" Type="http://schemas.openxmlformats.org/officeDocument/2006/relationships/image" Target="../media/image1318.png"/><Relationship Id="rId407" Type="http://schemas.openxmlformats.org/officeDocument/2006/relationships/customXml" Target="../ink/ink1490.xml"/><Relationship Id="rId406" Type="http://schemas.openxmlformats.org/officeDocument/2006/relationships/image" Target="../media/image1317.png"/><Relationship Id="rId405" Type="http://schemas.openxmlformats.org/officeDocument/2006/relationships/customXml" Target="../ink/ink1489.xml"/><Relationship Id="rId404" Type="http://schemas.openxmlformats.org/officeDocument/2006/relationships/image" Target="../media/image1316.png"/><Relationship Id="rId403" Type="http://schemas.openxmlformats.org/officeDocument/2006/relationships/customXml" Target="../ink/ink1488.xml"/><Relationship Id="rId402" Type="http://schemas.openxmlformats.org/officeDocument/2006/relationships/image" Target="../media/image1315.png"/><Relationship Id="rId401" Type="http://schemas.openxmlformats.org/officeDocument/2006/relationships/customXml" Target="../ink/ink1487.xml"/><Relationship Id="rId400" Type="http://schemas.openxmlformats.org/officeDocument/2006/relationships/image" Target="../media/image1314.png"/><Relationship Id="rId40" Type="http://schemas.openxmlformats.org/officeDocument/2006/relationships/image" Target="../media/image1125.png"/><Relationship Id="rId4" Type="http://schemas.openxmlformats.org/officeDocument/2006/relationships/image" Target="../media/image1107.png"/><Relationship Id="rId399" Type="http://schemas.openxmlformats.org/officeDocument/2006/relationships/customXml" Target="../ink/ink1486.xml"/><Relationship Id="rId398" Type="http://schemas.openxmlformats.org/officeDocument/2006/relationships/image" Target="../media/image1313.png"/><Relationship Id="rId397" Type="http://schemas.openxmlformats.org/officeDocument/2006/relationships/customXml" Target="../ink/ink1485.xml"/><Relationship Id="rId396" Type="http://schemas.openxmlformats.org/officeDocument/2006/relationships/image" Target="../media/image1312.png"/><Relationship Id="rId395" Type="http://schemas.openxmlformats.org/officeDocument/2006/relationships/customXml" Target="../ink/ink1484.xml"/><Relationship Id="rId394" Type="http://schemas.openxmlformats.org/officeDocument/2006/relationships/image" Target="../media/image1311.png"/><Relationship Id="rId393" Type="http://schemas.openxmlformats.org/officeDocument/2006/relationships/customXml" Target="../ink/ink1483.xml"/><Relationship Id="rId392" Type="http://schemas.openxmlformats.org/officeDocument/2006/relationships/image" Target="../media/image1310.png"/><Relationship Id="rId391" Type="http://schemas.openxmlformats.org/officeDocument/2006/relationships/customXml" Target="../ink/ink1482.xml"/><Relationship Id="rId390" Type="http://schemas.openxmlformats.org/officeDocument/2006/relationships/image" Target="../media/image1309.png"/><Relationship Id="rId39" Type="http://schemas.openxmlformats.org/officeDocument/2006/relationships/customXml" Target="../ink/ink1306.xml"/><Relationship Id="rId389" Type="http://schemas.openxmlformats.org/officeDocument/2006/relationships/customXml" Target="../ink/ink1481.xml"/><Relationship Id="rId388" Type="http://schemas.openxmlformats.org/officeDocument/2006/relationships/image" Target="../media/image1308.png"/><Relationship Id="rId387" Type="http://schemas.openxmlformats.org/officeDocument/2006/relationships/customXml" Target="../ink/ink1480.xml"/><Relationship Id="rId386" Type="http://schemas.openxmlformats.org/officeDocument/2006/relationships/image" Target="../media/image1307.png"/><Relationship Id="rId385" Type="http://schemas.openxmlformats.org/officeDocument/2006/relationships/customXml" Target="../ink/ink1479.xml"/><Relationship Id="rId384" Type="http://schemas.openxmlformats.org/officeDocument/2006/relationships/image" Target="../media/image1306.png"/><Relationship Id="rId383" Type="http://schemas.openxmlformats.org/officeDocument/2006/relationships/customXml" Target="../ink/ink1478.xml"/><Relationship Id="rId382" Type="http://schemas.openxmlformats.org/officeDocument/2006/relationships/image" Target="../media/image1305.png"/><Relationship Id="rId381" Type="http://schemas.openxmlformats.org/officeDocument/2006/relationships/customXml" Target="../ink/ink1477.xml"/><Relationship Id="rId380" Type="http://schemas.openxmlformats.org/officeDocument/2006/relationships/image" Target="../media/image1304.png"/><Relationship Id="rId38" Type="http://schemas.openxmlformats.org/officeDocument/2006/relationships/image" Target="../media/image1124.png"/><Relationship Id="rId379" Type="http://schemas.openxmlformats.org/officeDocument/2006/relationships/customXml" Target="../ink/ink1476.xml"/><Relationship Id="rId378" Type="http://schemas.openxmlformats.org/officeDocument/2006/relationships/image" Target="../media/image1303.png"/><Relationship Id="rId377" Type="http://schemas.openxmlformats.org/officeDocument/2006/relationships/customXml" Target="../ink/ink1475.xml"/><Relationship Id="rId376" Type="http://schemas.openxmlformats.org/officeDocument/2006/relationships/image" Target="../media/image1302.png"/><Relationship Id="rId375" Type="http://schemas.openxmlformats.org/officeDocument/2006/relationships/customXml" Target="../ink/ink1474.xml"/><Relationship Id="rId374" Type="http://schemas.openxmlformats.org/officeDocument/2006/relationships/image" Target="../media/image1301.png"/><Relationship Id="rId373" Type="http://schemas.openxmlformats.org/officeDocument/2006/relationships/customXml" Target="../ink/ink1473.xml"/><Relationship Id="rId372" Type="http://schemas.openxmlformats.org/officeDocument/2006/relationships/image" Target="../media/image1300.png"/><Relationship Id="rId371" Type="http://schemas.openxmlformats.org/officeDocument/2006/relationships/customXml" Target="../ink/ink1472.xml"/><Relationship Id="rId370" Type="http://schemas.openxmlformats.org/officeDocument/2006/relationships/image" Target="../media/image1299.png"/><Relationship Id="rId37" Type="http://schemas.openxmlformats.org/officeDocument/2006/relationships/customXml" Target="../ink/ink1305.xml"/><Relationship Id="rId369" Type="http://schemas.openxmlformats.org/officeDocument/2006/relationships/customXml" Target="../ink/ink1471.xml"/><Relationship Id="rId368" Type="http://schemas.openxmlformats.org/officeDocument/2006/relationships/image" Target="../media/image1298.png"/><Relationship Id="rId367" Type="http://schemas.openxmlformats.org/officeDocument/2006/relationships/customXml" Target="../ink/ink1470.xml"/><Relationship Id="rId366" Type="http://schemas.openxmlformats.org/officeDocument/2006/relationships/image" Target="../media/image1297.png"/><Relationship Id="rId365" Type="http://schemas.openxmlformats.org/officeDocument/2006/relationships/customXml" Target="../ink/ink1469.xml"/><Relationship Id="rId364" Type="http://schemas.openxmlformats.org/officeDocument/2006/relationships/image" Target="../media/image1296.png"/><Relationship Id="rId363" Type="http://schemas.openxmlformats.org/officeDocument/2006/relationships/customXml" Target="../ink/ink1468.xml"/><Relationship Id="rId362" Type="http://schemas.openxmlformats.org/officeDocument/2006/relationships/image" Target="../media/image1295.png"/><Relationship Id="rId361" Type="http://schemas.openxmlformats.org/officeDocument/2006/relationships/customXml" Target="../ink/ink1467.xml"/><Relationship Id="rId360" Type="http://schemas.openxmlformats.org/officeDocument/2006/relationships/image" Target="../media/image956.png"/><Relationship Id="rId36" Type="http://schemas.openxmlformats.org/officeDocument/2006/relationships/image" Target="../media/image1123.png"/><Relationship Id="rId359" Type="http://schemas.openxmlformats.org/officeDocument/2006/relationships/customXml" Target="../ink/ink1466.xml"/><Relationship Id="rId358" Type="http://schemas.openxmlformats.org/officeDocument/2006/relationships/image" Target="../media/image1294.png"/><Relationship Id="rId357" Type="http://schemas.openxmlformats.org/officeDocument/2006/relationships/customXml" Target="../ink/ink1465.xml"/><Relationship Id="rId356" Type="http://schemas.openxmlformats.org/officeDocument/2006/relationships/image" Target="../media/image1293.png"/><Relationship Id="rId355" Type="http://schemas.openxmlformats.org/officeDocument/2006/relationships/customXml" Target="../ink/ink1464.xml"/><Relationship Id="rId354" Type="http://schemas.openxmlformats.org/officeDocument/2006/relationships/image" Target="../media/image1292.png"/><Relationship Id="rId353" Type="http://schemas.openxmlformats.org/officeDocument/2006/relationships/customXml" Target="../ink/ink1463.xml"/><Relationship Id="rId352" Type="http://schemas.openxmlformats.org/officeDocument/2006/relationships/image" Target="../media/image1291.png"/><Relationship Id="rId351" Type="http://schemas.openxmlformats.org/officeDocument/2006/relationships/customXml" Target="../ink/ink1462.xml"/><Relationship Id="rId350" Type="http://schemas.openxmlformats.org/officeDocument/2006/relationships/image" Target="../media/image1290.png"/><Relationship Id="rId35" Type="http://schemas.openxmlformats.org/officeDocument/2006/relationships/customXml" Target="../ink/ink1304.xml"/><Relationship Id="rId349" Type="http://schemas.openxmlformats.org/officeDocument/2006/relationships/customXml" Target="../ink/ink1461.xml"/><Relationship Id="rId348" Type="http://schemas.openxmlformats.org/officeDocument/2006/relationships/image" Target="../media/image1289.png"/><Relationship Id="rId347" Type="http://schemas.openxmlformats.org/officeDocument/2006/relationships/customXml" Target="../ink/ink1460.xml"/><Relationship Id="rId346" Type="http://schemas.openxmlformats.org/officeDocument/2006/relationships/image" Target="../media/image1288.png"/><Relationship Id="rId345" Type="http://schemas.openxmlformats.org/officeDocument/2006/relationships/customXml" Target="../ink/ink1459.xml"/><Relationship Id="rId344" Type="http://schemas.openxmlformats.org/officeDocument/2006/relationships/image" Target="../media/image1287.png"/><Relationship Id="rId343" Type="http://schemas.openxmlformats.org/officeDocument/2006/relationships/customXml" Target="../ink/ink1458.xml"/><Relationship Id="rId342" Type="http://schemas.openxmlformats.org/officeDocument/2006/relationships/image" Target="../media/image1286.png"/><Relationship Id="rId341" Type="http://schemas.openxmlformats.org/officeDocument/2006/relationships/customXml" Target="../ink/ink1457.xml"/><Relationship Id="rId340" Type="http://schemas.openxmlformats.org/officeDocument/2006/relationships/image" Target="../media/image1285.png"/><Relationship Id="rId34" Type="http://schemas.openxmlformats.org/officeDocument/2006/relationships/image" Target="../media/image1122.png"/><Relationship Id="rId339" Type="http://schemas.openxmlformats.org/officeDocument/2006/relationships/customXml" Target="../ink/ink1456.xml"/><Relationship Id="rId338" Type="http://schemas.openxmlformats.org/officeDocument/2006/relationships/image" Target="../media/image1284.png"/><Relationship Id="rId337" Type="http://schemas.openxmlformats.org/officeDocument/2006/relationships/customXml" Target="../ink/ink1455.xml"/><Relationship Id="rId336" Type="http://schemas.openxmlformats.org/officeDocument/2006/relationships/image" Target="../media/image1283.png"/><Relationship Id="rId335" Type="http://schemas.openxmlformats.org/officeDocument/2006/relationships/customXml" Target="../ink/ink1454.xml"/><Relationship Id="rId334" Type="http://schemas.openxmlformats.org/officeDocument/2006/relationships/image" Target="../media/image1282.png"/><Relationship Id="rId333" Type="http://schemas.openxmlformats.org/officeDocument/2006/relationships/customXml" Target="../ink/ink1453.xml"/><Relationship Id="rId332" Type="http://schemas.openxmlformats.org/officeDocument/2006/relationships/image" Target="../media/image1281.png"/><Relationship Id="rId331" Type="http://schemas.openxmlformats.org/officeDocument/2006/relationships/customXml" Target="../ink/ink1452.xml"/><Relationship Id="rId330" Type="http://schemas.openxmlformats.org/officeDocument/2006/relationships/image" Target="../media/image1280.png"/><Relationship Id="rId33" Type="http://schemas.openxmlformats.org/officeDocument/2006/relationships/customXml" Target="../ink/ink1303.xml"/><Relationship Id="rId329" Type="http://schemas.openxmlformats.org/officeDocument/2006/relationships/customXml" Target="../ink/ink1451.xml"/><Relationship Id="rId328" Type="http://schemas.openxmlformats.org/officeDocument/2006/relationships/image" Target="../media/image1279.png"/><Relationship Id="rId327" Type="http://schemas.openxmlformats.org/officeDocument/2006/relationships/customXml" Target="../ink/ink1450.xml"/><Relationship Id="rId326" Type="http://schemas.openxmlformats.org/officeDocument/2006/relationships/image" Target="../media/image1278.png"/><Relationship Id="rId325" Type="http://schemas.openxmlformats.org/officeDocument/2006/relationships/customXml" Target="../ink/ink1449.xml"/><Relationship Id="rId324" Type="http://schemas.openxmlformats.org/officeDocument/2006/relationships/image" Target="../media/image1277.png"/><Relationship Id="rId323" Type="http://schemas.openxmlformats.org/officeDocument/2006/relationships/customXml" Target="../ink/ink1448.xml"/><Relationship Id="rId322" Type="http://schemas.openxmlformats.org/officeDocument/2006/relationships/image" Target="../media/image1276.png"/><Relationship Id="rId321" Type="http://schemas.openxmlformats.org/officeDocument/2006/relationships/customXml" Target="../ink/ink1447.xml"/><Relationship Id="rId320" Type="http://schemas.openxmlformats.org/officeDocument/2006/relationships/image" Target="../media/image1275.png"/><Relationship Id="rId32" Type="http://schemas.openxmlformats.org/officeDocument/2006/relationships/image" Target="../media/image1121.png"/><Relationship Id="rId319" Type="http://schemas.openxmlformats.org/officeDocument/2006/relationships/customXml" Target="../ink/ink1446.xml"/><Relationship Id="rId318" Type="http://schemas.openxmlformats.org/officeDocument/2006/relationships/image" Target="../media/image1274.png"/><Relationship Id="rId317" Type="http://schemas.openxmlformats.org/officeDocument/2006/relationships/customXml" Target="../ink/ink1445.xml"/><Relationship Id="rId316" Type="http://schemas.openxmlformats.org/officeDocument/2006/relationships/image" Target="../media/image1273.png"/><Relationship Id="rId315" Type="http://schemas.openxmlformats.org/officeDocument/2006/relationships/customXml" Target="../ink/ink1444.xml"/><Relationship Id="rId314" Type="http://schemas.openxmlformats.org/officeDocument/2006/relationships/image" Target="../media/image1272.png"/><Relationship Id="rId313" Type="http://schemas.openxmlformats.org/officeDocument/2006/relationships/customXml" Target="../ink/ink1443.xml"/><Relationship Id="rId312" Type="http://schemas.openxmlformats.org/officeDocument/2006/relationships/image" Target="../media/image1271.png"/><Relationship Id="rId311" Type="http://schemas.openxmlformats.org/officeDocument/2006/relationships/customXml" Target="../ink/ink1442.xml"/><Relationship Id="rId310" Type="http://schemas.openxmlformats.org/officeDocument/2006/relationships/image" Target="../media/image1270.png"/><Relationship Id="rId31" Type="http://schemas.openxmlformats.org/officeDocument/2006/relationships/customXml" Target="../ink/ink1302.xml"/><Relationship Id="rId309" Type="http://schemas.openxmlformats.org/officeDocument/2006/relationships/customXml" Target="../ink/ink1441.xml"/><Relationship Id="rId308" Type="http://schemas.openxmlformats.org/officeDocument/2006/relationships/image" Target="../media/image1269.png"/><Relationship Id="rId307" Type="http://schemas.openxmlformats.org/officeDocument/2006/relationships/customXml" Target="../ink/ink1440.xml"/><Relationship Id="rId306" Type="http://schemas.openxmlformats.org/officeDocument/2006/relationships/image" Target="../media/image1268.png"/><Relationship Id="rId305" Type="http://schemas.openxmlformats.org/officeDocument/2006/relationships/customXml" Target="../ink/ink1439.xml"/><Relationship Id="rId304" Type="http://schemas.openxmlformats.org/officeDocument/2006/relationships/image" Target="../media/image1267.png"/><Relationship Id="rId303" Type="http://schemas.openxmlformats.org/officeDocument/2006/relationships/customXml" Target="../ink/ink1438.xml"/><Relationship Id="rId302" Type="http://schemas.openxmlformats.org/officeDocument/2006/relationships/image" Target="../media/image1266.png"/><Relationship Id="rId301" Type="http://schemas.openxmlformats.org/officeDocument/2006/relationships/customXml" Target="../ink/ink1437.xml"/><Relationship Id="rId300" Type="http://schemas.openxmlformats.org/officeDocument/2006/relationships/image" Target="../media/image1265.png"/><Relationship Id="rId30" Type="http://schemas.openxmlformats.org/officeDocument/2006/relationships/image" Target="../media/image1120.png"/><Relationship Id="rId3" Type="http://schemas.openxmlformats.org/officeDocument/2006/relationships/customXml" Target="../ink/ink1288.xml"/><Relationship Id="rId299" Type="http://schemas.openxmlformats.org/officeDocument/2006/relationships/customXml" Target="../ink/ink1436.xml"/><Relationship Id="rId298" Type="http://schemas.openxmlformats.org/officeDocument/2006/relationships/image" Target="../media/image1264.png"/><Relationship Id="rId297" Type="http://schemas.openxmlformats.org/officeDocument/2006/relationships/customXml" Target="../ink/ink1435.xml"/><Relationship Id="rId296" Type="http://schemas.openxmlformats.org/officeDocument/2006/relationships/image" Target="../media/image1263.png"/><Relationship Id="rId295" Type="http://schemas.openxmlformats.org/officeDocument/2006/relationships/customXml" Target="../ink/ink1434.xml"/><Relationship Id="rId294" Type="http://schemas.openxmlformats.org/officeDocument/2006/relationships/image" Target="../media/image1262.png"/><Relationship Id="rId293" Type="http://schemas.openxmlformats.org/officeDocument/2006/relationships/customXml" Target="../ink/ink1433.xml"/><Relationship Id="rId292" Type="http://schemas.openxmlformats.org/officeDocument/2006/relationships/image" Target="../media/image1261.png"/><Relationship Id="rId291" Type="http://schemas.openxmlformats.org/officeDocument/2006/relationships/customXml" Target="../ink/ink1432.xml"/><Relationship Id="rId290" Type="http://schemas.openxmlformats.org/officeDocument/2006/relationships/image" Target="../media/image1260.png"/><Relationship Id="rId29" Type="http://schemas.openxmlformats.org/officeDocument/2006/relationships/customXml" Target="../ink/ink1301.xml"/><Relationship Id="rId289" Type="http://schemas.openxmlformats.org/officeDocument/2006/relationships/customXml" Target="../ink/ink1431.xml"/><Relationship Id="rId288" Type="http://schemas.openxmlformats.org/officeDocument/2006/relationships/image" Target="../media/image1259.png"/><Relationship Id="rId287" Type="http://schemas.openxmlformats.org/officeDocument/2006/relationships/customXml" Target="../ink/ink1430.xml"/><Relationship Id="rId286" Type="http://schemas.openxmlformats.org/officeDocument/2006/relationships/image" Target="../media/image1258.png"/><Relationship Id="rId285" Type="http://schemas.openxmlformats.org/officeDocument/2006/relationships/customXml" Target="../ink/ink1429.xml"/><Relationship Id="rId284" Type="http://schemas.openxmlformats.org/officeDocument/2006/relationships/image" Target="../media/image1257.png"/><Relationship Id="rId283" Type="http://schemas.openxmlformats.org/officeDocument/2006/relationships/customXml" Target="../ink/ink1428.xml"/><Relationship Id="rId282" Type="http://schemas.openxmlformats.org/officeDocument/2006/relationships/image" Target="../media/image1256.png"/><Relationship Id="rId281" Type="http://schemas.openxmlformats.org/officeDocument/2006/relationships/customXml" Target="../ink/ink1427.xml"/><Relationship Id="rId280" Type="http://schemas.openxmlformats.org/officeDocument/2006/relationships/image" Target="../media/image928.png"/><Relationship Id="rId28" Type="http://schemas.openxmlformats.org/officeDocument/2006/relationships/image" Target="../media/image1119.png"/><Relationship Id="rId279" Type="http://schemas.openxmlformats.org/officeDocument/2006/relationships/customXml" Target="../ink/ink1426.xml"/><Relationship Id="rId278" Type="http://schemas.openxmlformats.org/officeDocument/2006/relationships/image" Target="../media/image1255.png"/><Relationship Id="rId277" Type="http://schemas.openxmlformats.org/officeDocument/2006/relationships/customXml" Target="../ink/ink1425.xml"/><Relationship Id="rId276" Type="http://schemas.openxmlformats.org/officeDocument/2006/relationships/image" Target="../media/image1254.png"/><Relationship Id="rId275" Type="http://schemas.openxmlformats.org/officeDocument/2006/relationships/customXml" Target="../ink/ink1424.xml"/><Relationship Id="rId274" Type="http://schemas.openxmlformats.org/officeDocument/2006/relationships/image" Target="../media/image1253.png"/><Relationship Id="rId273" Type="http://schemas.openxmlformats.org/officeDocument/2006/relationships/customXml" Target="../ink/ink1423.xml"/><Relationship Id="rId272" Type="http://schemas.openxmlformats.org/officeDocument/2006/relationships/image" Target="../media/image1252.png"/><Relationship Id="rId271" Type="http://schemas.openxmlformats.org/officeDocument/2006/relationships/customXml" Target="../ink/ink1422.xml"/><Relationship Id="rId270" Type="http://schemas.openxmlformats.org/officeDocument/2006/relationships/image" Target="../media/image1251.png"/><Relationship Id="rId27" Type="http://schemas.openxmlformats.org/officeDocument/2006/relationships/customXml" Target="../ink/ink1300.xml"/><Relationship Id="rId269" Type="http://schemas.openxmlformats.org/officeDocument/2006/relationships/customXml" Target="../ink/ink1421.xml"/><Relationship Id="rId268" Type="http://schemas.openxmlformats.org/officeDocument/2006/relationships/image" Target="../media/image1250.png"/><Relationship Id="rId267" Type="http://schemas.openxmlformats.org/officeDocument/2006/relationships/customXml" Target="../ink/ink1420.xml"/><Relationship Id="rId266" Type="http://schemas.openxmlformats.org/officeDocument/2006/relationships/image" Target="../media/image1249.png"/><Relationship Id="rId265" Type="http://schemas.openxmlformats.org/officeDocument/2006/relationships/customXml" Target="../ink/ink1419.xml"/><Relationship Id="rId264" Type="http://schemas.openxmlformats.org/officeDocument/2006/relationships/image" Target="../media/image1248.png"/><Relationship Id="rId263" Type="http://schemas.openxmlformats.org/officeDocument/2006/relationships/customXml" Target="../ink/ink1418.xml"/><Relationship Id="rId262" Type="http://schemas.openxmlformats.org/officeDocument/2006/relationships/image" Target="../media/image1247.png"/><Relationship Id="rId261" Type="http://schemas.openxmlformats.org/officeDocument/2006/relationships/customXml" Target="../ink/ink1417.xml"/><Relationship Id="rId260" Type="http://schemas.openxmlformats.org/officeDocument/2006/relationships/image" Target="../media/image1246.png"/><Relationship Id="rId26" Type="http://schemas.openxmlformats.org/officeDocument/2006/relationships/image" Target="../media/image1118.png"/><Relationship Id="rId259" Type="http://schemas.openxmlformats.org/officeDocument/2006/relationships/customXml" Target="../ink/ink1416.xml"/><Relationship Id="rId258" Type="http://schemas.openxmlformats.org/officeDocument/2006/relationships/image" Target="../media/image1245.png"/><Relationship Id="rId257" Type="http://schemas.openxmlformats.org/officeDocument/2006/relationships/customXml" Target="../ink/ink1415.xml"/><Relationship Id="rId256" Type="http://schemas.openxmlformats.org/officeDocument/2006/relationships/image" Target="../media/image1244.png"/><Relationship Id="rId255" Type="http://schemas.openxmlformats.org/officeDocument/2006/relationships/customXml" Target="../ink/ink1414.xml"/><Relationship Id="rId254" Type="http://schemas.openxmlformats.org/officeDocument/2006/relationships/image" Target="../media/image1243.png"/><Relationship Id="rId253" Type="http://schemas.openxmlformats.org/officeDocument/2006/relationships/customXml" Target="../ink/ink1413.xml"/><Relationship Id="rId252" Type="http://schemas.openxmlformats.org/officeDocument/2006/relationships/image" Target="../media/image1242.png"/><Relationship Id="rId251" Type="http://schemas.openxmlformats.org/officeDocument/2006/relationships/customXml" Target="../ink/ink1412.xml"/><Relationship Id="rId250" Type="http://schemas.openxmlformats.org/officeDocument/2006/relationships/image" Target="../media/image1241.png"/><Relationship Id="rId25" Type="http://schemas.openxmlformats.org/officeDocument/2006/relationships/customXml" Target="../ink/ink1299.xml"/><Relationship Id="rId249" Type="http://schemas.openxmlformats.org/officeDocument/2006/relationships/customXml" Target="../ink/ink1411.xml"/><Relationship Id="rId248" Type="http://schemas.openxmlformats.org/officeDocument/2006/relationships/image" Target="../media/image1240.png"/><Relationship Id="rId247" Type="http://schemas.openxmlformats.org/officeDocument/2006/relationships/customXml" Target="../ink/ink1410.xml"/><Relationship Id="rId246" Type="http://schemas.openxmlformats.org/officeDocument/2006/relationships/image" Target="../media/image1239.png"/><Relationship Id="rId245" Type="http://schemas.openxmlformats.org/officeDocument/2006/relationships/customXml" Target="../ink/ink1409.xml"/><Relationship Id="rId244" Type="http://schemas.openxmlformats.org/officeDocument/2006/relationships/image" Target="../media/image1238.png"/><Relationship Id="rId243" Type="http://schemas.openxmlformats.org/officeDocument/2006/relationships/customXml" Target="../ink/ink1408.xml"/><Relationship Id="rId242" Type="http://schemas.openxmlformats.org/officeDocument/2006/relationships/image" Target="../media/image1237.png"/><Relationship Id="rId241" Type="http://schemas.openxmlformats.org/officeDocument/2006/relationships/customXml" Target="../ink/ink1407.xml"/><Relationship Id="rId240" Type="http://schemas.openxmlformats.org/officeDocument/2006/relationships/image" Target="../media/image1236.png"/><Relationship Id="rId24" Type="http://schemas.openxmlformats.org/officeDocument/2006/relationships/image" Target="../media/image1117.png"/><Relationship Id="rId239" Type="http://schemas.openxmlformats.org/officeDocument/2006/relationships/customXml" Target="../ink/ink1406.xml"/><Relationship Id="rId238" Type="http://schemas.openxmlformats.org/officeDocument/2006/relationships/image" Target="../media/image1235.png"/><Relationship Id="rId237" Type="http://schemas.openxmlformats.org/officeDocument/2006/relationships/customXml" Target="../ink/ink1405.xml"/><Relationship Id="rId236" Type="http://schemas.openxmlformats.org/officeDocument/2006/relationships/image" Target="../media/image1234.png"/><Relationship Id="rId235" Type="http://schemas.openxmlformats.org/officeDocument/2006/relationships/customXml" Target="../ink/ink1404.xml"/><Relationship Id="rId234" Type="http://schemas.openxmlformats.org/officeDocument/2006/relationships/image" Target="../media/image1233.png"/><Relationship Id="rId233" Type="http://schemas.openxmlformats.org/officeDocument/2006/relationships/customXml" Target="../ink/ink1403.xml"/><Relationship Id="rId232" Type="http://schemas.openxmlformats.org/officeDocument/2006/relationships/image" Target="../media/image1232.png"/><Relationship Id="rId231" Type="http://schemas.openxmlformats.org/officeDocument/2006/relationships/customXml" Target="../ink/ink1402.xml"/><Relationship Id="rId230" Type="http://schemas.openxmlformats.org/officeDocument/2006/relationships/image" Target="../media/image1231.png"/><Relationship Id="rId23" Type="http://schemas.openxmlformats.org/officeDocument/2006/relationships/customXml" Target="../ink/ink1298.xml"/><Relationship Id="rId229" Type="http://schemas.openxmlformats.org/officeDocument/2006/relationships/customXml" Target="../ink/ink1401.xml"/><Relationship Id="rId228" Type="http://schemas.openxmlformats.org/officeDocument/2006/relationships/image" Target="../media/image1230.png"/><Relationship Id="rId227" Type="http://schemas.openxmlformats.org/officeDocument/2006/relationships/customXml" Target="../ink/ink1400.xml"/><Relationship Id="rId226" Type="http://schemas.openxmlformats.org/officeDocument/2006/relationships/image" Target="../media/image1229.png"/><Relationship Id="rId225" Type="http://schemas.openxmlformats.org/officeDocument/2006/relationships/customXml" Target="../ink/ink1399.xml"/><Relationship Id="rId224" Type="http://schemas.openxmlformats.org/officeDocument/2006/relationships/image" Target="../media/image1225.png"/><Relationship Id="rId223" Type="http://schemas.openxmlformats.org/officeDocument/2006/relationships/customXml" Target="../ink/ink1398.xml"/><Relationship Id="rId222" Type="http://schemas.openxmlformats.org/officeDocument/2006/relationships/image" Target="../media/image1215.png"/><Relationship Id="rId221" Type="http://schemas.openxmlformats.org/officeDocument/2006/relationships/customXml" Target="../ink/ink1397.xml"/><Relationship Id="rId220" Type="http://schemas.openxmlformats.org/officeDocument/2006/relationships/image" Target="../media/image1214.png"/><Relationship Id="rId22" Type="http://schemas.openxmlformats.org/officeDocument/2006/relationships/image" Target="../media/image1116.png"/><Relationship Id="rId219" Type="http://schemas.openxmlformats.org/officeDocument/2006/relationships/customXml" Target="../ink/ink1396.xml"/><Relationship Id="rId218" Type="http://schemas.openxmlformats.org/officeDocument/2006/relationships/image" Target="../media/image1213.png"/><Relationship Id="rId217" Type="http://schemas.openxmlformats.org/officeDocument/2006/relationships/customXml" Target="../ink/ink1395.xml"/><Relationship Id="rId216" Type="http://schemas.openxmlformats.org/officeDocument/2006/relationships/image" Target="../media/image1212.png"/><Relationship Id="rId215" Type="http://schemas.openxmlformats.org/officeDocument/2006/relationships/customXml" Target="../ink/ink1394.xml"/><Relationship Id="rId214" Type="http://schemas.openxmlformats.org/officeDocument/2006/relationships/image" Target="../media/image1211.png"/><Relationship Id="rId213" Type="http://schemas.openxmlformats.org/officeDocument/2006/relationships/customXml" Target="../ink/ink1393.xml"/><Relationship Id="rId212" Type="http://schemas.openxmlformats.org/officeDocument/2006/relationships/image" Target="../media/image1210.png"/><Relationship Id="rId211" Type="http://schemas.openxmlformats.org/officeDocument/2006/relationships/customXml" Target="../ink/ink1392.xml"/><Relationship Id="rId210" Type="http://schemas.openxmlformats.org/officeDocument/2006/relationships/image" Target="../media/image1209.png"/><Relationship Id="rId21" Type="http://schemas.openxmlformats.org/officeDocument/2006/relationships/customXml" Target="../ink/ink1297.xml"/><Relationship Id="rId209" Type="http://schemas.openxmlformats.org/officeDocument/2006/relationships/customXml" Target="../ink/ink1391.xml"/><Relationship Id="rId208" Type="http://schemas.openxmlformats.org/officeDocument/2006/relationships/image" Target="../media/image1208.png"/><Relationship Id="rId207" Type="http://schemas.openxmlformats.org/officeDocument/2006/relationships/customXml" Target="../ink/ink1390.xml"/><Relationship Id="rId206" Type="http://schemas.openxmlformats.org/officeDocument/2006/relationships/image" Target="../media/image1207.png"/><Relationship Id="rId205" Type="http://schemas.openxmlformats.org/officeDocument/2006/relationships/customXml" Target="../ink/ink1389.xml"/><Relationship Id="rId204" Type="http://schemas.openxmlformats.org/officeDocument/2006/relationships/image" Target="../media/image1206.png"/><Relationship Id="rId203" Type="http://schemas.openxmlformats.org/officeDocument/2006/relationships/customXml" Target="../ink/ink1388.xml"/><Relationship Id="rId202" Type="http://schemas.openxmlformats.org/officeDocument/2006/relationships/image" Target="../media/image1205.png"/><Relationship Id="rId201" Type="http://schemas.openxmlformats.org/officeDocument/2006/relationships/customXml" Target="../ink/ink1387.xml"/><Relationship Id="rId200" Type="http://schemas.openxmlformats.org/officeDocument/2006/relationships/image" Target="../media/image1204.png"/><Relationship Id="rId20" Type="http://schemas.openxmlformats.org/officeDocument/2006/relationships/image" Target="../media/image1115.png"/><Relationship Id="rId2" Type="http://schemas.openxmlformats.org/officeDocument/2006/relationships/image" Target="../media/image1106.png"/><Relationship Id="rId199" Type="http://schemas.openxmlformats.org/officeDocument/2006/relationships/customXml" Target="../ink/ink1386.xml"/><Relationship Id="rId198" Type="http://schemas.openxmlformats.org/officeDocument/2006/relationships/image" Target="../media/image1203.png"/><Relationship Id="rId197" Type="http://schemas.openxmlformats.org/officeDocument/2006/relationships/customXml" Target="../ink/ink1385.xml"/><Relationship Id="rId196" Type="http://schemas.openxmlformats.org/officeDocument/2006/relationships/image" Target="../media/image1202.png"/><Relationship Id="rId195" Type="http://schemas.openxmlformats.org/officeDocument/2006/relationships/customXml" Target="../ink/ink1384.xml"/><Relationship Id="rId194" Type="http://schemas.openxmlformats.org/officeDocument/2006/relationships/image" Target="../media/image1201.png"/><Relationship Id="rId193" Type="http://schemas.openxmlformats.org/officeDocument/2006/relationships/customXml" Target="../ink/ink1383.xml"/><Relationship Id="rId192" Type="http://schemas.openxmlformats.org/officeDocument/2006/relationships/image" Target="../media/image1200.png"/><Relationship Id="rId191" Type="http://schemas.openxmlformats.org/officeDocument/2006/relationships/customXml" Target="../ink/ink1382.xml"/><Relationship Id="rId190" Type="http://schemas.openxmlformats.org/officeDocument/2006/relationships/image" Target="../media/image1199.png"/><Relationship Id="rId19" Type="http://schemas.openxmlformats.org/officeDocument/2006/relationships/customXml" Target="../ink/ink1296.xml"/><Relationship Id="rId189" Type="http://schemas.openxmlformats.org/officeDocument/2006/relationships/customXml" Target="../ink/ink1381.xml"/><Relationship Id="rId188" Type="http://schemas.openxmlformats.org/officeDocument/2006/relationships/image" Target="../media/image1198.png"/><Relationship Id="rId187" Type="http://schemas.openxmlformats.org/officeDocument/2006/relationships/customXml" Target="../ink/ink1380.xml"/><Relationship Id="rId186" Type="http://schemas.openxmlformats.org/officeDocument/2006/relationships/image" Target="../media/image1197.png"/><Relationship Id="rId185" Type="http://schemas.openxmlformats.org/officeDocument/2006/relationships/customXml" Target="../ink/ink1379.xml"/><Relationship Id="rId184" Type="http://schemas.openxmlformats.org/officeDocument/2006/relationships/image" Target="../media/image1196.png"/><Relationship Id="rId183" Type="http://schemas.openxmlformats.org/officeDocument/2006/relationships/customXml" Target="../ink/ink1378.xml"/><Relationship Id="rId182" Type="http://schemas.openxmlformats.org/officeDocument/2006/relationships/image" Target="../media/image1195.png"/><Relationship Id="rId181" Type="http://schemas.openxmlformats.org/officeDocument/2006/relationships/customXml" Target="../ink/ink1377.xml"/><Relationship Id="rId180" Type="http://schemas.openxmlformats.org/officeDocument/2006/relationships/image" Target="../media/image1194.png"/><Relationship Id="rId18" Type="http://schemas.openxmlformats.org/officeDocument/2006/relationships/image" Target="../media/image1114.png"/><Relationship Id="rId179" Type="http://schemas.openxmlformats.org/officeDocument/2006/relationships/customXml" Target="../ink/ink1376.xml"/><Relationship Id="rId178" Type="http://schemas.openxmlformats.org/officeDocument/2006/relationships/image" Target="../media/image1193.png"/><Relationship Id="rId177" Type="http://schemas.openxmlformats.org/officeDocument/2006/relationships/customXml" Target="../ink/ink1375.xml"/><Relationship Id="rId176" Type="http://schemas.openxmlformats.org/officeDocument/2006/relationships/image" Target="../media/image1192.png"/><Relationship Id="rId175" Type="http://schemas.openxmlformats.org/officeDocument/2006/relationships/customXml" Target="../ink/ink1374.xml"/><Relationship Id="rId174" Type="http://schemas.openxmlformats.org/officeDocument/2006/relationships/image" Target="../media/image1191.png"/><Relationship Id="rId173" Type="http://schemas.openxmlformats.org/officeDocument/2006/relationships/customXml" Target="../ink/ink1373.xml"/><Relationship Id="rId172" Type="http://schemas.openxmlformats.org/officeDocument/2006/relationships/image" Target="../media/image1190.png"/><Relationship Id="rId171" Type="http://schemas.openxmlformats.org/officeDocument/2006/relationships/customXml" Target="../ink/ink1372.xml"/><Relationship Id="rId170" Type="http://schemas.openxmlformats.org/officeDocument/2006/relationships/image" Target="../media/image1189.png"/><Relationship Id="rId17" Type="http://schemas.openxmlformats.org/officeDocument/2006/relationships/customXml" Target="../ink/ink1295.xml"/><Relationship Id="rId169" Type="http://schemas.openxmlformats.org/officeDocument/2006/relationships/customXml" Target="../ink/ink1371.xml"/><Relationship Id="rId168" Type="http://schemas.openxmlformats.org/officeDocument/2006/relationships/image" Target="../media/image1188.png"/><Relationship Id="rId167" Type="http://schemas.openxmlformats.org/officeDocument/2006/relationships/customXml" Target="../ink/ink1370.xml"/><Relationship Id="rId166" Type="http://schemas.openxmlformats.org/officeDocument/2006/relationships/image" Target="../media/image1187.png"/><Relationship Id="rId165" Type="http://schemas.openxmlformats.org/officeDocument/2006/relationships/customXml" Target="../ink/ink1369.xml"/><Relationship Id="rId164" Type="http://schemas.openxmlformats.org/officeDocument/2006/relationships/image" Target="../media/image1186.png"/><Relationship Id="rId163" Type="http://schemas.openxmlformats.org/officeDocument/2006/relationships/customXml" Target="../ink/ink1368.xml"/><Relationship Id="rId162" Type="http://schemas.openxmlformats.org/officeDocument/2006/relationships/image" Target="../media/image1185.png"/><Relationship Id="rId161" Type="http://schemas.openxmlformats.org/officeDocument/2006/relationships/customXml" Target="../ink/ink1367.xml"/><Relationship Id="rId160" Type="http://schemas.openxmlformats.org/officeDocument/2006/relationships/image" Target="../media/image1184.png"/><Relationship Id="rId16" Type="http://schemas.openxmlformats.org/officeDocument/2006/relationships/image" Target="../media/image1113.png"/><Relationship Id="rId159" Type="http://schemas.openxmlformats.org/officeDocument/2006/relationships/customXml" Target="../ink/ink1366.xml"/><Relationship Id="rId158" Type="http://schemas.openxmlformats.org/officeDocument/2006/relationships/image" Target="../media/image1183.png"/><Relationship Id="rId157" Type="http://schemas.openxmlformats.org/officeDocument/2006/relationships/customXml" Target="../ink/ink1365.xml"/><Relationship Id="rId156" Type="http://schemas.openxmlformats.org/officeDocument/2006/relationships/image" Target="../media/image1182.png"/><Relationship Id="rId155" Type="http://schemas.openxmlformats.org/officeDocument/2006/relationships/customXml" Target="../ink/ink1364.xml"/><Relationship Id="rId154" Type="http://schemas.openxmlformats.org/officeDocument/2006/relationships/image" Target="../media/image1181.png"/><Relationship Id="rId153" Type="http://schemas.openxmlformats.org/officeDocument/2006/relationships/customXml" Target="../ink/ink1363.xml"/><Relationship Id="rId152" Type="http://schemas.openxmlformats.org/officeDocument/2006/relationships/image" Target="../media/image1180.png"/><Relationship Id="rId151" Type="http://schemas.openxmlformats.org/officeDocument/2006/relationships/customXml" Target="../ink/ink1362.xml"/><Relationship Id="rId150" Type="http://schemas.openxmlformats.org/officeDocument/2006/relationships/image" Target="../media/image1179.png"/><Relationship Id="rId15" Type="http://schemas.openxmlformats.org/officeDocument/2006/relationships/customXml" Target="../ink/ink1294.xml"/><Relationship Id="rId149" Type="http://schemas.openxmlformats.org/officeDocument/2006/relationships/customXml" Target="../ink/ink1361.xml"/><Relationship Id="rId148" Type="http://schemas.openxmlformats.org/officeDocument/2006/relationships/image" Target="../media/image1178.png"/><Relationship Id="rId147" Type="http://schemas.openxmlformats.org/officeDocument/2006/relationships/customXml" Target="../ink/ink1360.xml"/><Relationship Id="rId146" Type="http://schemas.openxmlformats.org/officeDocument/2006/relationships/image" Target="../media/image1177.png"/><Relationship Id="rId145" Type="http://schemas.openxmlformats.org/officeDocument/2006/relationships/customXml" Target="../ink/ink1359.xml"/><Relationship Id="rId144" Type="http://schemas.openxmlformats.org/officeDocument/2006/relationships/image" Target="../media/image1176.png"/><Relationship Id="rId143" Type="http://schemas.openxmlformats.org/officeDocument/2006/relationships/customXml" Target="../ink/ink1358.xml"/><Relationship Id="rId142" Type="http://schemas.openxmlformats.org/officeDocument/2006/relationships/image" Target="../media/image1175.png"/><Relationship Id="rId141" Type="http://schemas.openxmlformats.org/officeDocument/2006/relationships/customXml" Target="../ink/ink1357.xml"/><Relationship Id="rId140" Type="http://schemas.openxmlformats.org/officeDocument/2006/relationships/image" Target="../media/image1174.png"/><Relationship Id="rId14" Type="http://schemas.openxmlformats.org/officeDocument/2006/relationships/image" Target="../media/image1112.png"/><Relationship Id="rId139" Type="http://schemas.openxmlformats.org/officeDocument/2006/relationships/customXml" Target="../ink/ink1356.xml"/><Relationship Id="rId138" Type="http://schemas.openxmlformats.org/officeDocument/2006/relationships/image" Target="../media/image1173.png"/><Relationship Id="rId137" Type="http://schemas.openxmlformats.org/officeDocument/2006/relationships/customXml" Target="../ink/ink1355.xml"/><Relationship Id="rId136" Type="http://schemas.openxmlformats.org/officeDocument/2006/relationships/image" Target="../media/image1172.png"/><Relationship Id="rId135" Type="http://schemas.openxmlformats.org/officeDocument/2006/relationships/customXml" Target="../ink/ink1354.xml"/><Relationship Id="rId134" Type="http://schemas.openxmlformats.org/officeDocument/2006/relationships/image" Target="../media/image1171.png"/><Relationship Id="rId133" Type="http://schemas.openxmlformats.org/officeDocument/2006/relationships/customXml" Target="../ink/ink1353.xml"/><Relationship Id="rId132" Type="http://schemas.openxmlformats.org/officeDocument/2006/relationships/image" Target="../media/image1170.png"/><Relationship Id="rId131" Type="http://schemas.openxmlformats.org/officeDocument/2006/relationships/customXml" Target="../ink/ink1352.xml"/><Relationship Id="rId130" Type="http://schemas.openxmlformats.org/officeDocument/2006/relationships/image" Target="../media/image1169.png"/><Relationship Id="rId13" Type="http://schemas.openxmlformats.org/officeDocument/2006/relationships/customXml" Target="../ink/ink1293.xml"/><Relationship Id="rId129" Type="http://schemas.openxmlformats.org/officeDocument/2006/relationships/customXml" Target="../ink/ink1351.xml"/><Relationship Id="rId128" Type="http://schemas.openxmlformats.org/officeDocument/2006/relationships/image" Target="../media/image1168.png"/><Relationship Id="rId127" Type="http://schemas.openxmlformats.org/officeDocument/2006/relationships/customXml" Target="../ink/ink1350.xml"/><Relationship Id="rId126" Type="http://schemas.openxmlformats.org/officeDocument/2006/relationships/image" Target="../media/image1167.png"/><Relationship Id="rId125" Type="http://schemas.openxmlformats.org/officeDocument/2006/relationships/customXml" Target="../ink/ink1349.xml"/><Relationship Id="rId124" Type="http://schemas.openxmlformats.org/officeDocument/2006/relationships/image" Target="../media/image1166.png"/><Relationship Id="rId123" Type="http://schemas.openxmlformats.org/officeDocument/2006/relationships/customXml" Target="../ink/ink1348.xml"/><Relationship Id="rId122" Type="http://schemas.openxmlformats.org/officeDocument/2006/relationships/image" Target="../media/image1165.png"/><Relationship Id="rId121" Type="http://schemas.openxmlformats.org/officeDocument/2006/relationships/customXml" Target="../ink/ink1347.xml"/><Relationship Id="rId120" Type="http://schemas.openxmlformats.org/officeDocument/2006/relationships/image" Target="../media/image1164.png"/><Relationship Id="rId12" Type="http://schemas.openxmlformats.org/officeDocument/2006/relationships/image" Target="../media/image1111.png"/><Relationship Id="rId119" Type="http://schemas.openxmlformats.org/officeDocument/2006/relationships/customXml" Target="../ink/ink1346.xml"/><Relationship Id="rId118" Type="http://schemas.openxmlformats.org/officeDocument/2006/relationships/image" Target="../media/image1163.png"/><Relationship Id="rId117" Type="http://schemas.openxmlformats.org/officeDocument/2006/relationships/customXml" Target="../ink/ink1345.xml"/><Relationship Id="rId116" Type="http://schemas.openxmlformats.org/officeDocument/2006/relationships/image" Target="../media/image1162.png"/><Relationship Id="rId115" Type="http://schemas.openxmlformats.org/officeDocument/2006/relationships/customXml" Target="../ink/ink1344.xml"/><Relationship Id="rId114" Type="http://schemas.openxmlformats.org/officeDocument/2006/relationships/image" Target="../media/image1161.png"/><Relationship Id="rId113" Type="http://schemas.openxmlformats.org/officeDocument/2006/relationships/customXml" Target="../ink/ink1343.xml"/><Relationship Id="rId112" Type="http://schemas.openxmlformats.org/officeDocument/2006/relationships/image" Target="../media/image1160.png"/><Relationship Id="rId111" Type="http://schemas.openxmlformats.org/officeDocument/2006/relationships/customXml" Target="../ink/ink1342.xml"/><Relationship Id="rId110" Type="http://schemas.openxmlformats.org/officeDocument/2006/relationships/image" Target="../media/image1159.png"/><Relationship Id="rId11" Type="http://schemas.openxmlformats.org/officeDocument/2006/relationships/customXml" Target="../ink/ink1292.xml"/><Relationship Id="rId109" Type="http://schemas.openxmlformats.org/officeDocument/2006/relationships/customXml" Target="../ink/ink1341.xml"/><Relationship Id="rId108" Type="http://schemas.openxmlformats.org/officeDocument/2006/relationships/image" Target="../media/image1158.png"/><Relationship Id="rId107" Type="http://schemas.openxmlformats.org/officeDocument/2006/relationships/customXml" Target="../ink/ink1340.xml"/><Relationship Id="rId106" Type="http://schemas.openxmlformats.org/officeDocument/2006/relationships/image" Target="../media/image1157.png"/><Relationship Id="rId105" Type="http://schemas.openxmlformats.org/officeDocument/2006/relationships/customXml" Target="../ink/ink1339.xml"/><Relationship Id="rId104" Type="http://schemas.openxmlformats.org/officeDocument/2006/relationships/image" Target="../media/image1156.png"/><Relationship Id="rId103" Type="http://schemas.openxmlformats.org/officeDocument/2006/relationships/customXml" Target="../ink/ink1338.xml"/><Relationship Id="rId102" Type="http://schemas.openxmlformats.org/officeDocument/2006/relationships/image" Target="../media/image1155.png"/><Relationship Id="rId101" Type="http://schemas.openxmlformats.org/officeDocument/2006/relationships/customXml" Target="../ink/ink1337.xml"/><Relationship Id="rId100" Type="http://schemas.openxmlformats.org/officeDocument/2006/relationships/image" Target="../media/image1154.png"/><Relationship Id="rId10" Type="http://schemas.openxmlformats.org/officeDocument/2006/relationships/image" Target="../media/image1110.png"/><Relationship Id="rId1" Type="http://schemas.openxmlformats.org/officeDocument/2006/relationships/customXml" Target="../ink/ink128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574.xml"/><Relationship Id="rId98" Type="http://schemas.openxmlformats.org/officeDocument/2006/relationships/image" Target="../media/image1153.png"/><Relationship Id="rId97" Type="http://schemas.openxmlformats.org/officeDocument/2006/relationships/customXml" Target="../ink/ink1573.xml"/><Relationship Id="rId96" Type="http://schemas.openxmlformats.org/officeDocument/2006/relationships/image" Target="../media/image1152.png"/><Relationship Id="rId95" Type="http://schemas.openxmlformats.org/officeDocument/2006/relationships/customXml" Target="../ink/ink1572.xml"/><Relationship Id="rId94" Type="http://schemas.openxmlformats.org/officeDocument/2006/relationships/image" Target="../media/image1151.png"/><Relationship Id="rId93" Type="http://schemas.openxmlformats.org/officeDocument/2006/relationships/customXml" Target="../ink/ink1571.xml"/><Relationship Id="rId92" Type="http://schemas.openxmlformats.org/officeDocument/2006/relationships/image" Target="../media/image1150.png"/><Relationship Id="rId91" Type="http://schemas.openxmlformats.org/officeDocument/2006/relationships/customXml" Target="../ink/ink1570.xml"/><Relationship Id="rId90" Type="http://schemas.openxmlformats.org/officeDocument/2006/relationships/image" Target="../media/image1149.png"/><Relationship Id="rId9" Type="http://schemas.openxmlformats.org/officeDocument/2006/relationships/customXml" Target="../ink/ink1529.xml"/><Relationship Id="rId89" Type="http://schemas.openxmlformats.org/officeDocument/2006/relationships/customXml" Target="../ink/ink1569.xml"/><Relationship Id="rId88" Type="http://schemas.openxmlformats.org/officeDocument/2006/relationships/image" Target="../media/image1148.png"/><Relationship Id="rId87" Type="http://schemas.openxmlformats.org/officeDocument/2006/relationships/customXml" Target="../ink/ink1568.xml"/><Relationship Id="rId86" Type="http://schemas.openxmlformats.org/officeDocument/2006/relationships/image" Target="../media/image1147.png"/><Relationship Id="rId85" Type="http://schemas.openxmlformats.org/officeDocument/2006/relationships/customXml" Target="../ink/ink1567.xml"/><Relationship Id="rId84" Type="http://schemas.openxmlformats.org/officeDocument/2006/relationships/image" Target="../media/image1146.png"/><Relationship Id="rId83" Type="http://schemas.openxmlformats.org/officeDocument/2006/relationships/customXml" Target="../ink/ink1566.xml"/><Relationship Id="rId82" Type="http://schemas.openxmlformats.org/officeDocument/2006/relationships/image" Target="../media/image1145.png"/><Relationship Id="rId81" Type="http://schemas.openxmlformats.org/officeDocument/2006/relationships/customXml" Target="../ink/ink1565.xml"/><Relationship Id="rId80" Type="http://schemas.openxmlformats.org/officeDocument/2006/relationships/image" Target="../media/image1144.png"/><Relationship Id="rId8" Type="http://schemas.openxmlformats.org/officeDocument/2006/relationships/image" Target="../media/image1109.png"/><Relationship Id="rId79" Type="http://schemas.openxmlformats.org/officeDocument/2006/relationships/customXml" Target="../ink/ink1564.xml"/><Relationship Id="rId78" Type="http://schemas.openxmlformats.org/officeDocument/2006/relationships/image" Target="../media/image949.png"/><Relationship Id="rId77" Type="http://schemas.openxmlformats.org/officeDocument/2006/relationships/customXml" Target="../ink/ink1563.xml"/><Relationship Id="rId76" Type="http://schemas.openxmlformats.org/officeDocument/2006/relationships/image" Target="../media/image1143.png"/><Relationship Id="rId75" Type="http://schemas.openxmlformats.org/officeDocument/2006/relationships/customXml" Target="../ink/ink1562.xml"/><Relationship Id="rId74" Type="http://schemas.openxmlformats.org/officeDocument/2006/relationships/image" Target="../media/image1142.png"/><Relationship Id="rId73" Type="http://schemas.openxmlformats.org/officeDocument/2006/relationships/customXml" Target="../ink/ink1561.xml"/><Relationship Id="rId72" Type="http://schemas.openxmlformats.org/officeDocument/2006/relationships/image" Target="../media/image1141.png"/><Relationship Id="rId71" Type="http://schemas.openxmlformats.org/officeDocument/2006/relationships/customXml" Target="../ink/ink1560.xml"/><Relationship Id="rId70" Type="http://schemas.openxmlformats.org/officeDocument/2006/relationships/image" Target="../media/image1140.png"/><Relationship Id="rId7" Type="http://schemas.openxmlformats.org/officeDocument/2006/relationships/customXml" Target="../ink/ink1528.xml"/><Relationship Id="rId69" Type="http://schemas.openxmlformats.org/officeDocument/2006/relationships/customXml" Target="../ink/ink1559.xml"/><Relationship Id="rId68" Type="http://schemas.openxmlformats.org/officeDocument/2006/relationships/image" Target="../media/image1139.png"/><Relationship Id="rId67" Type="http://schemas.openxmlformats.org/officeDocument/2006/relationships/customXml" Target="../ink/ink1558.xml"/><Relationship Id="rId66" Type="http://schemas.openxmlformats.org/officeDocument/2006/relationships/image" Target="../media/image1138.png"/><Relationship Id="rId65" Type="http://schemas.openxmlformats.org/officeDocument/2006/relationships/customXml" Target="../ink/ink1557.xml"/><Relationship Id="rId64" Type="http://schemas.openxmlformats.org/officeDocument/2006/relationships/image" Target="../media/image1137.png"/><Relationship Id="rId63" Type="http://schemas.openxmlformats.org/officeDocument/2006/relationships/customXml" Target="../ink/ink1556.xml"/><Relationship Id="rId62" Type="http://schemas.openxmlformats.org/officeDocument/2006/relationships/image" Target="../media/image1136.png"/><Relationship Id="rId61" Type="http://schemas.openxmlformats.org/officeDocument/2006/relationships/customXml" Target="../ink/ink1555.xml"/><Relationship Id="rId60" Type="http://schemas.openxmlformats.org/officeDocument/2006/relationships/image" Target="../media/image1135.png"/><Relationship Id="rId6" Type="http://schemas.openxmlformats.org/officeDocument/2006/relationships/image" Target="../media/image1108.png"/><Relationship Id="rId59" Type="http://schemas.openxmlformats.org/officeDocument/2006/relationships/customXml" Target="../ink/ink1554.xml"/><Relationship Id="rId58" Type="http://schemas.openxmlformats.org/officeDocument/2006/relationships/image" Target="../media/image1134.png"/><Relationship Id="rId57" Type="http://schemas.openxmlformats.org/officeDocument/2006/relationships/customXml" Target="../ink/ink1553.xml"/><Relationship Id="rId56" Type="http://schemas.openxmlformats.org/officeDocument/2006/relationships/image" Target="../media/image1133.png"/><Relationship Id="rId55" Type="http://schemas.openxmlformats.org/officeDocument/2006/relationships/customXml" Target="../ink/ink1552.xml"/><Relationship Id="rId54" Type="http://schemas.openxmlformats.org/officeDocument/2006/relationships/image" Target="../media/image1132.png"/><Relationship Id="rId53" Type="http://schemas.openxmlformats.org/officeDocument/2006/relationships/customXml" Target="../ink/ink1551.xml"/><Relationship Id="rId521" Type="http://schemas.openxmlformats.org/officeDocument/2006/relationships/slideLayout" Target="../slideLayouts/slideLayout36.xml"/><Relationship Id="rId520" Type="http://schemas.openxmlformats.org/officeDocument/2006/relationships/audio" Target="../media/audio3.wav"/><Relationship Id="rId52" Type="http://schemas.openxmlformats.org/officeDocument/2006/relationships/image" Target="../media/image1131.png"/><Relationship Id="rId519" Type="http://schemas.openxmlformats.org/officeDocument/2006/relationships/audio" Target="../media/audio1.wav"/><Relationship Id="rId518" Type="http://schemas.openxmlformats.org/officeDocument/2006/relationships/image" Target="../media/image1373.png"/><Relationship Id="rId517" Type="http://schemas.openxmlformats.org/officeDocument/2006/relationships/customXml" Target="../ink/ink1783.xml"/><Relationship Id="rId516" Type="http://schemas.openxmlformats.org/officeDocument/2006/relationships/image" Target="../media/image1372.png"/><Relationship Id="rId515" Type="http://schemas.openxmlformats.org/officeDocument/2006/relationships/customXml" Target="../ink/ink1782.xml"/><Relationship Id="rId514" Type="http://schemas.openxmlformats.org/officeDocument/2006/relationships/image" Target="../media/image1371.png"/><Relationship Id="rId513" Type="http://schemas.openxmlformats.org/officeDocument/2006/relationships/customXml" Target="../ink/ink1781.xml"/><Relationship Id="rId512" Type="http://schemas.openxmlformats.org/officeDocument/2006/relationships/image" Target="../media/image1370.png"/><Relationship Id="rId511" Type="http://schemas.openxmlformats.org/officeDocument/2006/relationships/customXml" Target="../ink/ink1780.xml"/><Relationship Id="rId510" Type="http://schemas.openxmlformats.org/officeDocument/2006/relationships/image" Target="../media/image1369.png"/><Relationship Id="rId51" Type="http://schemas.openxmlformats.org/officeDocument/2006/relationships/customXml" Target="../ink/ink1550.xml"/><Relationship Id="rId509" Type="http://schemas.openxmlformats.org/officeDocument/2006/relationships/customXml" Target="../ink/ink1779.xml"/><Relationship Id="rId508" Type="http://schemas.openxmlformats.org/officeDocument/2006/relationships/image" Target="../media/image1368.png"/><Relationship Id="rId507" Type="http://schemas.openxmlformats.org/officeDocument/2006/relationships/customXml" Target="../ink/ink1778.xml"/><Relationship Id="rId506" Type="http://schemas.openxmlformats.org/officeDocument/2006/relationships/image" Target="../media/image1367.png"/><Relationship Id="rId505" Type="http://schemas.openxmlformats.org/officeDocument/2006/relationships/customXml" Target="../ink/ink1777.xml"/><Relationship Id="rId504" Type="http://schemas.openxmlformats.org/officeDocument/2006/relationships/image" Target="../media/image1366.png"/><Relationship Id="rId503" Type="http://schemas.openxmlformats.org/officeDocument/2006/relationships/customXml" Target="../ink/ink1776.xml"/><Relationship Id="rId502" Type="http://schemas.openxmlformats.org/officeDocument/2006/relationships/image" Target="../media/image1365.png"/><Relationship Id="rId501" Type="http://schemas.openxmlformats.org/officeDocument/2006/relationships/customXml" Target="../ink/ink1775.xml"/><Relationship Id="rId500" Type="http://schemas.openxmlformats.org/officeDocument/2006/relationships/image" Target="../media/image1364.png"/><Relationship Id="rId50" Type="http://schemas.openxmlformats.org/officeDocument/2006/relationships/image" Target="../media/image1130.png"/><Relationship Id="rId5" Type="http://schemas.openxmlformats.org/officeDocument/2006/relationships/customXml" Target="../ink/ink1527.xml"/><Relationship Id="rId499" Type="http://schemas.openxmlformats.org/officeDocument/2006/relationships/customXml" Target="../ink/ink1774.xml"/><Relationship Id="rId498" Type="http://schemas.openxmlformats.org/officeDocument/2006/relationships/image" Target="../media/image1363.png"/><Relationship Id="rId497" Type="http://schemas.openxmlformats.org/officeDocument/2006/relationships/customXml" Target="../ink/ink1773.xml"/><Relationship Id="rId496" Type="http://schemas.openxmlformats.org/officeDocument/2006/relationships/image" Target="../media/image1362.png"/><Relationship Id="rId495" Type="http://schemas.openxmlformats.org/officeDocument/2006/relationships/customXml" Target="../ink/ink1772.xml"/><Relationship Id="rId494" Type="http://schemas.openxmlformats.org/officeDocument/2006/relationships/image" Target="../media/image1361.png"/><Relationship Id="rId493" Type="http://schemas.openxmlformats.org/officeDocument/2006/relationships/customXml" Target="../ink/ink1771.xml"/><Relationship Id="rId492" Type="http://schemas.openxmlformats.org/officeDocument/2006/relationships/image" Target="../media/image1360.png"/><Relationship Id="rId491" Type="http://schemas.openxmlformats.org/officeDocument/2006/relationships/customXml" Target="../ink/ink1770.xml"/><Relationship Id="rId490" Type="http://schemas.openxmlformats.org/officeDocument/2006/relationships/image" Target="../media/image1359.png"/><Relationship Id="rId49" Type="http://schemas.openxmlformats.org/officeDocument/2006/relationships/customXml" Target="../ink/ink1549.xml"/><Relationship Id="rId489" Type="http://schemas.openxmlformats.org/officeDocument/2006/relationships/customXml" Target="../ink/ink1769.xml"/><Relationship Id="rId488" Type="http://schemas.openxmlformats.org/officeDocument/2006/relationships/image" Target="../media/image1358.png"/><Relationship Id="rId487" Type="http://schemas.openxmlformats.org/officeDocument/2006/relationships/customXml" Target="../ink/ink1768.xml"/><Relationship Id="rId486" Type="http://schemas.openxmlformats.org/officeDocument/2006/relationships/image" Target="../media/image1357.png"/><Relationship Id="rId485" Type="http://schemas.openxmlformats.org/officeDocument/2006/relationships/customXml" Target="../ink/ink1767.xml"/><Relationship Id="rId484" Type="http://schemas.openxmlformats.org/officeDocument/2006/relationships/image" Target="../media/image1356.png"/><Relationship Id="rId483" Type="http://schemas.openxmlformats.org/officeDocument/2006/relationships/customXml" Target="../ink/ink1766.xml"/><Relationship Id="rId482" Type="http://schemas.openxmlformats.org/officeDocument/2006/relationships/image" Target="../media/image1355.png"/><Relationship Id="rId481" Type="http://schemas.openxmlformats.org/officeDocument/2006/relationships/customXml" Target="../ink/ink1765.xml"/><Relationship Id="rId480" Type="http://schemas.openxmlformats.org/officeDocument/2006/relationships/image" Target="../media/image1354.png"/><Relationship Id="rId48" Type="http://schemas.openxmlformats.org/officeDocument/2006/relationships/image" Target="../media/image1129.png"/><Relationship Id="rId479" Type="http://schemas.openxmlformats.org/officeDocument/2006/relationships/customXml" Target="../ink/ink1764.xml"/><Relationship Id="rId478" Type="http://schemas.openxmlformats.org/officeDocument/2006/relationships/image" Target="../media/image1353.png"/><Relationship Id="rId477" Type="http://schemas.openxmlformats.org/officeDocument/2006/relationships/customXml" Target="../ink/ink1763.xml"/><Relationship Id="rId476" Type="http://schemas.openxmlformats.org/officeDocument/2006/relationships/image" Target="../media/image1352.png"/><Relationship Id="rId475" Type="http://schemas.openxmlformats.org/officeDocument/2006/relationships/customXml" Target="../ink/ink1762.xml"/><Relationship Id="rId474" Type="http://schemas.openxmlformats.org/officeDocument/2006/relationships/image" Target="../media/image1351.png"/><Relationship Id="rId473" Type="http://schemas.openxmlformats.org/officeDocument/2006/relationships/customXml" Target="../ink/ink1761.xml"/><Relationship Id="rId472" Type="http://schemas.openxmlformats.org/officeDocument/2006/relationships/image" Target="../media/image1350.png"/><Relationship Id="rId471" Type="http://schemas.openxmlformats.org/officeDocument/2006/relationships/customXml" Target="../ink/ink1760.xml"/><Relationship Id="rId470" Type="http://schemas.openxmlformats.org/officeDocument/2006/relationships/image" Target="../media/image1349.png"/><Relationship Id="rId47" Type="http://schemas.openxmlformats.org/officeDocument/2006/relationships/customXml" Target="../ink/ink1548.xml"/><Relationship Id="rId469" Type="http://schemas.openxmlformats.org/officeDocument/2006/relationships/customXml" Target="../ink/ink1759.xml"/><Relationship Id="rId468" Type="http://schemas.openxmlformats.org/officeDocument/2006/relationships/image" Target="../media/image1348.png"/><Relationship Id="rId467" Type="http://schemas.openxmlformats.org/officeDocument/2006/relationships/customXml" Target="../ink/ink1758.xml"/><Relationship Id="rId466" Type="http://schemas.openxmlformats.org/officeDocument/2006/relationships/image" Target="../media/image1347.png"/><Relationship Id="rId465" Type="http://schemas.openxmlformats.org/officeDocument/2006/relationships/customXml" Target="../ink/ink1757.xml"/><Relationship Id="rId464" Type="http://schemas.openxmlformats.org/officeDocument/2006/relationships/image" Target="../media/image1346.png"/><Relationship Id="rId463" Type="http://schemas.openxmlformats.org/officeDocument/2006/relationships/customXml" Target="../ink/ink1756.xml"/><Relationship Id="rId462" Type="http://schemas.openxmlformats.org/officeDocument/2006/relationships/image" Target="../media/image1345.png"/><Relationship Id="rId461" Type="http://schemas.openxmlformats.org/officeDocument/2006/relationships/customXml" Target="../ink/ink1755.xml"/><Relationship Id="rId460" Type="http://schemas.openxmlformats.org/officeDocument/2006/relationships/image" Target="../media/image1344.png"/><Relationship Id="rId46" Type="http://schemas.openxmlformats.org/officeDocument/2006/relationships/image" Target="../media/image1128.png"/><Relationship Id="rId459" Type="http://schemas.openxmlformats.org/officeDocument/2006/relationships/customXml" Target="../ink/ink1754.xml"/><Relationship Id="rId458" Type="http://schemas.openxmlformats.org/officeDocument/2006/relationships/image" Target="../media/image1343.png"/><Relationship Id="rId457" Type="http://schemas.openxmlformats.org/officeDocument/2006/relationships/customXml" Target="../ink/ink1753.xml"/><Relationship Id="rId456" Type="http://schemas.openxmlformats.org/officeDocument/2006/relationships/image" Target="../media/image1342.png"/><Relationship Id="rId455" Type="http://schemas.openxmlformats.org/officeDocument/2006/relationships/customXml" Target="../ink/ink1752.xml"/><Relationship Id="rId454" Type="http://schemas.openxmlformats.org/officeDocument/2006/relationships/image" Target="../media/image1341.png"/><Relationship Id="rId453" Type="http://schemas.openxmlformats.org/officeDocument/2006/relationships/customXml" Target="../ink/ink1751.xml"/><Relationship Id="rId452" Type="http://schemas.openxmlformats.org/officeDocument/2006/relationships/image" Target="../media/image1340.png"/><Relationship Id="rId451" Type="http://schemas.openxmlformats.org/officeDocument/2006/relationships/customXml" Target="../ink/ink1750.xml"/><Relationship Id="rId450" Type="http://schemas.openxmlformats.org/officeDocument/2006/relationships/image" Target="../media/image1339.png"/><Relationship Id="rId45" Type="http://schemas.openxmlformats.org/officeDocument/2006/relationships/customXml" Target="../ink/ink1547.xml"/><Relationship Id="rId449" Type="http://schemas.openxmlformats.org/officeDocument/2006/relationships/customXml" Target="../ink/ink1749.xml"/><Relationship Id="rId448" Type="http://schemas.openxmlformats.org/officeDocument/2006/relationships/image" Target="../media/image1338.png"/><Relationship Id="rId447" Type="http://schemas.openxmlformats.org/officeDocument/2006/relationships/customXml" Target="../ink/ink1748.xml"/><Relationship Id="rId446" Type="http://schemas.openxmlformats.org/officeDocument/2006/relationships/image" Target="../media/image1337.png"/><Relationship Id="rId445" Type="http://schemas.openxmlformats.org/officeDocument/2006/relationships/customXml" Target="../ink/ink1747.xml"/><Relationship Id="rId444" Type="http://schemas.openxmlformats.org/officeDocument/2006/relationships/image" Target="../media/image1336.png"/><Relationship Id="rId443" Type="http://schemas.openxmlformats.org/officeDocument/2006/relationships/customXml" Target="../ink/ink1746.xml"/><Relationship Id="rId442" Type="http://schemas.openxmlformats.org/officeDocument/2006/relationships/image" Target="../media/image1335.png"/><Relationship Id="rId441" Type="http://schemas.openxmlformats.org/officeDocument/2006/relationships/customXml" Target="../ink/ink1745.xml"/><Relationship Id="rId440" Type="http://schemas.openxmlformats.org/officeDocument/2006/relationships/image" Target="../media/image1334.png"/><Relationship Id="rId44" Type="http://schemas.openxmlformats.org/officeDocument/2006/relationships/image" Target="../media/image1127.png"/><Relationship Id="rId439" Type="http://schemas.openxmlformats.org/officeDocument/2006/relationships/customXml" Target="../ink/ink1744.xml"/><Relationship Id="rId438" Type="http://schemas.openxmlformats.org/officeDocument/2006/relationships/image" Target="../media/image1333.png"/><Relationship Id="rId437" Type="http://schemas.openxmlformats.org/officeDocument/2006/relationships/customXml" Target="../ink/ink1743.xml"/><Relationship Id="rId436" Type="http://schemas.openxmlformats.org/officeDocument/2006/relationships/image" Target="../media/image1332.png"/><Relationship Id="rId435" Type="http://schemas.openxmlformats.org/officeDocument/2006/relationships/customXml" Target="../ink/ink1742.xml"/><Relationship Id="rId434" Type="http://schemas.openxmlformats.org/officeDocument/2006/relationships/image" Target="../media/image1331.png"/><Relationship Id="rId433" Type="http://schemas.openxmlformats.org/officeDocument/2006/relationships/customXml" Target="../ink/ink1741.xml"/><Relationship Id="rId432" Type="http://schemas.openxmlformats.org/officeDocument/2006/relationships/image" Target="../media/image1330.png"/><Relationship Id="rId431" Type="http://schemas.openxmlformats.org/officeDocument/2006/relationships/customXml" Target="../ink/ink1740.xml"/><Relationship Id="rId430" Type="http://schemas.openxmlformats.org/officeDocument/2006/relationships/image" Target="../media/image1329.png"/><Relationship Id="rId43" Type="http://schemas.openxmlformats.org/officeDocument/2006/relationships/customXml" Target="../ink/ink1546.xml"/><Relationship Id="rId429" Type="http://schemas.openxmlformats.org/officeDocument/2006/relationships/customXml" Target="../ink/ink1739.xml"/><Relationship Id="rId428" Type="http://schemas.openxmlformats.org/officeDocument/2006/relationships/image" Target="../media/image1328.png"/><Relationship Id="rId427" Type="http://schemas.openxmlformats.org/officeDocument/2006/relationships/customXml" Target="../ink/ink1738.xml"/><Relationship Id="rId426" Type="http://schemas.openxmlformats.org/officeDocument/2006/relationships/image" Target="../media/image1327.png"/><Relationship Id="rId425" Type="http://schemas.openxmlformats.org/officeDocument/2006/relationships/customXml" Target="../ink/ink1737.xml"/><Relationship Id="rId424" Type="http://schemas.openxmlformats.org/officeDocument/2006/relationships/image" Target="../media/image1326.png"/><Relationship Id="rId423" Type="http://schemas.openxmlformats.org/officeDocument/2006/relationships/customXml" Target="../ink/ink1736.xml"/><Relationship Id="rId422" Type="http://schemas.openxmlformats.org/officeDocument/2006/relationships/image" Target="../media/image1325.png"/><Relationship Id="rId421" Type="http://schemas.openxmlformats.org/officeDocument/2006/relationships/customXml" Target="../ink/ink1735.xml"/><Relationship Id="rId420" Type="http://schemas.openxmlformats.org/officeDocument/2006/relationships/image" Target="../media/image1324.png"/><Relationship Id="rId42" Type="http://schemas.openxmlformats.org/officeDocument/2006/relationships/image" Target="../media/image1126.png"/><Relationship Id="rId419" Type="http://schemas.openxmlformats.org/officeDocument/2006/relationships/customXml" Target="../ink/ink1734.xml"/><Relationship Id="rId418" Type="http://schemas.openxmlformats.org/officeDocument/2006/relationships/image" Target="../media/image1323.png"/><Relationship Id="rId417" Type="http://schemas.openxmlformats.org/officeDocument/2006/relationships/customXml" Target="../ink/ink1733.xml"/><Relationship Id="rId416" Type="http://schemas.openxmlformats.org/officeDocument/2006/relationships/image" Target="../media/image1322.png"/><Relationship Id="rId415" Type="http://schemas.openxmlformats.org/officeDocument/2006/relationships/customXml" Target="../ink/ink1732.xml"/><Relationship Id="rId414" Type="http://schemas.openxmlformats.org/officeDocument/2006/relationships/image" Target="../media/image1321.png"/><Relationship Id="rId413" Type="http://schemas.openxmlformats.org/officeDocument/2006/relationships/customXml" Target="../ink/ink1731.xml"/><Relationship Id="rId412" Type="http://schemas.openxmlformats.org/officeDocument/2006/relationships/image" Target="../media/image1320.png"/><Relationship Id="rId411" Type="http://schemas.openxmlformats.org/officeDocument/2006/relationships/customXml" Target="../ink/ink1730.xml"/><Relationship Id="rId410" Type="http://schemas.openxmlformats.org/officeDocument/2006/relationships/image" Target="../media/image1319.png"/><Relationship Id="rId41" Type="http://schemas.openxmlformats.org/officeDocument/2006/relationships/customXml" Target="../ink/ink1545.xml"/><Relationship Id="rId409" Type="http://schemas.openxmlformats.org/officeDocument/2006/relationships/customXml" Target="../ink/ink1729.xml"/><Relationship Id="rId408" Type="http://schemas.openxmlformats.org/officeDocument/2006/relationships/image" Target="../media/image1318.png"/><Relationship Id="rId407" Type="http://schemas.openxmlformats.org/officeDocument/2006/relationships/customXml" Target="../ink/ink1728.xml"/><Relationship Id="rId406" Type="http://schemas.openxmlformats.org/officeDocument/2006/relationships/image" Target="../media/image1317.png"/><Relationship Id="rId405" Type="http://schemas.openxmlformats.org/officeDocument/2006/relationships/customXml" Target="../ink/ink1727.xml"/><Relationship Id="rId404" Type="http://schemas.openxmlformats.org/officeDocument/2006/relationships/image" Target="../media/image1316.png"/><Relationship Id="rId403" Type="http://schemas.openxmlformats.org/officeDocument/2006/relationships/customXml" Target="../ink/ink1726.xml"/><Relationship Id="rId402" Type="http://schemas.openxmlformats.org/officeDocument/2006/relationships/image" Target="../media/image1315.png"/><Relationship Id="rId401" Type="http://schemas.openxmlformats.org/officeDocument/2006/relationships/customXml" Target="../ink/ink1725.xml"/><Relationship Id="rId400" Type="http://schemas.openxmlformats.org/officeDocument/2006/relationships/image" Target="../media/image1314.png"/><Relationship Id="rId40" Type="http://schemas.openxmlformats.org/officeDocument/2006/relationships/image" Target="../media/image1125.png"/><Relationship Id="rId4" Type="http://schemas.openxmlformats.org/officeDocument/2006/relationships/image" Target="../media/image1107.png"/><Relationship Id="rId399" Type="http://schemas.openxmlformats.org/officeDocument/2006/relationships/customXml" Target="../ink/ink1724.xml"/><Relationship Id="rId398" Type="http://schemas.openxmlformats.org/officeDocument/2006/relationships/image" Target="../media/image1313.png"/><Relationship Id="rId397" Type="http://schemas.openxmlformats.org/officeDocument/2006/relationships/customXml" Target="../ink/ink1723.xml"/><Relationship Id="rId396" Type="http://schemas.openxmlformats.org/officeDocument/2006/relationships/image" Target="../media/image1312.png"/><Relationship Id="rId395" Type="http://schemas.openxmlformats.org/officeDocument/2006/relationships/customXml" Target="../ink/ink1722.xml"/><Relationship Id="rId394" Type="http://schemas.openxmlformats.org/officeDocument/2006/relationships/image" Target="../media/image1311.png"/><Relationship Id="rId393" Type="http://schemas.openxmlformats.org/officeDocument/2006/relationships/customXml" Target="../ink/ink1721.xml"/><Relationship Id="rId392" Type="http://schemas.openxmlformats.org/officeDocument/2006/relationships/image" Target="../media/image1310.png"/><Relationship Id="rId391" Type="http://schemas.openxmlformats.org/officeDocument/2006/relationships/customXml" Target="../ink/ink1720.xml"/><Relationship Id="rId390" Type="http://schemas.openxmlformats.org/officeDocument/2006/relationships/image" Target="../media/image1309.png"/><Relationship Id="rId39" Type="http://schemas.openxmlformats.org/officeDocument/2006/relationships/customXml" Target="../ink/ink1544.xml"/><Relationship Id="rId389" Type="http://schemas.openxmlformats.org/officeDocument/2006/relationships/customXml" Target="../ink/ink1719.xml"/><Relationship Id="rId388" Type="http://schemas.openxmlformats.org/officeDocument/2006/relationships/image" Target="../media/image1308.png"/><Relationship Id="rId387" Type="http://schemas.openxmlformats.org/officeDocument/2006/relationships/customXml" Target="../ink/ink1718.xml"/><Relationship Id="rId386" Type="http://schemas.openxmlformats.org/officeDocument/2006/relationships/image" Target="../media/image1307.png"/><Relationship Id="rId385" Type="http://schemas.openxmlformats.org/officeDocument/2006/relationships/customXml" Target="../ink/ink1717.xml"/><Relationship Id="rId384" Type="http://schemas.openxmlformats.org/officeDocument/2006/relationships/image" Target="../media/image1306.png"/><Relationship Id="rId383" Type="http://schemas.openxmlformats.org/officeDocument/2006/relationships/customXml" Target="../ink/ink1716.xml"/><Relationship Id="rId382" Type="http://schemas.openxmlformats.org/officeDocument/2006/relationships/image" Target="../media/image1305.png"/><Relationship Id="rId381" Type="http://schemas.openxmlformats.org/officeDocument/2006/relationships/customXml" Target="../ink/ink1715.xml"/><Relationship Id="rId380" Type="http://schemas.openxmlformats.org/officeDocument/2006/relationships/image" Target="../media/image1304.png"/><Relationship Id="rId38" Type="http://schemas.openxmlformats.org/officeDocument/2006/relationships/image" Target="../media/image1124.png"/><Relationship Id="rId379" Type="http://schemas.openxmlformats.org/officeDocument/2006/relationships/customXml" Target="../ink/ink1714.xml"/><Relationship Id="rId378" Type="http://schemas.openxmlformats.org/officeDocument/2006/relationships/image" Target="../media/image1303.png"/><Relationship Id="rId377" Type="http://schemas.openxmlformats.org/officeDocument/2006/relationships/customXml" Target="../ink/ink1713.xml"/><Relationship Id="rId376" Type="http://schemas.openxmlformats.org/officeDocument/2006/relationships/image" Target="../media/image1302.png"/><Relationship Id="rId375" Type="http://schemas.openxmlformats.org/officeDocument/2006/relationships/customXml" Target="../ink/ink1712.xml"/><Relationship Id="rId374" Type="http://schemas.openxmlformats.org/officeDocument/2006/relationships/image" Target="../media/image1301.png"/><Relationship Id="rId373" Type="http://schemas.openxmlformats.org/officeDocument/2006/relationships/customXml" Target="../ink/ink1711.xml"/><Relationship Id="rId372" Type="http://schemas.openxmlformats.org/officeDocument/2006/relationships/image" Target="../media/image1300.png"/><Relationship Id="rId371" Type="http://schemas.openxmlformats.org/officeDocument/2006/relationships/customXml" Target="../ink/ink1710.xml"/><Relationship Id="rId370" Type="http://schemas.openxmlformats.org/officeDocument/2006/relationships/image" Target="../media/image1299.png"/><Relationship Id="rId37" Type="http://schemas.openxmlformats.org/officeDocument/2006/relationships/customXml" Target="../ink/ink1543.xml"/><Relationship Id="rId369" Type="http://schemas.openxmlformats.org/officeDocument/2006/relationships/customXml" Target="../ink/ink1709.xml"/><Relationship Id="rId368" Type="http://schemas.openxmlformats.org/officeDocument/2006/relationships/image" Target="../media/image1298.png"/><Relationship Id="rId367" Type="http://schemas.openxmlformats.org/officeDocument/2006/relationships/customXml" Target="../ink/ink1708.xml"/><Relationship Id="rId366" Type="http://schemas.openxmlformats.org/officeDocument/2006/relationships/image" Target="../media/image1297.png"/><Relationship Id="rId365" Type="http://schemas.openxmlformats.org/officeDocument/2006/relationships/customXml" Target="../ink/ink1707.xml"/><Relationship Id="rId364" Type="http://schemas.openxmlformats.org/officeDocument/2006/relationships/image" Target="../media/image1296.png"/><Relationship Id="rId363" Type="http://schemas.openxmlformats.org/officeDocument/2006/relationships/customXml" Target="../ink/ink1706.xml"/><Relationship Id="rId362" Type="http://schemas.openxmlformats.org/officeDocument/2006/relationships/image" Target="../media/image1295.png"/><Relationship Id="rId361" Type="http://schemas.openxmlformats.org/officeDocument/2006/relationships/customXml" Target="../ink/ink1705.xml"/><Relationship Id="rId360" Type="http://schemas.openxmlformats.org/officeDocument/2006/relationships/image" Target="../media/image956.png"/><Relationship Id="rId36" Type="http://schemas.openxmlformats.org/officeDocument/2006/relationships/image" Target="../media/image1123.png"/><Relationship Id="rId359" Type="http://schemas.openxmlformats.org/officeDocument/2006/relationships/customXml" Target="../ink/ink1704.xml"/><Relationship Id="rId358" Type="http://schemas.openxmlformats.org/officeDocument/2006/relationships/image" Target="../media/image1294.png"/><Relationship Id="rId357" Type="http://schemas.openxmlformats.org/officeDocument/2006/relationships/customXml" Target="../ink/ink1703.xml"/><Relationship Id="rId356" Type="http://schemas.openxmlformats.org/officeDocument/2006/relationships/image" Target="../media/image1293.png"/><Relationship Id="rId355" Type="http://schemas.openxmlformats.org/officeDocument/2006/relationships/customXml" Target="../ink/ink1702.xml"/><Relationship Id="rId354" Type="http://schemas.openxmlformats.org/officeDocument/2006/relationships/image" Target="../media/image1292.png"/><Relationship Id="rId353" Type="http://schemas.openxmlformats.org/officeDocument/2006/relationships/customXml" Target="../ink/ink1701.xml"/><Relationship Id="rId352" Type="http://schemas.openxmlformats.org/officeDocument/2006/relationships/image" Target="../media/image1291.png"/><Relationship Id="rId351" Type="http://schemas.openxmlformats.org/officeDocument/2006/relationships/customXml" Target="../ink/ink1700.xml"/><Relationship Id="rId350" Type="http://schemas.openxmlformats.org/officeDocument/2006/relationships/image" Target="../media/image1290.png"/><Relationship Id="rId35" Type="http://schemas.openxmlformats.org/officeDocument/2006/relationships/customXml" Target="../ink/ink1542.xml"/><Relationship Id="rId349" Type="http://schemas.openxmlformats.org/officeDocument/2006/relationships/customXml" Target="../ink/ink1699.xml"/><Relationship Id="rId348" Type="http://schemas.openxmlformats.org/officeDocument/2006/relationships/image" Target="../media/image1289.png"/><Relationship Id="rId347" Type="http://schemas.openxmlformats.org/officeDocument/2006/relationships/customXml" Target="../ink/ink1698.xml"/><Relationship Id="rId346" Type="http://schemas.openxmlformats.org/officeDocument/2006/relationships/image" Target="../media/image1288.png"/><Relationship Id="rId345" Type="http://schemas.openxmlformats.org/officeDocument/2006/relationships/customXml" Target="../ink/ink1697.xml"/><Relationship Id="rId344" Type="http://schemas.openxmlformats.org/officeDocument/2006/relationships/image" Target="../media/image1287.png"/><Relationship Id="rId343" Type="http://schemas.openxmlformats.org/officeDocument/2006/relationships/customXml" Target="../ink/ink1696.xml"/><Relationship Id="rId342" Type="http://schemas.openxmlformats.org/officeDocument/2006/relationships/image" Target="../media/image1286.png"/><Relationship Id="rId341" Type="http://schemas.openxmlformats.org/officeDocument/2006/relationships/customXml" Target="../ink/ink1695.xml"/><Relationship Id="rId340" Type="http://schemas.openxmlformats.org/officeDocument/2006/relationships/image" Target="../media/image1285.png"/><Relationship Id="rId34" Type="http://schemas.openxmlformats.org/officeDocument/2006/relationships/image" Target="../media/image1122.png"/><Relationship Id="rId339" Type="http://schemas.openxmlformats.org/officeDocument/2006/relationships/customXml" Target="../ink/ink1694.xml"/><Relationship Id="rId338" Type="http://schemas.openxmlformats.org/officeDocument/2006/relationships/image" Target="../media/image1284.png"/><Relationship Id="rId337" Type="http://schemas.openxmlformats.org/officeDocument/2006/relationships/customXml" Target="../ink/ink1693.xml"/><Relationship Id="rId336" Type="http://schemas.openxmlformats.org/officeDocument/2006/relationships/image" Target="../media/image1283.png"/><Relationship Id="rId335" Type="http://schemas.openxmlformats.org/officeDocument/2006/relationships/customXml" Target="../ink/ink1692.xml"/><Relationship Id="rId334" Type="http://schemas.openxmlformats.org/officeDocument/2006/relationships/image" Target="../media/image1282.png"/><Relationship Id="rId333" Type="http://schemas.openxmlformats.org/officeDocument/2006/relationships/customXml" Target="../ink/ink1691.xml"/><Relationship Id="rId332" Type="http://schemas.openxmlformats.org/officeDocument/2006/relationships/image" Target="../media/image1281.png"/><Relationship Id="rId331" Type="http://schemas.openxmlformats.org/officeDocument/2006/relationships/customXml" Target="../ink/ink1690.xml"/><Relationship Id="rId330" Type="http://schemas.openxmlformats.org/officeDocument/2006/relationships/image" Target="../media/image1280.png"/><Relationship Id="rId33" Type="http://schemas.openxmlformats.org/officeDocument/2006/relationships/customXml" Target="../ink/ink1541.xml"/><Relationship Id="rId329" Type="http://schemas.openxmlformats.org/officeDocument/2006/relationships/customXml" Target="../ink/ink1689.xml"/><Relationship Id="rId328" Type="http://schemas.openxmlformats.org/officeDocument/2006/relationships/image" Target="../media/image1279.png"/><Relationship Id="rId327" Type="http://schemas.openxmlformats.org/officeDocument/2006/relationships/customXml" Target="../ink/ink1688.xml"/><Relationship Id="rId326" Type="http://schemas.openxmlformats.org/officeDocument/2006/relationships/image" Target="../media/image1278.png"/><Relationship Id="rId325" Type="http://schemas.openxmlformats.org/officeDocument/2006/relationships/customXml" Target="../ink/ink1687.xml"/><Relationship Id="rId324" Type="http://schemas.openxmlformats.org/officeDocument/2006/relationships/image" Target="../media/image1277.png"/><Relationship Id="rId323" Type="http://schemas.openxmlformats.org/officeDocument/2006/relationships/customXml" Target="../ink/ink1686.xml"/><Relationship Id="rId322" Type="http://schemas.openxmlformats.org/officeDocument/2006/relationships/image" Target="../media/image1276.png"/><Relationship Id="rId321" Type="http://schemas.openxmlformats.org/officeDocument/2006/relationships/customXml" Target="../ink/ink1685.xml"/><Relationship Id="rId320" Type="http://schemas.openxmlformats.org/officeDocument/2006/relationships/image" Target="../media/image1275.png"/><Relationship Id="rId32" Type="http://schemas.openxmlformats.org/officeDocument/2006/relationships/image" Target="../media/image1121.png"/><Relationship Id="rId319" Type="http://schemas.openxmlformats.org/officeDocument/2006/relationships/customXml" Target="../ink/ink1684.xml"/><Relationship Id="rId318" Type="http://schemas.openxmlformats.org/officeDocument/2006/relationships/image" Target="../media/image1274.png"/><Relationship Id="rId317" Type="http://schemas.openxmlformats.org/officeDocument/2006/relationships/customXml" Target="../ink/ink1683.xml"/><Relationship Id="rId316" Type="http://schemas.openxmlformats.org/officeDocument/2006/relationships/image" Target="../media/image1273.png"/><Relationship Id="rId315" Type="http://schemas.openxmlformats.org/officeDocument/2006/relationships/customXml" Target="../ink/ink1682.xml"/><Relationship Id="rId314" Type="http://schemas.openxmlformats.org/officeDocument/2006/relationships/image" Target="../media/image1272.png"/><Relationship Id="rId313" Type="http://schemas.openxmlformats.org/officeDocument/2006/relationships/customXml" Target="../ink/ink1681.xml"/><Relationship Id="rId312" Type="http://schemas.openxmlformats.org/officeDocument/2006/relationships/image" Target="../media/image1271.png"/><Relationship Id="rId311" Type="http://schemas.openxmlformats.org/officeDocument/2006/relationships/customXml" Target="../ink/ink1680.xml"/><Relationship Id="rId310" Type="http://schemas.openxmlformats.org/officeDocument/2006/relationships/image" Target="../media/image1270.png"/><Relationship Id="rId31" Type="http://schemas.openxmlformats.org/officeDocument/2006/relationships/customXml" Target="../ink/ink1540.xml"/><Relationship Id="rId309" Type="http://schemas.openxmlformats.org/officeDocument/2006/relationships/customXml" Target="../ink/ink1679.xml"/><Relationship Id="rId308" Type="http://schemas.openxmlformats.org/officeDocument/2006/relationships/image" Target="../media/image1269.png"/><Relationship Id="rId307" Type="http://schemas.openxmlformats.org/officeDocument/2006/relationships/customXml" Target="../ink/ink1678.xml"/><Relationship Id="rId306" Type="http://schemas.openxmlformats.org/officeDocument/2006/relationships/image" Target="../media/image1268.png"/><Relationship Id="rId305" Type="http://schemas.openxmlformats.org/officeDocument/2006/relationships/customXml" Target="../ink/ink1677.xml"/><Relationship Id="rId304" Type="http://schemas.openxmlformats.org/officeDocument/2006/relationships/image" Target="../media/image1267.png"/><Relationship Id="rId303" Type="http://schemas.openxmlformats.org/officeDocument/2006/relationships/customXml" Target="../ink/ink1676.xml"/><Relationship Id="rId302" Type="http://schemas.openxmlformats.org/officeDocument/2006/relationships/image" Target="../media/image1266.png"/><Relationship Id="rId301" Type="http://schemas.openxmlformats.org/officeDocument/2006/relationships/customXml" Target="../ink/ink1675.xml"/><Relationship Id="rId300" Type="http://schemas.openxmlformats.org/officeDocument/2006/relationships/image" Target="../media/image1265.png"/><Relationship Id="rId30" Type="http://schemas.openxmlformats.org/officeDocument/2006/relationships/image" Target="../media/image1120.png"/><Relationship Id="rId3" Type="http://schemas.openxmlformats.org/officeDocument/2006/relationships/customXml" Target="../ink/ink1526.xml"/><Relationship Id="rId299" Type="http://schemas.openxmlformats.org/officeDocument/2006/relationships/customXml" Target="../ink/ink1674.xml"/><Relationship Id="rId298" Type="http://schemas.openxmlformats.org/officeDocument/2006/relationships/image" Target="../media/image1264.png"/><Relationship Id="rId297" Type="http://schemas.openxmlformats.org/officeDocument/2006/relationships/customXml" Target="../ink/ink1673.xml"/><Relationship Id="rId296" Type="http://schemas.openxmlformats.org/officeDocument/2006/relationships/image" Target="../media/image1263.png"/><Relationship Id="rId295" Type="http://schemas.openxmlformats.org/officeDocument/2006/relationships/customXml" Target="../ink/ink1672.xml"/><Relationship Id="rId294" Type="http://schemas.openxmlformats.org/officeDocument/2006/relationships/image" Target="../media/image1262.png"/><Relationship Id="rId293" Type="http://schemas.openxmlformats.org/officeDocument/2006/relationships/customXml" Target="../ink/ink1671.xml"/><Relationship Id="rId292" Type="http://schemas.openxmlformats.org/officeDocument/2006/relationships/image" Target="../media/image1261.png"/><Relationship Id="rId291" Type="http://schemas.openxmlformats.org/officeDocument/2006/relationships/customXml" Target="../ink/ink1670.xml"/><Relationship Id="rId290" Type="http://schemas.openxmlformats.org/officeDocument/2006/relationships/image" Target="../media/image1260.png"/><Relationship Id="rId29" Type="http://schemas.openxmlformats.org/officeDocument/2006/relationships/customXml" Target="../ink/ink1539.xml"/><Relationship Id="rId289" Type="http://schemas.openxmlformats.org/officeDocument/2006/relationships/customXml" Target="../ink/ink1669.xml"/><Relationship Id="rId288" Type="http://schemas.openxmlformats.org/officeDocument/2006/relationships/image" Target="../media/image1259.png"/><Relationship Id="rId287" Type="http://schemas.openxmlformats.org/officeDocument/2006/relationships/customXml" Target="../ink/ink1668.xml"/><Relationship Id="rId286" Type="http://schemas.openxmlformats.org/officeDocument/2006/relationships/image" Target="../media/image1258.png"/><Relationship Id="rId285" Type="http://schemas.openxmlformats.org/officeDocument/2006/relationships/customXml" Target="../ink/ink1667.xml"/><Relationship Id="rId284" Type="http://schemas.openxmlformats.org/officeDocument/2006/relationships/image" Target="../media/image1257.png"/><Relationship Id="rId283" Type="http://schemas.openxmlformats.org/officeDocument/2006/relationships/customXml" Target="../ink/ink1666.xml"/><Relationship Id="rId282" Type="http://schemas.openxmlformats.org/officeDocument/2006/relationships/image" Target="../media/image1256.png"/><Relationship Id="rId281" Type="http://schemas.openxmlformats.org/officeDocument/2006/relationships/customXml" Target="../ink/ink1665.xml"/><Relationship Id="rId280" Type="http://schemas.openxmlformats.org/officeDocument/2006/relationships/image" Target="../media/image928.png"/><Relationship Id="rId28" Type="http://schemas.openxmlformats.org/officeDocument/2006/relationships/image" Target="../media/image1119.png"/><Relationship Id="rId279" Type="http://schemas.openxmlformats.org/officeDocument/2006/relationships/customXml" Target="../ink/ink1664.xml"/><Relationship Id="rId278" Type="http://schemas.openxmlformats.org/officeDocument/2006/relationships/image" Target="../media/image1255.png"/><Relationship Id="rId277" Type="http://schemas.openxmlformats.org/officeDocument/2006/relationships/customXml" Target="../ink/ink1663.xml"/><Relationship Id="rId276" Type="http://schemas.openxmlformats.org/officeDocument/2006/relationships/image" Target="../media/image1254.png"/><Relationship Id="rId275" Type="http://schemas.openxmlformats.org/officeDocument/2006/relationships/customXml" Target="../ink/ink1662.xml"/><Relationship Id="rId274" Type="http://schemas.openxmlformats.org/officeDocument/2006/relationships/image" Target="../media/image1253.png"/><Relationship Id="rId273" Type="http://schemas.openxmlformats.org/officeDocument/2006/relationships/customXml" Target="../ink/ink1661.xml"/><Relationship Id="rId272" Type="http://schemas.openxmlformats.org/officeDocument/2006/relationships/image" Target="../media/image1252.png"/><Relationship Id="rId271" Type="http://schemas.openxmlformats.org/officeDocument/2006/relationships/customXml" Target="../ink/ink1660.xml"/><Relationship Id="rId270" Type="http://schemas.openxmlformats.org/officeDocument/2006/relationships/image" Target="../media/image1251.png"/><Relationship Id="rId27" Type="http://schemas.openxmlformats.org/officeDocument/2006/relationships/customXml" Target="../ink/ink1538.xml"/><Relationship Id="rId269" Type="http://schemas.openxmlformats.org/officeDocument/2006/relationships/customXml" Target="../ink/ink1659.xml"/><Relationship Id="rId268" Type="http://schemas.openxmlformats.org/officeDocument/2006/relationships/image" Target="../media/image1250.png"/><Relationship Id="rId267" Type="http://schemas.openxmlformats.org/officeDocument/2006/relationships/customXml" Target="../ink/ink1658.xml"/><Relationship Id="rId266" Type="http://schemas.openxmlformats.org/officeDocument/2006/relationships/image" Target="../media/image1249.png"/><Relationship Id="rId265" Type="http://schemas.openxmlformats.org/officeDocument/2006/relationships/customXml" Target="../ink/ink1657.xml"/><Relationship Id="rId264" Type="http://schemas.openxmlformats.org/officeDocument/2006/relationships/image" Target="../media/image1248.png"/><Relationship Id="rId263" Type="http://schemas.openxmlformats.org/officeDocument/2006/relationships/customXml" Target="../ink/ink1656.xml"/><Relationship Id="rId262" Type="http://schemas.openxmlformats.org/officeDocument/2006/relationships/image" Target="../media/image1247.png"/><Relationship Id="rId261" Type="http://schemas.openxmlformats.org/officeDocument/2006/relationships/customXml" Target="../ink/ink1655.xml"/><Relationship Id="rId260" Type="http://schemas.openxmlformats.org/officeDocument/2006/relationships/image" Target="../media/image1246.png"/><Relationship Id="rId26" Type="http://schemas.openxmlformats.org/officeDocument/2006/relationships/image" Target="../media/image1118.png"/><Relationship Id="rId259" Type="http://schemas.openxmlformats.org/officeDocument/2006/relationships/customXml" Target="../ink/ink1654.xml"/><Relationship Id="rId258" Type="http://schemas.openxmlformats.org/officeDocument/2006/relationships/image" Target="../media/image1245.png"/><Relationship Id="rId257" Type="http://schemas.openxmlformats.org/officeDocument/2006/relationships/customXml" Target="../ink/ink1653.xml"/><Relationship Id="rId256" Type="http://schemas.openxmlformats.org/officeDocument/2006/relationships/image" Target="../media/image1244.png"/><Relationship Id="rId255" Type="http://schemas.openxmlformats.org/officeDocument/2006/relationships/customXml" Target="../ink/ink1652.xml"/><Relationship Id="rId254" Type="http://schemas.openxmlformats.org/officeDocument/2006/relationships/image" Target="../media/image1243.png"/><Relationship Id="rId253" Type="http://schemas.openxmlformats.org/officeDocument/2006/relationships/customXml" Target="../ink/ink1651.xml"/><Relationship Id="rId252" Type="http://schemas.openxmlformats.org/officeDocument/2006/relationships/image" Target="../media/image1242.png"/><Relationship Id="rId251" Type="http://schemas.openxmlformats.org/officeDocument/2006/relationships/customXml" Target="../ink/ink1650.xml"/><Relationship Id="rId250" Type="http://schemas.openxmlformats.org/officeDocument/2006/relationships/image" Target="../media/image1241.png"/><Relationship Id="rId25" Type="http://schemas.openxmlformats.org/officeDocument/2006/relationships/customXml" Target="../ink/ink1537.xml"/><Relationship Id="rId249" Type="http://schemas.openxmlformats.org/officeDocument/2006/relationships/customXml" Target="../ink/ink1649.xml"/><Relationship Id="rId248" Type="http://schemas.openxmlformats.org/officeDocument/2006/relationships/image" Target="../media/image1240.png"/><Relationship Id="rId247" Type="http://schemas.openxmlformats.org/officeDocument/2006/relationships/customXml" Target="../ink/ink1648.xml"/><Relationship Id="rId246" Type="http://schemas.openxmlformats.org/officeDocument/2006/relationships/image" Target="../media/image1239.png"/><Relationship Id="rId245" Type="http://schemas.openxmlformats.org/officeDocument/2006/relationships/customXml" Target="../ink/ink1647.xml"/><Relationship Id="rId244" Type="http://schemas.openxmlformats.org/officeDocument/2006/relationships/image" Target="../media/image1238.png"/><Relationship Id="rId243" Type="http://schemas.openxmlformats.org/officeDocument/2006/relationships/customXml" Target="../ink/ink1646.xml"/><Relationship Id="rId242" Type="http://schemas.openxmlformats.org/officeDocument/2006/relationships/image" Target="../media/image1237.png"/><Relationship Id="rId241" Type="http://schemas.openxmlformats.org/officeDocument/2006/relationships/customXml" Target="../ink/ink1645.xml"/><Relationship Id="rId240" Type="http://schemas.openxmlformats.org/officeDocument/2006/relationships/image" Target="../media/image1236.png"/><Relationship Id="rId24" Type="http://schemas.openxmlformats.org/officeDocument/2006/relationships/image" Target="../media/image1117.png"/><Relationship Id="rId239" Type="http://schemas.openxmlformats.org/officeDocument/2006/relationships/customXml" Target="../ink/ink1644.xml"/><Relationship Id="rId238" Type="http://schemas.openxmlformats.org/officeDocument/2006/relationships/image" Target="../media/image1235.png"/><Relationship Id="rId237" Type="http://schemas.openxmlformats.org/officeDocument/2006/relationships/customXml" Target="../ink/ink1643.xml"/><Relationship Id="rId236" Type="http://schemas.openxmlformats.org/officeDocument/2006/relationships/image" Target="../media/image1234.png"/><Relationship Id="rId235" Type="http://schemas.openxmlformats.org/officeDocument/2006/relationships/customXml" Target="../ink/ink1642.xml"/><Relationship Id="rId234" Type="http://schemas.openxmlformats.org/officeDocument/2006/relationships/image" Target="../media/image1233.png"/><Relationship Id="rId233" Type="http://schemas.openxmlformats.org/officeDocument/2006/relationships/customXml" Target="../ink/ink1641.xml"/><Relationship Id="rId232" Type="http://schemas.openxmlformats.org/officeDocument/2006/relationships/image" Target="../media/image1232.png"/><Relationship Id="rId231" Type="http://schemas.openxmlformats.org/officeDocument/2006/relationships/customXml" Target="../ink/ink1640.xml"/><Relationship Id="rId230" Type="http://schemas.openxmlformats.org/officeDocument/2006/relationships/image" Target="../media/image1231.png"/><Relationship Id="rId23" Type="http://schemas.openxmlformats.org/officeDocument/2006/relationships/customXml" Target="../ink/ink1536.xml"/><Relationship Id="rId229" Type="http://schemas.openxmlformats.org/officeDocument/2006/relationships/customXml" Target="../ink/ink1639.xml"/><Relationship Id="rId228" Type="http://schemas.openxmlformats.org/officeDocument/2006/relationships/image" Target="../media/image1230.png"/><Relationship Id="rId227" Type="http://schemas.openxmlformats.org/officeDocument/2006/relationships/customXml" Target="../ink/ink1638.xml"/><Relationship Id="rId226" Type="http://schemas.openxmlformats.org/officeDocument/2006/relationships/image" Target="../media/image1229.png"/><Relationship Id="rId225" Type="http://schemas.openxmlformats.org/officeDocument/2006/relationships/customXml" Target="../ink/ink1637.xml"/><Relationship Id="rId224" Type="http://schemas.openxmlformats.org/officeDocument/2006/relationships/image" Target="../media/image1225.png"/><Relationship Id="rId223" Type="http://schemas.openxmlformats.org/officeDocument/2006/relationships/customXml" Target="../ink/ink1636.xml"/><Relationship Id="rId222" Type="http://schemas.openxmlformats.org/officeDocument/2006/relationships/image" Target="../media/image1215.png"/><Relationship Id="rId221" Type="http://schemas.openxmlformats.org/officeDocument/2006/relationships/customXml" Target="../ink/ink1635.xml"/><Relationship Id="rId220" Type="http://schemas.openxmlformats.org/officeDocument/2006/relationships/image" Target="../media/image1214.png"/><Relationship Id="rId22" Type="http://schemas.openxmlformats.org/officeDocument/2006/relationships/image" Target="../media/image1116.png"/><Relationship Id="rId219" Type="http://schemas.openxmlformats.org/officeDocument/2006/relationships/customXml" Target="../ink/ink1634.xml"/><Relationship Id="rId218" Type="http://schemas.openxmlformats.org/officeDocument/2006/relationships/image" Target="../media/image1213.png"/><Relationship Id="rId217" Type="http://schemas.openxmlformats.org/officeDocument/2006/relationships/customXml" Target="../ink/ink1633.xml"/><Relationship Id="rId216" Type="http://schemas.openxmlformats.org/officeDocument/2006/relationships/image" Target="../media/image1212.png"/><Relationship Id="rId215" Type="http://schemas.openxmlformats.org/officeDocument/2006/relationships/customXml" Target="../ink/ink1632.xml"/><Relationship Id="rId214" Type="http://schemas.openxmlformats.org/officeDocument/2006/relationships/image" Target="../media/image1211.png"/><Relationship Id="rId213" Type="http://schemas.openxmlformats.org/officeDocument/2006/relationships/customXml" Target="../ink/ink1631.xml"/><Relationship Id="rId212" Type="http://schemas.openxmlformats.org/officeDocument/2006/relationships/image" Target="../media/image1210.png"/><Relationship Id="rId211" Type="http://schemas.openxmlformats.org/officeDocument/2006/relationships/customXml" Target="../ink/ink1630.xml"/><Relationship Id="rId210" Type="http://schemas.openxmlformats.org/officeDocument/2006/relationships/image" Target="../media/image1209.png"/><Relationship Id="rId21" Type="http://schemas.openxmlformats.org/officeDocument/2006/relationships/customXml" Target="../ink/ink1535.xml"/><Relationship Id="rId209" Type="http://schemas.openxmlformats.org/officeDocument/2006/relationships/customXml" Target="../ink/ink1629.xml"/><Relationship Id="rId208" Type="http://schemas.openxmlformats.org/officeDocument/2006/relationships/image" Target="../media/image1208.png"/><Relationship Id="rId207" Type="http://schemas.openxmlformats.org/officeDocument/2006/relationships/customXml" Target="../ink/ink1628.xml"/><Relationship Id="rId206" Type="http://schemas.openxmlformats.org/officeDocument/2006/relationships/image" Target="../media/image1207.png"/><Relationship Id="rId205" Type="http://schemas.openxmlformats.org/officeDocument/2006/relationships/customXml" Target="../ink/ink1627.xml"/><Relationship Id="rId204" Type="http://schemas.openxmlformats.org/officeDocument/2006/relationships/image" Target="../media/image1206.png"/><Relationship Id="rId203" Type="http://schemas.openxmlformats.org/officeDocument/2006/relationships/customXml" Target="../ink/ink1626.xml"/><Relationship Id="rId202" Type="http://schemas.openxmlformats.org/officeDocument/2006/relationships/image" Target="../media/image1205.png"/><Relationship Id="rId201" Type="http://schemas.openxmlformats.org/officeDocument/2006/relationships/customXml" Target="../ink/ink1625.xml"/><Relationship Id="rId200" Type="http://schemas.openxmlformats.org/officeDocument/2006/relationships/image" Target="../media/image1204.png"/><Relationship Id="rId20" Type="http://schemas.openxmlformats.org/officeDocument/2006/relationships/image" Target="../media/image1115.png"/><Relationship Id="rId2" Type="http://schemas.openxmlformats.org/officeDocument/2006/relationships/image" Target="../media/image1106.png"/><Relationship Id="rId199" Type="http://schemas.openxmlformats.org/officeDocument/2006/relationships/customXml" Target="../ink/ink1624.xml"/><Relationship Id="rId198" Type="http://schemas.openxmlformats.org/officeDocument/2006/relationships/image" Target="../media/image1203.png"/><Relationship Id="rId197" Type="http://schemas.openxmlformats.org/officeDocument/2006/relationships/customXml" Target="../ink/ink1623.xml"/><Relationship Id="rId196" Type="http://schemas.openxmlformats.org/officeDocument/2006/relationships/image" Target="../media/image1202.png"/><Relationship Id="rId195" Type="http://schemas.openxmlformats.org/officeDocument/2006/relationships/customXml" Target="../ink/ink1622.xml"/><Relationship Id="rId194" Type="http://schemas.openxmlformats.org/officeDocument/2006/relationships/image" Target="../media/image1201.png"/><Relationship Id="rId193" Type="http://schemas.openxmlformats.org/officeDocument/2006/relationships/customXml" Target="../ink/ink1621.xml"/><Relationship Id="rId192" Type="http://schemas.openxmlformats.org/officeDocument/2006/relationships/image" Target="../media/image1200.png"/><Relationship Id="rId191" Type="http://schemas.openxmlformats.org/officeDocument/2006/relationships/customXml" Target="../ink/ink1620.xml"/><Relationship Id="rId190" Type="http://schemas.openxmlformats.org/officeDocument/2006/relationships/image" Target="../media/image1199.png"/><Relationship Id="rId19" Type="http://schemas.openxmlformats.org/officeDocument/2006/relationships/customXml" Target="../ink/ink1534.xml"/><Relationship Id="rId189" Type="http://schemas.openxmlformats.org/officeDocument/2006/relationships/customXml" Target="../ink/ink1619.xml"/><Relationship Id="rId188" Type="http://schemas.openxmlformats.org/officeDocument/2006/relationships/image" Target="../media/image1198.png"/><Relationship Id="rId187" Type="http://schemas.openxmlformats.org/officeDocument/2006/relationships/customXml" Target="../ink/ink1618.xml"/><Relationship Id="rId186" Type="http://schemas.openxmlformats.org/officeDocument/2006/relationships/image" Target="../media/image1197.png"/><Relationship Id="rId185" Type="http://schemas.openxmlformats.org/officeDocument/2006/relationships/customXml" Target="../ink/ink1617.xml"/><Relationship Id="rId184" Type="http://schemas.openxmlformats.org/officeDocument/2006/relationships/image" Target="../media/image1196.png"/><Relationship Id="rId183" Type="http://schemas.openxmlformats.org/officeDocument/2006/relationships/customXml" Target="../ink/ink1616.xml"/><Relationship Id="rId182" Type="http://schemas.openxmlformats.org/officeDocument/2006/relationships/image" Target="../media/image1195.png"/><Relationship Id="rId181" Type="http://schemas.openxmlformats.org/officeDocument/2006/relationships/customXml" Target="../ink/ink1615.xml"/><Relationship Id="rId180" Type="http://schemas.openxmlformats.org/officeDocument/2006/relationships/image" Target="../media/image1194.png"/><Relationship Id="rId18" Type="http://schemas.openxmlformats.org/officeDocument/2006/relationships/image" Target="../media/image1114.png"/><Relationship Id="rId179" Type="http://schemas.openxmlformats.org/officeDocument/2006/relationships/customXml" Target="../ink/ink1614.xml"/><Relationship Id="rId178" Type="http://schemas.openxmlformats.org/officeDocument/2006/relationships/image" Target="../media/image1193.png"/><Relationship Id="rId177" Type="http://schemas.openxmlformats.org/officeDocument/2006/relationships/customXml" Target="../ink/ink1613.xml"/><Relationship Id="rId176" Type="http://schemas.openxmlformats.org/officeDocument/2006/relationships/image" Target="../media/image1192.png"/><Relationship Id="rId175" Type="http://schemas.openxmlformats.org/officeDocument/2006/relationships/customXml" Target="../ink/ink1612.xml"/><Relationship Id="rId174" Type="http://schemas.openxmlformats.org/officeDocument/2006/relationships/image" Target="../media/image1191.png"/><Relationship Id="rId173" Type="http://schemas.openxmlformats.org/officeDocument/2006/relationships/customXml" Target="../ink/ink1611.xml"/><Relationship Id="rId172" Type="http://schemas.openxmlformats.org/officeDocument/2006/relationships/image" Target="../media/image1190.png"/><Relationship Id="rId171" Type="http://schemas.openxmlformats.org/officeDocument/2006/relationships/customXml" Target="../ink/ink1610.xml"/><Relationship Id="rId170" Type="http://schemas.openxmlformats.org/officeDocument/2006/relationships/image" Target="../media/image1189.png"/><Relationship Id="rId17" Type="http://schemas.openxmlformats.org/officeDocument/2006/relationships/customXml" Target="../ink/ink1533.xml"/><Relationship Id="rId169" Type="http://schemas.openxmlformats.org/officeDocument/2006/relationships/customXml" Target="../ink/ink1609.xml"/><Relationship Id="rId168" Type="http://schemas.openxmlformats.org/officeDocument/2006/relationships/image" Target="../media/image1188.png"/><Relationship Id="rId167" Type="http://schemas.openxmlformats.org/officeDocument/2006/relationships/customXml" Target="../ink/ink1608.xml"/><Relationship Id="rId166" Type="http://schemas.openxmlformats.org/officeDocument/2006/relationships/image" Target="../media/image1187.png"/><Relationship Id="rId165" Type="http://schemas.openxmlformats.org/officeDocument/2006/relationships/customXml" Target="../ink/ink1607.xml"/><Relationship Id="rId164" Type="http://schemas.openxmlformats.org/officeDocument/2006/relationships/image" Target="../media/image1186.png"/><Relationship Id="rId163" Type="http://schemas.openxmlformats.org/officeDocument/2006/relationships/customXml" Target="../ink/ink1606.xml"/><Relationship Id="rId162" Type="http://schemas.openxmlformats.org/officeDocument/2006/relationships/image" Target="../media/image1185.png"/><Relationship Id="rId161" Type="http://schemas.openxmlformats.org/officeDocument/2006/relationships/customXml" Target="../ink/ink1605.xml"/><Relationship Id="rId160" Type="http://schemas.openxmlformats.org/officeDocument/2006/relationships/image" Target="../media/image1184.png"/><Relationship Id="rId16" Type="http://schemas.openxmlformats.org/officeDocument/2006/relationships/image" Target="../media/image1113.png"/><Relationship Id="rId159" Type="http://schemas.openxmlformats.org/officeDocument/2006/relationships/customXml" Target="../ink/ink1604.xml"/><Relationship Id="rId158" Type="http://schemas.openxmlformats.org/officeDocument/2006/relationships/image" Target="../media/image1183.png"/><Relationship Id="rId157" Type="http://schemas.openxmlformats.org/officeDocument/2006/relationships/customXml" Target="../ink/ink1603.xml"/><Relationship Id="rId156" Type="http://schemas.openxmlformats.org/officeDocument/2006/relationships/image" Target="../media/image1182.png"/><Relationship Id="rId155" Type="http://schemas.openxmlformats.org/officeDocument/2006/relationships/customXml" Target="../ink/ink1602.xml"/><Relationship Id="rId154" Type="http://schemas.openxmlformats.org/officeDocument/2006/relationships/image" Target="../media/image1181.png"/><Relationship Id="rId153" Type="http://schemas.openxmlformats.org/officeDocument/2006/relationships/customXml" Target="../ink/ink1601.xml"/><Relationship Id="rId152" Type="http://schemas.openxmlformats.org/officeDocument/2006/relationships/image" Target="../media/image1180.png"/><Relationship Id="rId151" Type="http://schemas.openxmlformats.org/officeDocument/2006/relationships/customXml" Target="../ink/ink1600.xml"/><Relationship Id="rId150" Type="http://schemas.openxmlformats.org/officeDocument/2006/relationships/image" Target="../media/image1179.png"/><Relationship Id="rId15" Type="http://schemas.openxmlformats.org/officeDocument/2006/relationships/customXml" Target="../ink/ink1532.xml"/><Relationship Id="rId149" Type="http://schemas.openxmlformats.org/officeDocument/2006/relationships/customXml" Target="../ink/ink1599.xml"/><Relationship Id="rId148" Type="http://schemas.openxmlformats.org/officeDocument/2006/relationships/image" Target="../media/image1178.png"/><Relationship Id="rId147" Type="http://schemas.openxmlformats.org/officeDocument/2006/relationships/customXml" Target="../ink/ink1598.xml"/><Relationship Id="rId146" Type="http://schemas.openxmlformats.org/officeDocument/2006/relationships/image" Target="../media/image1177.png"/><Relationship Id="rId145" Type="http://schemas.openxmlformats.org/officeDocument/2006/relationships/customXml" Target="../ink/ink1597.xml"/><Relationship Id="rId144" Type="http://schemas.openxmlformats.org/officeDocument/2006/relationships/image" Target="../media/image1176.png"/><Relationship Id="rId143" Type="http://schemas.openxmlformats.org/officeDocument/2006/relationships/customXml" Target="../ink/ink1596.xml"/><Relationship Id="rId142" Type="http://schemas.openxmlformats.org/officeDocument/2006/relationships/image" Target="../media/image1175.png"/><Relationship Id="rId141" Type="http://schemas.openxmlformats.org/officeDocument/2006/relationships/customXml" Target="../ink/ink1595.xml"/><Relationship Id="rId140" Type="http://schemas.openxmlformats.org/officeDocument/2006/relationships/image" Target="../media/image1174.png"/><Relationship Id="rId14" Type="http://schemas.openxmlformats.org/officeDocument/2006/relationships/image" Target="../media/image1112.png"/><Relationship Id="rId139" Type="http://schemas.openxmlformats.org/officeDocument/2006/relationships/customXml" Target="../ink/ink1594.xml"/><Relationship Id="rId138" Type="http://schemas.openxmlformats.org/officeDocument/2006/relationships/image" Target="../media/image1173.png"/><Relationship Id="rId137" Type="http://schemas.openxmlformats.org/officeDocument/2006/relationships/customXml" Target="../ink/ink1593.xml"/><Relationship Id="rId136" Type="http://schemas.openxmlformats.org/officeDocument/2006/relationships/image" Target="../media/image1172.png"/><Relationship Id="rId135" Type="http://schemas.openxmlformats.org/officeDocument/2006/relationships/customXml" Target="../ink/ink1592.xml"/><Relationship Id="rId134" Type="http://schemas.openxmlformats.org/officeDocument/2006/relationships/image" Target="../media/image1171.png"/><Relationship Id="rId133" Type="http://schemas.openxmlformats.org/officeDocument/2006/relationships/customXml" Target="../ink/ink1591.xml"/><Relationship Id="rId132" Type="http://schemas.openxmlformats.org/officeDocument/2006/relationships/image" Target="../media/image1170.png"/><Relationship Id="rId131" Type="http://schemas.openxmlformats.org/officeDocument/2006/relationships/customXml" Target="../ink/ink1590.xml"/><Relationship Id="rId130" Type="http://schemas.openxmlformats.org/officeDocument/2006/relationships/image" Target="../media/image1169.png"/><Relationship Id="rId13" Type="http://schemas.openxmlformats.org/officeDocument/2006/relationships/customXml" Target="../ink/ink1531.xml"/><Relationship Id="rId129" Type="http://schemas.openxmlformats.org/officeDocument/2006/relationships/customXml" Target="../ink/ink1589.xml"/><Relationship Id="rId128" Type="http://schemas.openxmlformats.org/officeDocument/2006/relationships/image" Target="../media/image1168.png"/><Relationship Id="rId127" Type="http://schemas.openxmlformats.org/officeDocument/2006/relationships/customXml" Target="../ink/ink1588.xml"/><Relationship Id="rId126" Type="http://schemas.openxmlformats.org/officeDocument/2006/relationships/image" Target="../media/image1167.png"/><Relationship Id="rId125" Type="http://schemas.openxmlformats.org/officeDocument/2006/relationships/customXml" Target="../ink/ink1587.xml"/><Relationship Id="rId124" Type="http://schemas.openxmlformats.org/officeDocument/2006/relationships/image" Target="../media/image1166.png"/><Relationship Id="rId123" Type="http://schemas.openxmlformats.org/officeDocument/2006/relationships/customXml" Target="../ink/ink1586.xml"/><Relationship Id="rId122" Type="http://schemas.openxmlformats.org/officeDocument/2006/relationships/image" Target="../media/image1165.png"/><Relationship Id="rId121" Type="http://schemas.openxmlformats.org/officeDocument/2006/relationships/customXml" Target="../ink/ink1585.xml"/><Relationship Id="rId120" Type="http://schemas.openxmlformats.org/officeDocument/2006/relationships/image" Target="../media/image1164.png"/><Relationship Id="rId12" Type="http://schemas.openxmlformats.org/officeDocument/2006/relationships/image" Target="../media/image1111.png"/><Relationship Id="rId119" Type="http://schemas.openxmlformats.org/officeDocument/2006/relationships/customXml" Target="../ink/ink1584.xml"/><Relationship Id="rId118" Type="http://schemas.openxmlformats.org/officeDocument/2006/relationships/image" Target="../media/image1163.png"/><Relationship Id="rId117" Type="http://schemas.openxmlformats.org/officeDocument/2006/relationships/customXml" Target="../ink/ink1583.xml"/><Relationship Id="rId116" Type="http://schemas.openxmlformats.org/officeDocument/2006/relationships/image" Target="../media/image1162.png"/><Relationship Id="rId115" Type="http://schemas.openxmlformats.org/officeDocument/2006/relationships/customXml" Target="../ink/ink1582.xml"/><Relationship Id="rId114" Type="http://schemas.openxmlformats.org/officeDocument/2006/relationships/image" Target="../media/image1161.png"/><Relationship Id="rId113" Type="http://schemas.openxmlformats.org/officeDocument/2006/relationships/customXml" Target="../ink/ink1581.xml"/><Relationship Id="rId112" Type="http://schemas.openxmlformats.org/officeDocument/2006/relationships/image" Target="../media/image1160.png"/><Relationship Id="rId111" Type="http://schemas.openxmlformats.org/officeDocument/2006/relationships/customXml" Target="../ink/ink1580.xml"/><Relationship Id="rId110" Type="http://schemas.openxmlformats.org/officeDocument/2006/relationships/image" Target="../media/image1159.png"/><Relationship Id="rId11" Type="http://schemas.openxmlformats.org/officeDocument/2006/relationships/customXml" Target="../ink/ink1530.xml"/><Relationship Id="rId109" Type="http://schemas.openxmlformats.org/officeDocument/2006/relationships/customXml" Target="../ink/ink1579.xml"/><Relationship Id="rId108" Type="http://schemas.openxmlformats.org/officeDocument/2006/relationships/image" Target="../media/image1158.png"/><Relationship Id="rId107" Type="http://schemas.openxmlformats.org/officeDocument/2006/relationships/customXml" Target="../ink/ink1578.xml"/><Relationship Id="rId106" Type="http://schemas.openxmlformats.org/officeDocument/2006/relationships/image" Target="../media/image1157.png"/><Relationship Id="rId105" Type="http://schemas.openxmlformats.org/officeDocument/2006/relationships/customXml" Target="../ink/ink1577.xml"/><Relationship Id="rId104" Type="http://schemas.openxmlformats.org/officeDocument/2006/relationships/image" Target="../media/image1156.png"/><Relationship Id="rId103" Type="http://schemas.openxmlformats.org/officeDocument/2006/relationships/customXml" Target="../ink/ink1576.xml"/><Relationship Id="rId102" Type="http://schemas.openxmlformats.org/officeDocument/2006/relationships/image" Target="../media/image1155.png"/><Relationship Id="rId101" Type="http://schemas.openxmlformats.org/officeDocument/2006/relationships/customXml" Target="../ink/ink1575.xml"/><Relationship Id="rId100" Type="http://schemas.openxmlformats.org/officeDocument/2006/relationships/image" Target="../media/image1154.png"/><Relationship Id="rId10" Type="http://schemas.openxmlformats.org/officeDocument/2006/relationships/image" Target="../media/image1110.png"/><Relationship Id="rId1" Type="http://schemas.openxmlformats.org/officeDocument/2006/relationships/customXml" Target="../ink/ink152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88.xml"/><Relationship Id="rId8" Type="http://schemas.openxmlformats.org/officeDocument/2006/relationships/image" Target="../media/image1377.png"/><Relationship Id="rId7" Type="http://schemas.openxmlformats.org/officeDocument/2006/relationships/customXml" Target="../ink/ink1787.xml"/><Relationship Id="rId67" Type="http://schemas.openxmlformats.org/officeDocument/2006/relationships/slideLayout" Target="../slideLayouts/slideLayout36.xml"/><Relationship Id="rId66" Type="http://schemas.openxmlformats.org/officeDocument/2006/relationships/image" Target="../media/image1405.png"/><Relationship Id="rId65" Type="http://schemas.openxmlformats.org/officeDocument/2006/relationships/customXml" Target="../ink/ink1816.xml"/><Relationship Id="rId64" Type="http://schemas.openxmlformats.org/officeDocument/2006/relationships/image" Target="../media/image1404.png"/><Relationship Id="rId63" Type="http://schemas.openxmlformats.org/officeDocument/2006/relationships/customXml" Target="../ink/ink1815.xml"/><Relationship Id="rId62" Type="http://schemas.openxmlformats.org/officeDocument/2006/relationships/image" Target="../media/image1403.png"/><Relationship Id="rId61" Type="http://schemas.openxmlformats.org/officeDocument/2006/relationships/customXml" Target="../ink/ink1814.xml"/><Relationship Id="rId60" Type="http://schemas.openxmlformats.org/officeDocument/2006/relationships/image" Target="../media/image1402.png"/><Relationship Id="rId6" Type="http://schemas.openxmlformats.org/officeDocument/2006/relationships/image" Target="../media/image1376.png"/><Relationship Id="rId59" Type="http://schemas.openxmlformats.org/officeDocument/2006/relationships/customXml" Target="../ink/ink1813.xml"/><Relationship Id="rId58" Type="http://schemas.openxmlformats.org/officeDocument/2006/relationships/image" Target="../media/image1401.png"/><Relationship Id="rId57" Type="http://schemas.openxmlformats.org/officeDocument/2006/relationships/customXml" Target="../ink/ink1812.xml"/><Relationship Id="rId56" Type="http://schemas.openxmlformats.org/officeDocument/2006/relationships/image" Target="../media/image1400.png"/><Relationship Id="rId55" Type="http://schemas.openxmlformats.org/officeDocument/2006/relationships/customXml" Target="../ink/ink1811.xml"/><Relationship Id="rId54" Type="http://schemas.openxmlformats.org/officeDocument/2006/relationships/image" Target="../media/image1399.png"/><Relationship Id="rId53" Type="http://schemas.openxmlformats.org/officeDocument/2006/relationships/customXml" Target="../ink/ink1810.xml"/><Relationship Id="rId52" Type="http://schemas.openxmlformats.org/officeDocument/2006/relationships/image" Target="../media/image1398.png"/><Relationship Id="rId51" Type="http://schemas.openxmlformats.org/officeDocument/2006/relationships/customXml" Target="../ink/ink1809.xml"/><Relationship Id="rId50" Type="http://schemas.openxmlformats.org/officeDocument/2006/relationships/image" Target="../media/image1397.png"/><Relationship Id="rId5" Type="http://schemas.openxmlformats.org/officeDocument/2006/relationships/customXml" Target="../ink/ink1786.xml"/><Relationship Id="rId49" Type="http://schemas.openxmlformats.org/officeDocument/2006/relationships/customXml" Target="../ink/ink1808.xml"/><Relationship Id="rId48" Type="http://schemas.openxmlformats.org/officeDocument/2006/relationships/image" Target="../media/image1396.png"/><Relationship Id="rId47" Type="http://schemas.openxmlformats.org/officeDocument/2006/relationships/customXml" Target="../ink/ink1807.xml"/><Relationship Id="rId46" Type="http://schemas.openxmlformats.org/officeDocument/2006/relationships/image" Target="../media/image1395.png"/><Relationship Id="rId45" Type="http://schemas.openxmlformats.org/officeDocument/2006/relationships/customXml" Target="../ink/ink1806.xml"/><Relationship Id="rId44" Type="http://schemas.openxmlformats.org/officeDocument/2006/relationships/image" Target="../media/image1394.png"/><Relationship Id="rId43" Type="http://schemas.openxmlformats.org/officeDocument/2006/relationships/customXml" Target="../ink/ink1805.xml"/><Relationship Id="rId42" Type="http://schemas.openxmlformats.org/officeDocument/2006/relationships/image" Target="../media/image1393.png"/><Relationship Id="rId41" Type="http://schemas.openxmlformats.org/officeDocument/2006/relationships/customXml" Target="../ink/ink1804.xml"/><Relationship Id="rId40" Type="http://schemas.openxmlformats.org/officeDocument/2006/relationships/image" Target="../media/image1392.png"/><Relationship Id="rId4" Type="http://schemas.openxmlformats.org/officeDocument/2006/relationships/image" Target="../media/image1375.png"/><Relationship Id="rId39" Type="http://schemas.openxmlformats.org/officeDocument/2006/relationships/customXml" Target="../ink/ink1803.xml"/><Relationship Id="rId38" Type="http://schemas.openxmlformats.org/officeDocument/2006/relationships/image" Target="../media/image1391.png"/><Relationship Id="rId37" Type="http://schemas.openxmlformats.org/officeDocument/2006/relationships/customXml" Target="../ink/ink1802.xml"/><Relationship Id="rId36" Type="http://schemas.openxmlformats.org/officeDocument/2006/relationships/image" Target="../media/image1390.png"/><Relationship Id="rId35" Type="http://schemas.openxmlformats.org/officeDocument/2006/relationships/customXml" Target="../ink/ink1801.xml"/><Relationship Id="rId34" Type="http://schemas.openxmlformats.org/officeDocument/2006/relationships/image" Target="../media/image1389.png"/><Relationship Id="rId33" Type="http://schemas.openxmlformats.org/officeDocument/2006/relationships/customXml" Target="../ink/ink1800.xml"/><Relationship Id="rId32" Type="http://schemas.openxmlformats.org/officeDocument/2006/relationships/image" Target="../media/image1388.png"/><Relationship Id="rId31" Type="http://schemas.openxmlformats.org/officeDocument/2006/relationships/customXml" Target="../ink/ink1799.xml"/><Relationship Id="rId30" Type="http://schemas.openxmlformats.org/officeDocument/2006/relationships/image" Target="../media/image1387.png"/><Relationship Id="rId3" Type="http://schemas.openxmlformats.org/officeDocument/2006/relationships/customXml" Target="../ink/ink1785.xml"/><Relationship Id="rId29" Type="http://schemas.openxmlformats.org/officeDocument/2006/relationships/customXml" Target="../ink/ink1798.xml"/><Relationship Id="rId28" Type="http://schemas.openxmlformats.org/officeDocument/2006/relationships/image" Target="../media/image1386.png"/><Relationship Id="rId27" Type="http://schemas.openxmlformats.org/officeDocument/2006/relationships/customXml" Target="../ink/ink1797.xml"/><Relationship Id="rId26" Type="http://schemas.openxmlformats.org/officeDocument/2006/relationships/image" Target="../media/image1385.png"/><Relationship Id="rId25" Type="http://schemas.openxmlformats.org/officeDocument/2006/relationships/customXml" Target="../ink/ink1796.xml"/><Relationship Id="rId24" Type="http://schemas.openxmlformats.org/officeDocument/2006/relationships/image" Target="../media/image1384.png"/><Relationship Id="rId23" Type="http://schemas.openxmlformats.org/officeDocument/2006/relationships/customXml" Target="../ink/ink1795.xml"/><Relationship Id="rId22" Type="http://schemas.openxmlformats.org/officeDocument/2006/relationships/image" Target="../media/image1383.png"/><Relationship Id="rId21" Type="http://schemas.openxmlformats.org/officeDocument/2006/relationships/customXml" Target="../ink/ink1794.xml"/><Relationship Id="rId20" Type="http://schemas.openxmlformats.org/officeDocument/2006/relationships/image" Target="../media/image1382.png"/><Relationship Id="rId2" Type="http://schemas.openxmlformats.org/officeDocument/2006/relationships/image" Target="../media/image1374.png"/><Relationship Id="rId19" Type="http://schemas.openxmlformats.org/officeDocument/2006/relationships/customXml" Target="../ink/ink1793.xml"/><Relationship Id="rId18" Type="http://schemas.openxmlformats.org/officeDocument/2006/relationships/image" Target="../media/image1381.png"/><Relationship Id="rId17" Type="http://schemas.openxmlformats.org/officeDocument/2006/relationships/customXml" Target="../ink/ink1792.xml"/><Relationship Id="rId16" Type="http://schemas.openxmlformats.org/officeDocument/2006/relationships/image" Target="../media/image1380.png"/><Relationship Id="rId15" Type="http://schemas.openxmlformats.org/officeDocument/2006/relationships/customXml" Target="../ink/ink1791.xml"/><Relationship Id="rId14" Type="http://schemas.openxmlformats.org/officeDocument/2006/relationships/image" Target="../media/image815.png"/><Relationship Id="rId13" Type="http://schemas.openxmlformats.org/officeDocument/2006/relationships/customXml" Target="../ink/ink1790.xml"/><Relationship Id="rId12" Type="http://schemas.openxmlformats.org/officeDocument/2006/relationships/image" Target="../media/image1379.png"/><Relationship Id="rId11" Type="http://schemas.openxmlformats.org/officeDocument/2006/relationships/customXml" Target="../ink/ink1789.xml"/><Relationship Id="rId10" Type="http://schemas.openxmlformats.org/officeDocument/2006/relationships/image" Target="../media/image1378.png"/><Relationship Id="rId1" Type="http://schemas.openxmlformats.org/officeDocument/2006/relationships/customXml" Target="../ink/ink1784.xml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866.xml"/><Relationship Id="rId98" Type="http://schemas.openxmlformats.org/officeDocument/2006/relationships/image" Target="../media/image1454.png"/><Relationship Id="rId97" Type="http://schemas.openxmlformats.org/officeDocument/2006/relationships/customXml" Target="../ink/ink1865.xml"/><Relationship Id="rId96" Type="http://schemas.openxmlformats.org/officeDocument/2006/relationships/image" Target="../media/image1453.png"/><Relationship Id="rId95" Type="http://schemas.openxmlformats.org/officeDocument/2006/relationships/customXml" Target="../ink/ink1864.xml"/><Relationship Id="rId94" Type="http://schemas.openxmlformats.org/officeDocument/2006/relationships/image" Target="../media/image1452.png"/><Relationship Id="rId93" Type="http://schemas.openxmlformats.org/officeDocument/2006/relationships/customXml" Target="../ink/ink1863.xml"/><Relationship Id="rId92" Type="http://schemas.openxmlformats.org/officeDocument/2006/relationships/image" Target="../media/image1451.png"/><Relationship Id="rId91" Type="http://schemas.openxmlformats.org/officeDocument/2006/relationships/customXml" Target="../ink/ink1862.xml"/><Relationship Id="rId90" Type="http://schemas.openxmlformats.org/officeDocument/2006/relationships/image" Target="../media/image1450.png"/><Relationship Id="rId9" Type="http://schemas.openxmlformats.org/officeDocument/2006/relationships/customXml" Target="../ink/ink1821.xml"/><Relationship Id="rId89" Type="http://schemas.openxmlformats.org/officeDocument/2006/relationships/customXml" Target="../ink/ink1861.xml"/><Relationship Id="rId88" Type="http://schemas.openxmlformats.org/officeDocument/2006/relationships/image" Target="../media/image1449.png"/><Relationship Id="rId87" Type="http://schemas.openxmlformats.org/officeDocument/2006/relationships/customXml" Target="../ink/ink1860.xml"/><Relationship Id="rId86" Type="http://schemas.openxmlformats.org/officeDocument/2006/relationships/image" Target="../media/image1448.png"/><Relationship Id="rId85" Type="http://schemas.openxmlformats.org/officeDocument/2006/relationships/customXml" Target="../ink/ink1859.xml"/><Relationship Id="rId84" Type="http://schemas.openxmlformats.org/officeDocument/2006/relationships/image" Target="../media/image1447.png"/><Relationship Id="rId83" Type="http://schemas.openxmlformats.org/officeDocument/2006/relationships/customXml" Target="../ink/ink1858.xml"/><Relationship Id="rId82" Type="http://schemas.openxmlformats.org/officeDocument/2006/relationships/image" Target="../media/image1446.png"/><Relationship Id="rId81" Type="http://schemas.openxmlformats.org/officeDocument/2006/relationships/customXml" Target="../ink/ink1857.xml"/><Relationship Id="rId80" Type="http://schemas.openxmlformats.org/officeDocument/2006/relationships/image" Target="../media/image1445.png"/><Relationship Id="rId8" Type="http://schemas.openxmlformats.org/officeDocument/2006/relationships/image" Target="../media/image1409.png"/><Relationship Id="rId79" Type="http://schemas.openxmlformats.org/officeDocument/2006/relationships/customXml" Target="../ink/ink1856.xml"/><Relationship Id="rId78" Type="http://schemas.openxmlformats.org/officeDocument/2006/relationships/image" Target="../media/image1444.png"/><Relationship Id="rId77" Type="http://schemas.openxmlformats.org/officeDocument/2006/relationships/customXml" Target="../ink/ink1855.xml"/><Relationship Id="rId76" Type="http://schemas.openxmlformats.org/officeDocument/2006/relationships/image" Target="../media/image1443.png"/><Relationship Id="rId75" Type="http://schemas.openxmlformats.org/officeDocument/2006/relationships/customXml" Target="../ink/ink1854.xml"/><Relationship Id="rId74" Type="http://schemas.openxmlformats.org/officeDocument/2006/relationships/image" Target="../media/image1442.png"/><Relationship Id="rId73" Type="http://schemas.openxmlformats.org/officeDocument/2006/relationships/customXml" Target="../ink/ink1853.xml"/><Relationship Id="rId72" Type="http://schemas.openxmlformats.org/officeDocument/2006/relationships/image" Target="../media/image1441.png"/><Relationship Id="rId71" Type="http://schemas.openxmlformats.org/officeDocument/2006/relationships/customXml" Target="../ink/ink1852.xml"/><Relationship Id="rId70" Type="http://schemas.openxmlformats.org/officeDocument/2006/relationships/image" Target="../media/image1440.png"/><Relationship Id="rId7" Type="http://schemas.openxmlformats.org/officeDocument/2006/relationships/customXml" Target="../ink/ink1820.xml"/><Relationship Id="rId69" Type="http://schemas.openxmlformats.org/officeDocument/2006/relationships/customXml" Target="../ink/ink1851.xml"/><Relationship Id="rId68" Type="http://schemas.openxmlformats.org/officeDocument/2006/relationships/image" Target="../media/image1439.png"/><Relationship Id="rId67" Type="http://schemas.openxmlformats.org/officeDocument/2006/relationships/customXml" Target="../ink/ink1850.xml"/><Relationship Id="rId66" Type="http://schemas.openxmlformats.org/officeDocument/2006/relationships/image" Target="../media/image1438.png"/><Relationship Id="rId65" Type="http://schemas.openxmlformats.org/officeDocument/2006/relationships/customXml" Target="../ink/ink1849.xml"/><Relationship Id="rId64" Type="http://schemas.openxmlformats.org/officeDocument/2006/relationships/image" Target="../media/image1437.png"/><Relationship Id="rId63" Type="http://schemas.openxmlformats.org/officeDocument/2006/relationships/customXml" Target="../ink/ink1848.xml"/><Relationship Id="rId62" Type="http://schemas.openxmlformats.org/officeDocument/2006/relationships/image" Target="../media/image1436.png"/><Relationship Id="rId61" Type="http://schemas.openxmlformats.org/officeDocument/2006/relationships/customXml" Target="../ink/ink1847.xml"/><Relationship Id="rId60" Type="http://schemas.openxmlformats.org/officeDocument/2006/relationships/image" Target="../media/image1435.png"/><Relationship Id="rId6" Type="http://schemas.openxmlformats.org/officeDocument/2006/relationships/image" Target="../media/image1408.png"/><Relationship Id="rId59" Type="http://schemas.openxmlformats.org/officeDocument/2006/relationships/customXml" Target="../ink/ink1846.xml"/><Relationship Id="rId58" Type="http://schemas.openxmlformats.org/officeDocument/2006/relationships/image" Target="../media/image1434.png"/><Relationship Id="rId57" Type="http://schemas.openxmlformats.org/officeDocument/2006/relationships/customXml" Target="../ink/ink1845.xml"/><Relationship Id="rId56" Type="http://schemas.openxmlformats.org/officeDocument/2006/relationships/image" Target="../media/image1433.png"/><Relationship Id="rId55" Type="http://schemas.openxmlformats.org/officeDocument/2006/relationships/customXml" Target="../ink/ink1844.xml"/><Relationship Id="rId54" Type="http://schemas.openxmlformats.org/officeDocument/2006/relationships/image" Target="../media/image1432.png"/><Relationship Id="rId53" Type="http://schemas.openxmlformats.org/officeDocument/2006/relationships/customXml" Target="../ink/ink1843.xml"/><Relationship Id="rId52" Type="http://schemas.openxmlformats.org/officeDocument/2006/relationships/image" Target="../media/image1431.png"/><Relationship Id="rId51" Type="http://schemas.openxmlformats.org/officeDocument/2006/relationships/customXml" Target="../ink/ink1842.xml"/><Relationship Id="rId50" Type="http://schemas.openxmlformats.org/officeDocument/2006/relationships/image" Target="../media/image1430.png"/><Relationship Id="rId5" Type="http://schemas.openxmlformats.org/officeDocument/2006/relationships/customXml" Target="../ink/ink1819.xml"/><Relationship Id="rId49" Type="http://schemas.openxmlformats.org/officeDocument/2006/relationships/customXml" Target="../ink/ink1841.xml"/><Relationship Id="rId48" Type="http://schemas.openxmlformats.org/officeDocument/2006/relationships/image" Target="../media/image1429.png"/><Relationship Id="rId47" Type="http://schemas.openxmlformats.org/officeDocument/2006/relationships/customXml" Target="../ink/ink1840.xml"/><Relationship Id="rId46" Type="http://schemas.openxmlformats.org/officeDocument/2006/relationships/image" Target="../media/image1428.png"/><Relationship Id="rId455" Type="http://schemas.openxmlformats.org/officeDocument/2006/relationships/slideLayout" Target="../slideLayouts/slideLayout36.xml"/><Relationship Id="rId454" Type="http://schemas.openxmlformats.org/officeDocument/2006/relationships/audio" Target="../media/audio3.wav"/><Relationship Id="rId453" Type="http://schemas.openxmlformats.org/officeDocument/2006/relationships/audio" Target="../media/audio1.wav"/><Relationship Id="rId452" Type="http://schemas.openxmlformats.org/officeDocument/2006/relationships/image" Target="../media/image1624.png"/><Relationship Id="rId451" Type="http://schemas.openxmlformats.org/officeDocument/2006/relationships/customXml" Target="../ink/ink2044.xml"/><Relationship Id="rId450" Type="http://schemas.openxmlformats.org/officeDocument/2006/relationships/image" Target="../media/image1623.png"/><Relationship Id="rId45" Type="http://schemas.openxmlformats.org/officeDocument/2006/relationships/customXml" Target="../ink/ink1839.xml"/><Relationship Id="rId449" Type="http://schemas.openxmlformats.org/officeDocument/2006/relationships/customXml" Target="../ink/ink2043.xml"/><Relationship Id="rId448" Type="http://schemas.openxmlformats.org/officeDocument/2006/relationships/image" Target="../media/image1622.png"/><Relationship Id="rId447" Type="http://schemas.openxmlformats.org/officeDocument/2006/relationships/customXml" Target="../ink/ink2042.xml"/><Relationship Id="rId446" Type="http://schemas.openxmlformats.org/officeDocument/2006/relationships/image" Target="../media/image1621.png"/><Relationship Id="rId445" Type="http://schemas.openxmlformats.org/officeDocument/2006/relationships/customXml" Target="../ink/ink2041.xml"/><Relationship Id="rId444" Type="http://schemas.openxmlformats.org/officeDocument/2006/relationships/image" Target="../media/image1620.png"/><Relationship Id="rId443" Type="http://schemas.openxmlformats.org/officeDocument/2006/relationships/customXml" Target="../ink/ink2040.xml"/><Relationship Id="rId442" Type="http://schemas.openxmlformats.org/officeDocument/2006/relationships/image" Target="../media/image1619.png"/><Relationship Id="rId441" Type="http://schemas.openxmlformats.org/officeDocument/2006/relationships/customXml" Target="../ink/ink2039.xml"/><Relationship Id="rId440" Type="http://schemas.openxmlformats.org/officeDocument/2006/relationships/image" Target="../media/image1618.png"/><Relationship Id="rId44" Type="http://schemas.openxmlformats.org/officeDocument/2006/relationships/image" Target="../media/image1427.png"/><Relationship Id="rId439" Type="http://schemas.openxmlformats.org/officeDocument/2006/relationships/customXml" Target="../ink/ink2038.xml"/><Relationship Id="rId438" Type="http://schemas.openxmlformats.org/officeDocument/2006/relationships/image" Target="../media/image1617.png"/><Relationship Id="rId437" Type="http://schemas.openxmlformats.org/officeDocument/2006/relationships/customXml" Target="../ink/ink2037.xml"/><Relationship Id="rId436" Type="http://schemas.openxmlformats.org/officeDocument/2006/relationships/image" Target="../media/image1616.png"/><Relationship Id="rId435" Type="http://schemas.openxmlformats.org/officeDocument/2006/relationships/customXml" Target="../ink/ink2036.xml"/><Relationship Id="rId434" Type="http://schemas.openxmlformats.org/officeDocument/2006/relationships/image" Target="../media/image1615.png"/><Relationship Id="rId433" Type="http://schemas.openxmlformats.org/officeDocument/2006/relationships/customXml" Target="../ink/ink2035.xml"/><Relationship Id="rId432" Type="http://schemas.openxmlformats.org/officeDocument/2006/relationships/image" Target="../media/image1614.png"/><Relationship Id="rId431" Type="http://schemas.openxmlformats.org/officeDocument/2006/relationships/customXml" Target="../ink/ink2034.xml"/><Relationship Id="rId430" Type="http://schemas.openxmlformats.org/officeDocument/2006/relationships/image" Target="../media/image1613.png"/><Relationship Id="rId43" Type="http://schemas.openxmlformats.org/officeDocument/2006/relationships/customXml" Target="../ink/ink1838.xml"/><Relationship Id="rId429" Type="http://schemas.openxmlformats.org/officeDocument/2006/relationships/customXml" Target="../ink/ink2033.xml"/><Relationship Id="rId428" Type="http://schemas.openxmlformats.org/officeDocument/2006/relationships/image" Target="../media/image1612.png"/><Relationship Id="rId427" Type="http://schemas.openxmlformats.org/officeDocument/2006/relationships/customXml" Target="../ink/ink2032.xml"/><Relationship Id="rId426" Type="http://schemas.openxmlformats.org/officeDocument/2006/relationships/image" Target="../media/image1611.png"/><Relationship Id="rId425" Type="http://schemas.openxmlformats.org/officeDocument/2006/relationships/customXml" Target="../ink/ink2031.xml"/><Relationship Id="rId424" Type="http://schemas.openxmlformats.org/officeDocument/2006/relationships/image" Target="../media/image1610.png"/><Relationship Id="rId423" Type="http://schemas.openxmlformats.org/officeDocument/2006/relationships/customXml" Target="../ink/ink2030.xml"/><Relationship Id="rId422" Type="http://schemas.openxmlformats.org/officeDocument/2006/relationships/image" Target="../media/image1609.png"/><Relationship Id="rId421" Type="http://schemas.openxmlformats.org/officeDocument/2006/relationships/customXml" Target="../ink/ink2029.xml"/><Relationship Id="rId420" Type="http://schemas.openxmlformats.org/officeDocument/2006/relationships/customXml" Target="../ink/ink2028.xml"/><Relationship Id="rId42" Type="http://schemas.openxmlformats.org/officeDocument/2006/relationships/image" Target="../media/image1426.png"/><Relationship Id="rId419" Type="http://schemas.openxmlformats.org/officeDocument/2006/relationships/image" Target="../media/image1608.png"/><Relationship Id="rId418" Type="http://schemas.openxmlformats.org/officeDocument/2006/relationships/customXml" Target="../ink/ink2027.xml"/><Relationship Id="rId417" Type="http://schemas.openxmlformats.org/officeDocument/2006/relationships/image" Target="../media/image1607.png"/><Relationship Id="rId416" Type="http://schemas.openxmlformats.org/officeDocument/2006/relationships/customXml" Target="../ink/ink2026.xml"/><Relationship Id="rId415" Type="http://schemas.openxmlformats.org/officeDocument/2006/relationships/image" Target="../media/image1606.png"/><Relationship Id="rId414" Type="http://schemas.openxmlformats.org/officeDocument/2006/relationships/customXml" Target="../ink/ink2025.xml"/><Relationship Id="rId413" Type="http://schemas.openxmlformats.org/officeDocument/2006/relationships/image" Target="../media/image1605.png"/><Relationship Id="rId412" Type="http://schemas.openxmlformats.org/officeDocument/2006/relationships/customXml" Target="../ink/ink2024.xml"/><Relationship Id="rId411" Type="http://schemas.openxmlformats.org/officeDocument/2006/relationships/image" Target="../media/image1604.png"/><Relationship Id="rId410" Type="http://schemas.openxmlformats.org/officeDocument/2006/relationships/customXml" Target="../ink/ink2023.xml"/><Relationship Id="rId41" Type="http://schemas.openxmlformats.org/officeDocument/2006/relationships/customXml" Target="../ink/ink1837.xml"/><Relationship Id="rId409" Type="http://schemas.openxmlformats.org/officeDocument/2006/relationships/image" Target="../media/image1603.png"/><Relationship Id="rId408" Type="http://schemas.openxmlformats.org/officeDocument/2006/relationships/customXml" Target="../ink/ink2022.xml"/><Relationship Id="rId407" Type="http://schemas.openxmlformats.org/officeDocument/2006/relationships/image" Target="../media/image1602.png"/><Relationship Id="rId406" Type="http://schemas.openxmlformats.org/officeDocument/2006/relationships/customXml" Target="../ink/ink2021.xml"/><Relationship Id="rId405" Type="http://schemas.openxmlformats.org/officeDocument/2006/relationships/image" Target="../media/image1601.png"/><Relationship Id="rId404" Type="http://schemas.openxmlformats.org/officeDocument/2006/relationships/customXml" Target="../ink/ink2020.xml"/><Relationship Id="rId403" Type="http://schemas.openxmlformats.org/officeDocument/2006/relationships/image" Target="../media/image1600.png"/><Relationship Id="rId402" Type="http://schemas.openxmlformats.org/officeDocument/2006/relationships/customXml" Target="../ink/ink2019.xml"/><Relationship Id="rId401" Type="http://schemas.openxmlformats.org/officeDocument/2006/relationships/image" Target="../media/image1599.png"/><Relationship Id="rId400" Type="http://schemas.openxmlformats.org/officeDocument/2006/relationships/customXml" Target="../ink/ink2018.xml"/><Relationship Id="rId40" Type="http://schemas.openxmlformats.org/officeDocument/2006/relationships/image" Target="../media/image1425.png"/><Relationship Id="rId4" Type="http://schemas.openxmlformats.org/officeDocument/2006/relationships/image" Target="../media/image1407.png"/><Relationship Id="rId399" Type="http://schemas.openxmlformats.org/officeDocument/2006/relationships/image" Target="../media/image1598.png"/><Relationship Id="rId398" Type="http://schemas.openxmlformats.org/officeDocument/2006/relationships/customXml" Target="../ink/ink2017.xml"/><Relationship Id="rId397" Type="http://schemas.openxmlformats.org/officeDocument/2006/relationships/image" Target="../media/image1597.png"/><Relationship Id="rId396" Type="http://schemas.openxmlformats.org/officeDocument/2006/relationships/customXml" Target="../ink/ink2016.xml"/><Relationship Id="rId395" Type="http://schemas.openxmlformats.org/officeDocument/2006/relationships/image" Target="../media/image1596.png"/><Relationship Id="rId394" Type="http://schemas.openxmlformats.org/officeDocument/2006/relationships/customXml" Target="../ink/ink2015.xml"/><Relationship Id="rId393" Type="http://schemas.openxmlformats.org/officeDocument/2006/relationships/image" Target="../media/image1595.png"/><Relationship Id="rId392" Type="http://schemas.openxmlformats.org/officeDocument/2006/relationships/customXml" Target="../ink/ink2014.xml"/><Relationship Id="rId391" Type="http://schemas.openxmlformats.org/officeDocument/2006/relationships/image" Target="../media/image1594.png"/><Relationship Id="rId390" Type="http://schemas.openxmlformats.org/officeDocument/2006/relationships/customXml" Target="../ink/ink2013.xml"/><Relationship Id="rId39" Type="http://schemas.openxmlformats.org/officeDocument/2006/relationships/customXml" Target="../ink/ink1836.xml"/><Relationship Id="rId389" Type="http://schemas.openxmlformats.org/officeDocument/2006/relationships/image" Target="../media/image1593.png"/><Relationship Id="rId388" Type="http://schemas.openxmlformats.org/officeDocument/2006/relationships/customXml" Target="../ink/ink2012.xml"/><Relationship Id="rId387" Type="http://schemas.openxmlformats.org/officeDocument/2006/relationships/image" Target="../media/image1592.png"/><Relationship Id="rId386" Type="http://schemas.openxmlformats.org/officeDocument/2006/relationships/customXml" Target="../ink/ink2011.xml"/><Relationship Id="rId385" Type="http://schemas.openxmlformats.org/officeDocument/2006/relationships/image" Target="../media/image1591.png"/><Relationship Id="rId384" Type="http://schemas.openxmlformats.org/officeDocument/2006/relationships/customXml" Target="../ink/ink2010.xml"/><Relationship Id="rId383" Type="http://schemas.openxmlformats.org/officeDocument/2006/relationships/image" Target="../media/image1590.png"/><Relationship Id="rId382" Type="http://schemas.openxmlformats.org/officeDocument/2006/relationships/customXml" Target="../ink/ink2009.xml"/><Relationship Id="rId381" Type="http://schemas.openxmlformats.org/officeDocument/2006/relationships/image" Target="../media/image1589.png"/><Relationship Id="rId380" Type="http://schemas.openxmlformats.org/officeDocument/2006/relationships/customXml" Target="../ink/ink2008.xml"/><Relationship Id="rId38" Type="http://schemas.openxmlformats.org/officeDocument/2006/relationships/image" Target="../media/image1424.png"/><Relationship Id="rId379" Type="http://schemas.openxmlformats.org/officeDocument/2006/relationships/image" Target="../media/image1588.png"/><Relationship Id="rId378" Type="http://schemas.openxmlformats.org/officeDocument/2006/relationships/customXml" Target="../ink/ink2007.xml"/><Relationship Id="rId377" Type="http://schemas.openxmlformats.org/officeDocument/2006/relationships/image" Target="../media/image1587.png"/><Relationship Id="rId376" Type="http://schemas.openxmlformats.org/officeDocument/2006/relationships/customXml" Target="../ink/ink2006.xml"/><Relationship Id="rId375" Type="http://schemas.openxmlformats.org/officeDocument/2006/relationships/image" Target="../media/image1586.png"/><Relationship Id="rId374" Type="http://schemas.openxmlformats.org/officeDocument/2006/relationships/customXml" Target="../ink/ink2005.xml"/><Relationship Id="rId373" Type="http://schemas.openxmlformats.org/officeDocument/2006/relationships/image" Target="../media/image1585.png"/><Relationship Id="rId372" Type="http://schemas.openxmlformats.org/officeDocument/2006/relationships/customXml" Target="../ink/ink2004.xml"/><Relationship Id="rId371" Type="http://schemas.openxmlformats.org/officeDocument/2006/relationships/image" Target="../media/image1584.png"/><Relationship Id="rId370" Type="http://schemas.openxmlformats.org/officeDocument/2006/relationships/customXml" Target="../ink/ink2003.xml"/><Relationship Id="rId37" Type="http://schemas.openxmlformats.org/officeDocument/2006/relationships/customXml" Target="../ink/ink1835.xml"/><Relationship Id="rId369" Type="http://schemas.openxmlformats.org/officeDocument/2006/relationships/image" Target="../media/image1583.png"/><Relationship Id="rId368" Type="http://schemas.openxmlformats.org/officeDocument/2006/relationships/customXml" Target="../ink/ink2002.xml"/><Relationship Id="rId367" Type="http://schemas.openxmlformats.org/officeDocument/2006/relationships/image" Target="../media/image1582.png"/><Relationship Id="rId366" Type="http://schemas.openxmlformats.org/officeDocument/2006/relationships/customXml" Target="../ink/ink2001.xml"/><Relationship Id="rId365" Type="http://schemas.openxmlformats.org/officeDocument/2006/relationships/image" Target="../media/image1581.png"/><Relationship Id="rId364" Type="http://schemas.openxmlformats.org/officeDocument/2006/relationships/customXml" Target="../ink/ink2000.xml"/><Relationship Id="rId363" Type="http://schemas.openxmlformats.org/officeDocument/2006/relationships/image" Target="../media/image1580.png"/><Relationship Id="rId362" Type="http://schemas.openxmlformats.org/officeDocument/2006/relationships/customXml" Target="../ink/ink1999.xml"/><Relationship Id="rId361" Type="http://schemas.openxmlformats.org/officeDocument/2006/relationships/image" Target="../media/image1579.png"/><Relationship Id="rId360" Type="http://schemas.openxmlformats.org/officeDocument/2006/relationships/customXml" Target="../ink/ink1998.xml"/><Relationship Id="rId36" Type="http://schemas.openxmlformats.org/officeDocument/2006/relationships/image" Target="../media/image1423.png"/><Relationship Id="rId359" Type="http://schemas.openxmlformats.org/officeDocument/2006/relationships/image" Target="../media/image1578.png"/><Relationship Id="rId358" Type="http://schemas.openxmlformats.org/officeDocument/2006/relationships/customXml" Target="../ink/ink1997.xml"/><Relationship Id="rId357" Type="http://schemas.openxmlformats.org/officeDocument/2006/relationships/image" Target="../media/image1577.png"/><Relationship Id="rId356" Type="http://schemas.openxmlformats.org/officeDocument/2006/relationships/customXml" Target="../ink/ink1996.xml"/><Relationship Id="rId355" Type="http://schemas.openxmlformats.org/officeDocument/2006/relationships/image" Target="../media/image1576.png"/><Relationship Id="rId354" Type="http://schemas.openxmlformats.org/officeDocument/2006/relationships/customXml" Target="../ink/ink1995.xml"/><Relationship Id="rId353" Type="http://schemas.openxmlformats.org/officeDocument/2006/relationships/image" Target="../media/image1575.png"/><Relationship Id="rId352" Type="http://schemas.openxmlformats.org/officeDocument/2006/relationships/customXml" Target="../ink/ink1994.xml"/><Relationship Id="rId351" Type="http://schemas.openxmlformats.org/officeDocument/2006/relationships/image" Target="../media/image1574.png"/><Relationship Id="rId350" Type="http://schemas.openxmlformats.org/officeDocument/2006/relationships/customXml" Target="../ink/ink1993.xml"/><Relationship Id="rId35" Type="http://schemas.openxmlformats.org/officeDocument/2006/relationships/customXml" Target="../ink/ink1834.xml"/><Relationship Id="rId349" Type="http://schemas.openxmlformats.org/officeDocument/2006/relationships/image" Target="../media/image1573.png"/><Relationship Id="rId348" Type="http://schemas.openxmlformats.org/officeDocument/2006/relationships/customXml" Target="../ink/ink1992.xml"/><Relationship Id="rId347" Type="http://schemas.openxmlformats.org/officeDocument/2006/relationships/image" Target="../media/image1572.png"/><Relationship Id="rId346" Type="http://schemas.openxmlformats.org/officeDocument/2006/relationships/customXml" Target="../ink/ink1991.xml"/><Relationship Id="rId345" Type="http://schemas.openxmlformats.org/officeDocument/2006/relationships/image" Target="../media/image1571.png"/><Relationship Id="rId344" Type="http://schemas.openxmlformats.org/officeDocument/2006/relationships/customXml" Target="../ink/ink1990.xml"/><Relationship Id="rId343" Type="http://schemas.openxmlformats.org/officeDocument/2006/relationships/customXml" Target="../ink/ink1989.xml"/><Relationship Id="rId342" Type="http://schemas.openxmlformats.org/officeDocument/2006/relationships/image" Target="../media/image1570.png"/><Relationship Id="rId341" Type="http://schemas.openxmlformats.org/officeDocument/2006/relationships/customXml" Target="../ink/ink1988.xml"/><Relationship Id="rId340" Type="http://schemas.openxmlformats.org/officeDocument/2006/relationships/customXml" Target="../ink/ink1987.xml"/><Relationship Id="rId34" Type="http://schemas.openxmlformats.org/officeDocument/2006/relationships/image" Target="../media/image1422.png"/><Relationship Id="rId339" Type="http://schemas.openxmlformats.org/officeDocument/2006/relationships/image" Target="../media/image1569.png"/><Relationship Id="rId338" Type="http://schemas.openxmlformats.org/officeDocument/2006/relationships/customXml" Target="../ink/ink1986.xml"/><Relationship Id="rId337" Type="http://schemas.openxmlformats.org/officeDocument/2006/relationships/image" Target="../media/image1568.png"/><Relationship Id="rId336" Type="http://schemas.openxmlformats.org/officeDocument/2006/relationships/customXml" Target="../ink/ink1985.xml"/><Relationship Id="rId335" Type="http://schemas.openxmlformats.org/officeDocument/2006/relationships/image" Target="../media/image1567.png"/><Relationship Id="rId334" Type="http://schemas.openxmlformats.org/officeDocument/2006/relationships/customXml" Target="../ink/ink1984.xml"/><Relationship Id="rId333" Type="http://schemas.openxmlformats.org/officeDocument/2006/relationships/image" Target="../media/image1566.png"/><Relationship Id="rId332" Type="http://schemas.openxmlformats.org/officeDocument/2006/relationships/customXml" Target="../ink/ink1983.xml"/><Relationship Id="rId331" Type="http://schemas.openxmlformats.org/officeDocument/2006/relationships/image" Target="../media/image1565.png"/><Relationship Id="rId330" Type="http://schemas.openxmlformats.org/officeDocument/2006/relationships/customXml" Target="../ink/ink1982.xml"/><Relationship Id="rId33" Type="http://schemas.openxmlformats.org/officeDocument/2006/relationships/customXml" Target="../ink/ink1833.xml"/><Relationship Id="rId329" Type="http://schemas.openxmlformats.org/officeDocument/2006/relationships/image" Target="../media/image1564.png"/><Relationship Id="rId328" Type="http://schemas.openxmlformats.org/officeDocument/2006/relationships/customXml" Target="../ink/ink1981.xml"/><Relationship Id="rId327" Type="http://schemas.openxmlformats.org/officeDocument/2006/relationships/image" Target="../media/image1563.png"/><Relationship Id="rId326" Type="http://schemas.openxmlformats.org/officeDocument/2006/relationships/customXml" Target="../ink/ink1980.xml"/><Relationship Id="rId325" Type="http://schemas.openxmlformats.org/officeDocument/2006/relationships/image" Target="../media/image1562.png"/><Relationship Id="rId324" Type="http://schemas.openxmlformats.org/officeDocument/2006/relationships/customXml" Target="../ink/ink1979.xml"/><Relationship Id="rId323" Type="http://schemas.openxmlformats.org/officeDocument/2006/relationships/image" Target="../media/image1561.png"/><Relationship Id="rId322" Type="http://schemas.openxmlformats.org/officeDocument/2006/relationships/customXml" Target="../ink/ink1978.xml"/><Relationship Id="rId321" Type="http://schemas.openxmlformats.org/officeDocument/2006/relationships/image" Target="../media/image1560.png"/><Relationship Id="rId320" Type="http://schemas.openxmlformats.org/officeDocument/2006/relationships/customXml" Target="../ink/ink1977.xml"/><Relationship Id="rId32" Type="http://schemas.openxmlformats.org/officeDocument/2006/relationships/image" Target="../media/image1421.png"/><Relationship Id="rId319" Type="http://schemas.openxmlformats.org/officeDocument/2006/relationships/image" Target="../media/image1559.png"/><Relationship Id="rId318" Type="http://schemas.openxmlformats.org/officeDocument/2006/relationships/customXml" Target="../ink/ink1976.xml"/><Relationship Id="rId317" Type="http://schemas.openxmlformats.org/officeDocument/2006/relationships/image" Target="../media/image1558.png"/><Relationship Id="rId316" Type="http://schemas.openxmlformats.org/officeDocument/2006/relationships/customXml" Target="../ink/ink1975.xml"/><Relationship Id="rId315" Type="http://schemas.openxmlformats.org/officeDocument/2006/relationships/image" Target="../media/image1557.png"/><Relationship Id="rId314" Type="http://schemas.openxmlformats.org/officeDocument/2006/relationships/customXml" Target="../ink/ink1974.xml"/><Relationship Id="rId313" Type="http://schemas.openxmlformats.org/officeDocument/2006/relationships/image" Target="../media/image1556.png"/><Relationship Id="rId312" Type="http://schemas.openxmlformats.org/officeDocument/2006/relationships/customXml" Target="../ink/ink1973.xml"/><Relationship Id="rId311" Type="http://schemas.openxmlformats.org/officeDocument/2006/relationships/image" Target="../media/image1555.png"/><Relationship Id="rId310" Type="http://schemas.openxmlformats.org/officeDocument/2006/relationships/customXml" Target="../ink/ink1972.xml"/><Relationship Id="rId31" Type="http://schemas.openxmlformats.org/officeDocument/2006/relationships/customXml" Target="../ink/ink1832.xml"/><Relationship Id="rId309" Type="http://schemas.openxmlformats.org/officeDocument/2006/relationships/image" Target="../media/image1554.png"/><Relationship Id="rId308" Type="http://schemas.openxmlformats.org/officeDocument/2006/relationships/customXml" Target="../ink/ink1971.xml"/><Relationship Id="rId307" Type="http://schemas.openxmlformats.org/officeDocument/2006/relationships/image" Target="../media/image1553.png"/><Relationship Id="rId306" Type="http://schemas.openxmlformats.org/officeDocument/2006/relationships/customXml" Target="../ink/ink1970.xml"/><Relationship Id="rId305" Type="http://schemas.openxmlformats.org/officeDocument/2006/relationships/image" Target="../media/image1552.png"/><Relationship Id="rId304" Type="http://schemas.openxmlformats.org/officeDocument/2006/relationships/customXml" Target="../ink/ink1969.xml"/><Relationship Id="rId303" Type="http://schemas.openxmlformats.org/officeDocument/2006/relationships/image" Target="../media/image1551.png"/><Relationship Id="rId302" Type="http://schemas.openxmlformats.org/officeDocument/2006/relationships/customXml" Target="../ink/ink1968.xml"/><Relationship Id="rId301" Type="http://schemas.openxmlformats.org/officeDocument/2006/relationships/image" Target="../media/image1550.png"/><Relationship Id="rId300" Type="http://schemas.openxmlformats.org/officeDocument/2006/relationships/customXml" Target="../ink/ink1967.xml"/><Relationship Id="rId30" Type="http://schemas.openxmlformats.org/officeDocument/2006/relationships/image" Target="../media/image1420.png"/><Relationship Id="rId3" Type="http://schemas.openxmlformats.org/officeDocument/2006/relationships/customXml" Target="../ink/ink1818.xml"/><Relationship Id="rId299" Type="http://schemas.openxmlformats.org/officeDocument/2006/relationships/image" Target="../media/image1549.png"/><Relationship Id="rId298" Type="http://schemas.openxmlformats.org/officeDocument/2006/relationships/customXml" Target="../ink/ink1966.xml"/><Relationship Id="rId297" Type="http://schemas.openxmlformats.org/officeDocument/2006/relationships/image" Target="../media/image1548.png"/><Relationship Id="rId296" Type="http://schemas.openxmlformats.org/officeDocument/2006/relationships/customXml" Target="../ink/ink1965.xml"/><Relationship Id="rId295" Type="http://schemas.openxmlformats.org/officeDocument/2006/relationships/image" Target="../media/image1547.png"/><Relationship Id="rId294" Type="http://schemas.openxmlformats.org/officeDocument/2006/relationships/customXml" Target="../ink/ink1964.xml"/><Relationship Id="rId293" Type="http://schemas.openxmlformats.org/officeDocument/2006/relationships/image" Target="../media/image1546.png"/><Relationship Id="rId292" Type="http://schemas.openxmlformats.org/officeDocument/2006/relationships/customXml" Target="../ink/ink1963.xml"/><Relationship Id="rId291" Type="http://schemas.openxmlformats.org/officeDocument/2006/relationships/image" Target="../media/image1545.png"/><Relationship Id="rId290" Type="http://schemas.openxmlformats.org/officeDocument/2006/relationships/customXml" Target="../ink/ink1962.xml"/><Relationship Id="rId29" Type="http://schemas.openxmlformats.org/officeDocument/2006/relationships/customXml" Target="../ink/ink1831.xml"/><Relationship Id="rId289" Type="http://schemas.openxmlformats.org/officeDocument/2006/relationships/image" Target="../media/image1544.png"/><Relationship Id="rId288" Type="http://schemas.openxmlformats.org/officeDocument/2006/relationships/customXml" Target="../ink/ink1961.xml"/><Relationship Id="rId287" Type="http://schemas.openxmlformats.org/officeDocument/2006/relationships/image" Target="../media/image1543.png"/><Relationship Id="rId286" Type="http://schemas.openxmlformats.org/officeDocument/2006/relationships/customXml" Target="../ink/ink1960.xml"/><Relationship Id="rId285" Type="http://schemas.openxmlformats.org/officeDocument/2006/relationships/image" Target="../media/image1542.png"/><Relationship Id="rId284" Type="http://schemas.openxmlformats.org/officeDocument/2006/relationships/customXml" Target="../ink/ink1959.xml"/><Relationship Id="rId283" Type="http://schemas.openxmlformats.org/officeDocument/2006/relationships/image" Target="../media/image1541.png"/><Relationship Id="rId282" Type="http://schemas.openxmlformats.org/officeDocument/2006/relationships/customXml" Target="../ink/ink1958.xml"/><Relationship Id="rId281" Type="http://schemas.openxmlformats.org/officeDocument/2006/relationships/image" Target="../media/image1540.png"/><Relationship Id="rId280" Type="http://schemas.openxmlformats.org/officeDocument/2006/relationships/customXml" Target="../ink/ink1957.xml"/><Relationship Id="rId28" Type="http://schemas.openxmlformats.org/officeDocument/2006/relationships/image" Target="../media/image1419.png"/><Relationship Id="rId279" Type="http://schemas.openxmlformats.org/officeDocument/2006/relationships/image" Target="../media/image1539.png"/><Relationship Id="rId278" Type="http://schemas.openxmlformats.org/officeDocument/2006/relationships/customXml" Target="../ink/ink1956.xml"/><Relationship Id="rId277" Type="http://schemas.openxmlformats.org/officeDocument/2006/relationships/image" Target="../media/image1538.png"/><Relationship Id="rId276" Type="http://schemas.openxmlformats.org/officeDocument/2006/relationships/customXml" Target="../ink/ink1955.xml"/><Relationship Id="rId275" Type="http://schemas.openxmlformats.org/officeDocument/2006/relationships/image" Target="../media/image1537.png"/><Relationship Id="rId274" Type="http://schemas.openxmlformats.org/officeDocument/2006/relationships/customXml" Target="../ink/ink1954.xml"/><Relationship Id="rId273" Type="http://schemas.openxmlformats.org/officeDocument/2006/relationships/image" Target="../media/image1536.png"/><Relationship Id="rId272" Type="http://schemas.openxmlformats.org/officeDocument/2006/relationships/customXml" Target="../ink/ink1953.xml"/><Relationship Id="rId271" Type="http://schemas.openxmlformats.org/officeDocument/2006/relationships/image" Target="../media/image1535.png"/><Relationship Id="rId270" Type="http://schemas.openxmlformats.org/officeDocument/2006/relationships/customXml" Target="../ink/ink1952.xml"/><Relationship Id="rId27" Type="http://schemas.openxmlformats.org/officeDocument/2006/relationships/customXml" Target="../ink/ink1830.xml"/><Relationship Id="rId269" Type="http://schemas.openxmlformats.org/officeDocument/2006/relationships/image" Target="../media/image12.png"/><Relationship Id="rId268" Type="http://schemas.openxmlformats.org/officeDocument/2006/relationships/customXml" Target="../ink/ink1951.xml"/><Relationship Id="rId267" Type="http://schemas.openxmlformats.org/officeDocument/2006/relationships/image" Target="../media/image1534.png"/><Relationship Id="rId266" Type="http://schemas.openxmlformats.org/officeDocument/2006/relationships/customXml" Target="../ink/ink1950.xml"/><Relationship Id="rId265" Type="http://schemas.openxmlformats.org/officeDocument/2006/relationships/image" Target="../media/image1533.png"/><Relationship Id="rId264" Type="http://schemas.openxmlformats.org/officeDocument/2006/relationships/customXml" Target="../ink/ink1949.xml"/><Relationship Id="rId263" Type="http://schemas.openxmlformats.org/officeDocument/2006/relationships/image" Target="../media/image1532.png"/><Relationship Id="rId262" Type="http://schemas.openxmlformats.org/officeDocument/2006/relationships/customXml" Target="../ink/ink1948.xml"/><Relationship Id="rId261" Type="http://schemas.openxmlformats.org/officeDocument/2006/relationships/image" Target="../media/image1531.png"/><Relationship Id="rId260" Type="http://schemas.openxmlformats.org/officeDocument/2006/relationships/customXml" Target="../ink/ink1947.xml"/><Relationship Id="rId26" Type="http://schemas.openxmlformats.org/officeDocument/2006/relationships/image" Target="../media/image1418.png"/><Relationship Id="rId259" Type="http://schemas.openxmlformats.org/officeDocument/2006/relationships/image" Target="../media/image1530.png"/><Relationship Id="rId258" Type="http://schemas.openxmlformats.org/officeDocument/2006/relationships/customXml" Target="../ink/ink1946.xml"/><Relationship Id="rId257" Type="http://schemas.openxmlformats.org/officeDocument/2006/relationships/image" Target="../media/image1529.png"/><Relationship Id="rId256" Type="http://schemas.openxmlformats.org/officeDocument/2006/relationships/customXml" Target="../ink/ink1945.xml"/><Relationship Id="rId255" Type="http://schemas.openxmlformats.org/officeDocument/2006/relationships/image" Target="../media/image1528.png"/><Relationship Id="rId254" Type="http://schemas.openxmlformats.org/officeDocument/2006/relationships/customXml" Target="../ink/ink1944.xml"/><Relationship Id="rId253" Type="http://schemas.openxmlformats.org/officeDocument/2006/relationships/image" Target="../media/image1527.png"/><Relationship Id="rId252" Type="http://schemas.openxmlformats.org/officeDocument/2006/relationships/customXml" Target="../ink/ink1943.xml"/><Relationship Id="rId251" Type="http://schemas.openxmlformats.org/officeDocument/2006/relationships/image" Target="../media/image1526.png"/><Relationship Id="rId250" Type="http://schemas.openxmlformats.org/officeDocument/2006/relationships/customXml" Target="../ink/ink1942.xml"/><Relationship Id="rId25" Type="http://schemas.openxmlformats.org/officeDocument/2006/relationships/customXml" Target="../ink/ink1829.xml"/><Relationship Id="rId249" Type="http://schemas.openxmlformats.org/officeDocument/2006/relationships/image" Target="../media/image1525.png"/><Relationship Id="rId248" Type="http://schemas.openxmlformats.org/officeDocument/2006/relationships/customXml" Target="../ink/ink1941.xml"/><Relationship Id="rId247" Type="http://schemas.openxmlformats.org/officeDocument/2006/relationships/image" Target="../media/image1524.png"/><Relationship Id="rId246" Type="http://schemas.openxmlformats.org/officeDocument/2006/relationships/customXml" Target="../ink/ink1940.xml"/><Relationship Id="rId245" Type="http://schemas.openxmlformats.org/officeDocument/2006/relationships/image" Target="../media/image1523.png"/><Relationship Id="rId244" Type="http://schemas.openxmlformats.org/officeDocument/2006/relationships/customXml" Target="../ink/ink1939.xml"/><Relationship Id="rId243" Type="http://schemas.openxmlformats.org/officeDocument/2006/relationships/image" Target="../media/image1522.png"/><Relationship Id="rId242" Type="http://schemas.openxmlformats.org/officeDocument/2006/relationships/customXml" Target="../ink/ink1938.xml"/><Relationship Id="rId241" Type="http://schemas.openxmlformats.org/officeDocument/2006/relationships/image" Target="../media/image1521.png"/><Relationship Id="rId240" Type="http://schemas.openxmlformats.org/officeDocument/2006/relationships/customXml" Target="../ink/ink1937.xml"/><Relationship Id="rId24" Type="http://schemas.openxmlformats.org/officeDocument/2006/relationships/image" Target="../media/image1417.png"/><Relationship Id="rId239" Type="http://schemas.openxmlformats.org/officeDocument/2006/relationships/image" Target="../media/image1520.png"/><Relationship Id="rId238" Type="http://schemas.openxmlformats.org/officeDocument/2006/relationships/customXml" Target="../ink/ink1936.xml"/><Relationship Id="rId237" Type="http://schemas.openxmlformats.org/officeDocument/2006/relationships/image" Target="../media/image1519.png"/><Relationship Id="rId236" Type="http://schemas.openxmlformats.org/officeDocument/2006/relationships/customXml" Target="../ink/ink1935.xml"/><Relationship Id="rId235" Type="http://schemas.openxmlformats.org/officeDocument/2006/relationships/image" Target="../media/image1518.png"/><Relationship Id="rId234" Type="http://schemas.openxmlformats.org/officeDocument/2006/relationships/customXml" Target="../ink/ink1934.xml"/><Relationship Id="rId233" Type="http://schemas.openxmlformats.org/officeDocument/2006/relationships/image" Target="../media/image1517.png"/><Relationship Id="rId232" Type="http://schemas.openxmlformats.org/officeDocument/2006/relationships/customXml" Target="../ink/ink1933.xml"/><Relationship Id="rId231" Type="http://schemas.openxmlformats.org/officeDocument/2006/relationships/image" Target="../media/image1516.png"/><Relationship Id="rId230" Type="http://schemas.openxmlformats.org/officeDocument/2006/relationships/customXml" Target="../ink/ink1932.xml"/><Relationship Id="rId23" Type="http://schemas.openxmlformats.org/officeDocument/2006/relationships/customXml" Target="../ink/ink1828.xml"/><Relationship Id="rId229" Type="http://schemas.openxmlformats.org/officeDocument/2006/relationships/image" Target="../media/image1515.png"/><Relationship Id="rId228" Type="http://schemas.openxmlformats.org/officeDocument/2006/relationships/customXml" Target="../ink/ink1931.xml"/><Relationship Id="rId227" Type="http://schemas.openxmlformats.org/officeDocument/2006/relationships/image" Target="../media/image1514.png"/><Relationship Id="rId226" Type="http://schemas.openxmlformats.org/officeDocument/2006/relationships/customXml" Target="../ink/ink1930.xml"/><Relationship Id="rId225" Type="http://schemas.openxmlformats.org/officeDocument/2006/relationships/image" Target="../media/image1513.png"/><Relationship Id="rId224" Type="http://schemas.openxmlformats.org/officeDocument/2006/relationships/customXml" Target="../ink/ink1929.xml"/><Relationship Id="rId223" Type="http://schemas.openxmlformats.org/officeDocument/2006/relationships/image" Target="../media/image1512.png"/><Relationship Id="rId222" Type="http://schemas.openxmlformats.org/officeDocument/2006/relationships/customXml" Target="../ink/ink1928.xml"/><Relationship Id="rId221" Type="http://schemas.openxmlformats.org/officeDocument/2006/relationships/image" Target="../media/image1511.png"/><Relationship Id="rId220" Type="http://schemas.openxmlformats.org/officeDocument/2006/relationships/customXml" Target="../ink/ink1927.xml"/><Relationship Id="rId22" Type="http://schemas.openxmlformats.org/officeDocument/2006/relationships/image" Target="../media/image1416.png"/><Relationship Id="rId219" Type="http://schemas.openxmlformats.org/officeDocument/2006/relationships/image" Target="../media/image1510.png"/><Relationship Id="rId218" Type="http://schemas.openxmlformats.org/officeDocument/2006/relationships/customXml" Target="../ink/ink1926.xml"/><Relationship Id="rId217" Type="http://schemas.openxmlformats.org/officeDocument/2006/relationships/customXml" Target="../ink/ink1925.xml"/><Relationship Id="rId216" Type="http://schemas.openxmlformats.org/officeDocument/2006/relationships/customXml" Target="../ink/ink1924.xml"/><Relationship Id="rId215" Type="http://schemas.openxmlformats.org/officeDocument/2006/relationships/image" Target="../media/image1509.png"/><Relationship Id="rId214" Type="http://schemas.openxmlformats.org/officeDocument/2006/relationships/customXml" Target="../ink/ink1923.xml"/><Relationship Id="rId213" Type="http://schemas.openxmlformats.org/officeDocument/2006/relationships/customXml" Target="../ink/ink1922.xml"/><Relationship Id="rId212" Type="http://schemas.openxmlformats.org/officeDocument/2006/relationships/image" Target="../media/image1508.png"/><Relationship Id="rId211" Type="http://schemas.openxmlformats.org/officeDocument/2006/relationships/customXml" Target="../ink/ink1921.xml"/><Relationship Id="rId210" Type="http://schemas.openxmlformats.org/officeDocument/2006/relationships/customXml" Target="../ink/ink1920.xml"/><Relationship Id="rId21" Type="http://schemas.openxmlformats.org/officeDocument/2006/relationships/customXml" Target="../ink/ink1827.xml"/><Relationship Id="rId209" Type="http://schemas.openxmlformats.org/officeDocument/2006/relationships/image" Target="../media/image1507.png"/><Relationship Id="rId208" Type="http://schemas.openxmlformats.org/officeDocument/2006/relationships/customXml" Target="../ink/ink1919.xml"/><Relationship Id="rId207" Type="http://schemas.openxmlformats.org/officeDocument/2006/relationships/image" Target="../media/image815.png"/><Relationship Id="rId206" Type="http://schemas.openxmlformats.org/officeDocument/2006/relationships/customXml" Target="../ink/ink1918.xml"/><Relationship Id="rId205" Type="http://schemas.openxmlformats.org/officeDocument/2006/relationships/image" Target="../media/image1506.png"/><Relationship Id="rId204" Type="http://schemas.openxmlformats.org/officeDocument/2006/relationships/customXml" Target="../ink/ink1917.xml"/><Relationship Id="rId203" Type="http://schemas.openxmlformats.org/officeDocument/2006/relationships/image" Target="../media/image1505.png"/><Relationship Id="rId202" Type="http://schemas.openxmlformats.org/officeDocument/2006/relationships/customXml" Target="../ink/ink1916.xml"/><Relationship Id="rId201" Type="http://schemas.openxmlformats.org/officeDocument/2006/relationships/image" Target="../media/image1504.png"/><Relationship Id="rId200" Type="http://schemas.openxmlformats.org/officeDocument/2006/relationships/customXml" Target="../ink/ink1915.xml"/><Relationship Id="rId20" Type="http://schemas.openxmlformats.org/officeDocument/2006/relationships/image" Target="../media/image1415.png"/><Relationship Id="rId2" Type="http://schemas.openxmlformats.org/officeDocument/2006/relationships/image" Target="../media/image1406.png"/><Relationship Id="rId199" Type="http://schemas.openxmlformats.org/officeDocument/2006/relationships/image" Target="../media/image1503.png"/><Relationship Id="rId198" Type="http://schemas.openxmlformats.org/officeDocument/2006/relationships/customXml" Target="../ink/ink1914.xml"/><Relationship Id="rId197" Type="http://schemas.openxmlformats.org/officeDocument/2006/relationships/image" Target="../media/image1502.png"/><Relationship Id="rId196" Type="http://schemas.openxmlformats.org/officeDocument/2006/relationships/customXml" Target="../ink/ink1913.xml"/><Relationship Id="rId195" Type="http://schemas.openxmlformats.org/officeDocument/2006/relationships/image" Target="../media/image1501.png"/><Relationship Id="rId194" Type="http://schemas.openxmlformats.org/officeDocument/2006/relationships/customXml" Target="../ink/ink1912.xml"/><Relationship Id="rId193" Type="http://schemas.openxmlformats.org/officeDocument/2006/relationships/image" Target="../media/image1500.png"/><Relationship Id="rId192" Type="http://schemas.openxmlformats.org/officeDocument/2006/relationships/customXml" Target="../ink/ink1911.xml"/><Relationship Id="rId191" Type="http://schemas.openxmlformats.org/officeDocument/2006/relationships/image" Target="../media/image1499.png"/><Relationship Id="rId190" Type="http://schemas.openxmlformats.org/officeDocument/2006/relationships/customXml" Target="../ink/ink1910.xml"/><Relationship Id="rId19" Type="http://schemas.openxmlformats.org/officeDocument/2006/relationships/customXml" Target="../ink/ink1826.xml"/><Relationship Id="rId189" Type="http://schemas.openxmlformats.org/officeDocument/2006/relationships/image" Target="../media/image1498.png"/><Relationship Id="rId188" Type="http://schemas.openxmlformats.org/officeDocument/2006/relationships/customXml" Target="../ink/ink1909.xml"/><Relationship Id="rId187" Type="http://schemas.openxmlformats.org/officeDocument/2006/relationships/image" Target="../media/image1497.png"/><Relationship Id="rId186" Type="http://schemas.openxmlformats.org/officeDocument/2006/relationships/customXml" Target="../ink/ink1908.xml"/><Relationship Id="rId185" Type="http://schemas.openxmlformats.org/officeDocument/2006/relationships/image" Target="../media/image1496.png"/><Relationship Id="rId184" Type="http://schemas.openxmlformats.org/officeDocument/2006/relationships/customXml" Target="../ink/ink1907.xml"/><Relationship Id="rId183" Type="http://schemas.openxmlformats.org/officeDocument/2006/relationships/image" Target="../media/image1495.png"/><Relationship Id="rId182" Type="http://schemas.openxmlformats.org/officeDocument/2006/relationships/customXml" Target="../ink/ink1906.xml"/><Relationship Id="rId181" Type="http://schemas.openxmlformats.org/officeDocument/2006/relationships/tags" Target="../tags/tag70.xml"/><Relationship Id="rId180" Type="http://schemas.openxmlformats.org/officeDocument/2006/relationships/tags" Target="../tags/tag69.xml"/><Relationship Id="rId18" Type="http://schemas.openxmlformats.org/officeDocument/2006/relationships/image" Target="../media/image1414.png"/><Relationship Id="rId179" Type="http://schemas.openxmlformats.org/officeDocument/2006/relationships/tags" Target="../tags/tag68.xml"/><Relationship Id="rId178" Type="http://schemas.openxmlformats.org/officeDocument/2006/relationships/image" Target="../media/image1494.png"/><Relationship Id="rId177" Type="http://schemas.openxmlformats.org/officeDocument/2006/relationships/customXml" Target="../ink/ink1905.xml"/><Relationship Id="rId176" Type="http://schemas.openxmlformats.org/officeDocument/2006/relationships/image" Target="../media/image1493.png"/><Relationship Id="rId175" Type="http://schemas.openxmlformats.org/officeDocument/2006/relationships/customXml" Target="../ink/ink1904.xml"/><Relationship Id="rId174" Type="http://schemas.openxmlformats.org/officeDocument/2006/relationships/image" Target="../media/image1492.png"/><Relationship Id="rId173" Type="http://schemas.openxmlformats.org/officeDocument/2006/relationships/customXml" Target="../ink/ink1903.xml"/><Relationship Id="rId172" Type="http://schemas.openxmlformats.org/officeDocument/2006/relationships/image" Target="../media/image1491.png"/><Relationship Id="rId171" Type="http://schemas.openxmlformats.org/officeDocument/2006/relationships/customXml" Target="../ink/ink1902.xml"/><Relationship Id="rId170" Type="http://schemas.openxmlformats.org/officeDocument/2006/relationships/image" Target="../media/image1490.png"/><Relationship Id="rId17" Type="http://schemas.openxmlformats.org/officeDocument/2006/relationships/customXml" Target="../ink/ink1825.xml"/><Relationship Id="rId169" Type="http://schemas.openxmlformats.org/officeDocument/2006/relationships/customXml" Target="../ink/ink1901.xml"/><Relationship Id="rId168" Type="http://schemas.openxmlformats.org/officeDocument/2006/relationships/image" Target="../media/image1489.png"/><Relationship Id="rId167" Type="http://schemas.openxmlformats.org/officeDocument/2006/relationships/customXml" Target="../ink/ink1900.xml"/><Relationship Id="rId166" Type="http://schemas.openxmlformats.org/officeDocument/2006/relationships/image" Target="../media/image1488.png"/><Relationship Id="rId165" Type="http://schemas.openxmlformats.org/officeDocument/2006/relationships/customXml" Target="../ink/ink1899.xml"/><Relationship Id="rId164" Type="http://schemas.openxmlformats.org/officeDocument/2006/relationships/image" Target="../media/image1487.png"/><Relationship Id="rId163" Type="http://schemas.openxmlformats.org/officeDocument/2006/relationships/customXml" Target="../ink/ink1898.xml"/><Relationship Id="rId162" Type="http://schemas.openxmlformats.org/officeDocument/2006/relationships/image" Target="../media/image1486.png"/><Relationship Id="rId161" Type="http://schemas.openxmlformats.org/officeDocument/2006/relationships/customXml" Target="../ink/ink1897.xml"/><Relationship Id="rId160" Type="http://schemas.openxmlformats.org/officeDocument/2006/relationships/image" Target="../media/image1485.png"/><Relationship Id="rId16" Type="http://schemas.openxmlformats.org/officeDocument/2006/relationships/image" Target="../media/image1413.png"/><Relationship Id="rId159" Type="http://schemas.openxmlformats.org/officeDocument/2006/relationships/customXml" Target="../ink/ink1896.xml"/><Relationship Id="rId158" Type="http://schemas.openxmlformats.org/officeDocument/2006/relationships/image" Target="../media/image1484.png"/><Relationship Id="rId157" Type="http://schemas.openxmlformats.org/officeDocument/2006/relationships/customXml" Target="../ink/ink1895.xml"/><Relationship Id="rId156" Type="http://schemas.openxmlformats.org/officeDocument/2006/relationships/image" Target="../media/image1483.png"/><Relationship Id="rId155" Type="http://schemas.openxmlformats.org/officeDocument/2006/relationships/customXml" Target="../ink/ink1894.xml"/><Relationship Id="rId154" Type="http://schemas.openxmlformats.org/officeDocument/2006/relationships/image" Target="../media/image1482.png"/><Relationship Id="rId153" Type="http://schemas.openxmlformats.org/officeDocument/2006/relationships/customXml" Target="../ink/ink1893.xml"/><Relationship Id="rId152" Type="http://schemas.openxmlformats.org/officeDocument/2006/relationships/image" Target="../media/image1481.png"/><Relationship Id="rId151" Type="http://schemas.openxmlformats.org/officeDocument/2006/relationships/customXml" Target="../ink/ink1892.xml"/><Relationship Id="rId150" Type="http://schemas.openxmlformats.org/officeDocument/2006/relationships/image" Target="../media/image1480.png"/><Relationship Id="rId15" Type="http://schemas.openxmlformats.org/officeDocument/2006/relationships/customXml" Target="../ink/ink1824.xml"/><Relationship Id="rId149" Type="http://schemas.openxmlformats.org/officeDocument/2006/relationships/customXml" Target="../ink/ink1891.xml"/><Relationship Id="rId148" Type="http://schemas.openxmlformats.org/officeDocument/2006/relationships/image" Target="../media/image1479.png"/><Relationship Id="rId147" Type="http://schemas.openxmlformats.org/officeDocument/2006/relationships/customXml" Target="../ink/ink1890.xml"/><Relationship Id="rId146" Type="http://schemas.openxmlformats.org/officeDocument/2006/relationships/image" Target="../media/image1478.png"/><Relationship Id="rId145" Type="http://schemas.openxmlformats.org/officeDocument/2006/relationships/customXml" Target="../ink/ink1889.xml"/><Relationship Id="rId144" Type="http://schemas.openxmlformats.org/officeDocument/2006/relationships/image" Target="../media/image1477.png"/><Relationship Id="rId143" Type="http://schemas.openxmlformats.org/officeDocument/2006/relationships/customXml" Target="../ink/ink1888.xml"/><Relationship Id="rId142" Type="http://schemas.openxmlformats.org/officeDocument/2006/relationships/image" Target="../media/image1476.png"/><Relationship Id="rId141" Type="http://schemas.openxmlformats.org/officeDocument/2006/relationships/customXml" Target="../ink/ink1887.xml"/><Relationship Id="rId140" Type="http://schemas.openxmlformats.org/officeDocument/2006/relationships/image" Target="../media/image1475.png"/><Relationship Id="rId14" Type="http://schemas.openxmlformats.org/officeDocument/2006/relationships/image" Target="../media/image1412.png"/><Relationship Id="rId139" Type="http://schemas.openxmlformats.org/officeDocument/2006/relationships/customXml" Target="../ink/ink1886.xml"/><Relationship Id="rId138" Type="http://schemas.openxmlformats.org/officeDocument/2006/relationships/image" Target="../media/image1474.png"/><Relationship Id="rId137" Type="http://schemas.openxmlformats.org/officeDocument/2006/relationships/customXml" Target="../ink/ink1885.xml"/><Relationship Id="rId136" Type="http://schemas.openxmlformats.org/officeDocument/2006/relationships/image" Target="../media/image1473.png"/><Relationship Id="rId135" Type="http://schemas.openxmlformats.org/officeDocument/2006/relationships/customXml" Target="../ink/ink1884.xml"/><Relationship Id="rId134" Type="http://schemas.openxmlformats.org/officeDocument/2006/relationships/image" Target="../media/image1472.png"/><Relationship Id="rId133" Type="http://schemas.openxmlformats.org/officeDocument/2006/relationships/customXml" Target="../ink/ink1883.xml"/><Relationship Id="rId132" Type="http://schemas.openxmlformats.org/officeDocument/2006/relationships/image" Target="../media/image1471.png"/><Relationship Id="rId131" Type="http://schemas.openxmlformats.org/officeDocument/2006/relationships/customXml" Target="../ink/ink1882.xml"/><Relationship Id="rId130" Type="http://schemas.openxmlformats.org/officeDocument/2006/relationships/image" Target="../media/image1470.png"/><Relationship Id="rId13" Type="http://schemas.openxmlformats.org/officeDocument/2006/relationships/customXml" Target="../ink/ink1823.xml"/><Relationship Id="rId129" Type="http://schemas.openxmlformats.org/officeDocument/2006/relationships/customXml" Target="../ink/ink1881.xml"/><Relationship Id="rId128" Type="http://schemas.openxmlformats.org/officeDocument/2006/relationships/image" Target="../media/image1469.png"/><Relationship Id="rId127" Type="http://schemas.openxmlformats.org/officeDocument/2006/relationships/customXml" Target="../ink/ink1880.xml"/><Relationship Id="rId126" Type="http://schemas.openxmlformats.org/officeDocument/2006/relationships/image" Target="../media/image1468.png"/><Relationship Id="rId125" Type="http://schemas.openxmlformats.org/officeDocument/2006/relationships/customXml" Target="../ink/ink1879.xml"/><Relationship Id="rId124" Type="http://schemas.openxmlformats.org/officeDocument/2006/relationships/image" Target="../media/image1467.png"/><Relationship Id="rId123" Type="http://schemas.openxmlformats.org/officeDocument/2006/relationships/customXml" Target="../ink/ink1878.xml"/><Relationship Id="rId122" Type="http://schemas.openxmlformats.org/officeDocument/2006/relationships/image" Target="../media/image1466.png"/><Relationship Id="rId121" Type="http://schemas.openxmlformats.org/officeDocument/2006/relationships/customXml" Target="../ink/ink1877.xml"/><Relationship Id="rId120" Type="http://schemas.openxmlformats.org/officeDocument/2006/relationships/image" Target="../media/image1465.png"/><Relationship Id="rId12" Type="http://schemas.openxmlformats.org/officeDocument/2006/relationships/image" Target="../media/image1411.png"/><Relationship Id="rId119" Type="http://schemas.openxmlformats.org/officeDocument/2006/relationships/customXml" Target="../ink/ink1876.xml"/><Relationship Id="rId118" Type="http://schemas.openxmlformats.org/officeDocument/2006/relationships/image" Target="../media/image1464.png"/><Relationship Id="rId117" Type="http://schemas.openxmlformats.org/officeDocument/2006/relationships/customXml" Target="../ink/ink1875.xml"/><Relationship Id="rId116" Type="http://schemas.openxmlformats.org/officeDocument/2006/relationships/image" Target="../media/image1463.png"/><Relationship Id="rId115" Type="http://schemas.openxmlformats.org/officeDocument/2006/relationships/customXml" Target="../ink/ink1874.xml"/><Relationship Id="rId114" Type="http://schemas.openxmlformats.org/officeDocument/2006/relationships/image" Target="../media/image1462.png"/><Relationship Id="rId113" Type="http://schemas.openxmlformats.org/officeDocument/2006/relationships/customXml" Target="../ink/ink1873.xml"/><Relationship Id="rId112" Type="http://schemas.openxmlformats.org/officeDocument/2006/relationships/image" Target="../media/image1461.png"/><Relationship Id="rId111" Type="http://schemas.openxmlformats.org/officeDocument/2006/relationships/customXml" Target="../ink/ink1872.xml"/><Relationship Id="rId110" Type="http://schemas.openxmlformats.org/officeDocument/2006/relationships/image" Target="../media/image1460.png"/><Relationship Id="rId11" Type="http://schemas.openxmlformats.org/officeDocument/2006/relationships/customXml" Target="../ink/ink1822.xml"/><Relationship Id="rId109" Type="http://schemas.openxmlformats.org/officeDocument/2006/relationships/customXml" Target="../ink/ink1871.xml"/><Relationship Id="rId108" Type="http://schemas.openxmlformats.org/officeDocument/2006/relationships/image" Target="../media/image1459.png"/><Relationship Id="rId107" Type="http://schemas.openxmlformats.org/officeDocument/2006/relationships/customXml" Target="../ink/ink1870.xml"/><Relationship Id="rId106" Type="http://schemas.openxmlformats.org/officeDocument/2006/relationships/image" Target="../media/image1458.png"/><Relationship Id="rId105" Type="http://schemas.openxmlformats.org/officeDocument/2006/relationships/customXml" Target="../ink/ink1869.xml"/><Relationship Id="rId104" Type="http://schemas.openxmlformats.org/officeDocument/2006/relationships/image" Target="../media/image1457.png"/><Relationship Id="rId103" Type="http://schemas.openxmlformats.org/officeDocument/2006/relationships/customXml" Target="../ink/ink1868.xml"/><Relationship Id="rId102" Type="http://schemas.openxmlformats.org/officeDocument/2006/relationships/image" Target="../media/image1456.png"/><Relationship Id="rId101" Type="http://schemas.openxmlformats.org/officeDocument/2006/relationships/customXml" Target="../ink/ink1867.xml"/><Relationship Id="rId100" Type="http://schemas.openxmlformats.org/officeDocument/2006/relationships/image" Target="../media/image1455.png"/><Relationship Id="rId10" Type="http://schemas.openxmlformats.org/officeDocument/2006/relationships/image" Target="../media/image1410.png"/><Relationship Id="rId1" Type="http://schemas.openxmlformats.org/officeDocument/2006/relationships/customXml" Target="../ink/ink1817.xml"/></Relationships>
</file>

<file path=ppt/slides/_rels/slide2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092.xml"/><Relationship Id="rId98" Type="http://schemas.openxmlformats.org/officeDocument/2006/relationships/image" Target="../media/image1660.png"/><Relationship Id="rId97" Type="http://schemas.openxmlformats.org/officeDocument/2006/relationships/customXml" Target="../ink/ink2091.xml"/><Relationship Id="rId96" Type="http://schemas.openxmlformats.org/officeDocument/2006/relationships/customXml" Target="../ink/ink2090.xml"/><Relationship Id="rId95" Type="http://schemas.openxmlformats.org/officeDocument/2006/relationships/image" Target="../media/image1659.png"/><Relationship Id="rId94" Type="http://schemas.openxmlformats.org/officeDocument/2006/relationships/customXml" Target="../ink/ink2089.xml"/><Relationship Id="rId93" Type="http://schemas.openxmlformats.org/officeDocument/2006/relationships/image" Target="../media/image1658.png"/><Relationship Id="rId92" Type="http://schemas.openxmlformats.org/officeDocument/2006/relationships/customXml" Target="../ink/ink2088.xml"/><Relationship Id="rId91" Type="http://schemas.openxmlformats.org/officeDocument/2006/relationships/image" Target="../media/image1657.png"/><Relationship Id="rId90" Type="http://schemas.openxmlformats.org/officeDocument/2006/relationships/customXml" Target="../ink/ink2087.xml"/><Relationship Id="rId9" Type="http://schemas.openxmlformats.org/officeDocument/2006/relationships/customXml" Target="../ink/ink2049.xml"/><Relationship Id="rId89" Type="http://schemas.openxmlformats.org/officeDocument/2006/relationships/image" Target="../media/image1656.png"/><Relationship Id="rId88" Type="http://schemas.openxmlformats.org/officeDocument/2006/relationships/customXml" Target="../ink/ink2086.xml"/><Relationship Id="rId87" Type="http://schemas.openxmlformats.org/officeDocument/2006/relationships/image" Target="../media/image1655.png"/><Relationship Id="rId86" Type="http://schemas.openxmlformats.org/officeDocument/2006/relationships/customXml" Target="../ink/ink2085.xml"/><Relationship Id="rId85" Type="http://schemas.openxmlformats.org/officeDocument/2006/relationships/image" Target="../media/image1654.png"/><Relationship Id="rId84" Type="http://schemas.openxmlformats.org/officeDocument/2006/relationships/customXml" Target="../ink/ink2084.xml"/><Relationship Id="rId83" Type="http://schemas.openxmlformats.org/officeDocument/2006/relationships/image" Target="../media/image1653.png"/><Relationship Id="rId82" Type="http://schemas.openxmlformats.org/officeDocument/2006/relationships/customXml" Target="../ink/ink2083.xml"/><Relationship Id="rId81" Type="http://schemas.openxmlformats.org/officeDocument/2006/relationships/image" Target="../media/image1652.png"/><Relationship Id="rId80" Type="http://schemas.openxmlformats.org/officeDocument/2006/relationships/customXml" Target="../ink/ink2082.xml"/><Relationship Id="rId8" Type="http://schemas.openxmlformats.org/officeDocument/2006/relationships/image" Target="../media/image1489.png"/><Relationship Id="rId79" Type="http://schemas.openxmlformats.org/officeDocument/2006/relationships/image" Target="../media/image1651.png"/><Relationship Id="rId78" Type="http://schemas.openxmlformats.org/officeDocument/2006/relationships/customXml" Target="../ink/ink2081.xml"/><Relationship Id="rId77" Type="http://schemas.openxmlformats.org/officeDocument/2006/relationships/image" Target="../media/image1650.png"/><Relationship Id="rId76" Type="http://schemas.openxmlformats.org/officeDocument/2006/relationships/customXml" Target="../ink/ink2080.xml"/><Relationship Id="rId75" Type="http://schemas.openxmlformats.org/officeDocument/2006/relationships/image" Target="../media/image1649.png"/><Relationship Id="rId74" Type="http://schemas.openxmlformats.org/officeDocument/2006/relationships/customXml" Target="../ink/ink2079.xml"/><Relationship Id="rId73" Type="http://schemas.openxmlformats.org/officeDocument/2006/relationships/customXml" Target="../ink/ink2078.xml"/><Relationship Id="rId72" Type="http://schemas.openxmlformats.org/officeDocument/2006/relationships/image" Target="../media/image1648.png"/><Relationship Id="rId71" Type="http://schemas.openxmlformats.org/officeDocument/2006/relationships/customXml" Target="../ink/ink2077.xml"/><Relationship Id="rId70" Type="http://schemas.openxmlformats.org/officeDocument/2006/relationships/image" Target="../media/image1647.png"/><Relationship Id="rId7" Type="http://schemas.openxmlformats.org/officeDocument/2006/relationships/customXml" Target="../ink/ink2048.xml"/><Relationship Id="rId69" Type="http://schemas.openxmlformats.org/officeDocument/2006/relationships/customXml" Target="../ink/ink2076.xml"/><Relationship Id="rId68" Type="http://schemas.openxmlformats.org/officeDocument/2006/relationships/image" Target="../media/image1646.png"/><Relationship Id="rId67" Type="http://schemas.openxmlformats.org/officeDocument/2006/relationships/customXml" Target="../ink/ink2075.xml"/><Relationship Id="rId66" Type="http://schemas.openxmlformats.org/officeDocument/2006/relationships/image" Target="../media/image1645.png"/><Relationship Id="rId65" Type="http://schemas.openxmlformats.org/officeDocument/2006/relationships/customXml" Target="../ink/ink2074.xml"/><Relationship Id="rId64" Type="http://schemas.openxmlformats.org/officeDocument/2006/relationships/image" Target="../media/image1644.png"/><Relationship Id="rId63" Type="http://schemas.openxmlformats.org/officeDocument/2006/relationships/customXml" Target="../ink/ink2073.xml"/><Relationship Id="rId62" Type="http://schemas.openxmlformats.org/officeDocument/2006/relationships/image" Target="../media/image1643.png"/><Relationship Id="rId61" Type="http://schemas.openxmlformats.org/officeDocument/2006/relationships/customXml" Target="../ink/ink2072.xml"/><Relationship Id="rId60" Type="http://schemas.openxmlformats.org/officeDocument/2006/relationships/image" Target="../media/image1642.png"/><Relationship Id="rId6" Type="http://schemas.openxmlformats.org/officeDocument/2006/relationships/image" Target="../media/image1488.png"/><Relationship Id="rId59" Type="http://schemas.openxmlformats.org/officeDocument/2006/relationships/customXml" Target="../ink/ink2071.xml"/><Relationship Id="rId58" Type="http://schemas.openxmlformats.org/officeDocument/2006/relationships/image" Target="../media/image1641.png"/><Relationship Id="rId57" Type="http://schemas.openxmlformats.org/officeDocument/2006/relationships/customXml" Target="../ink/ink2070.xml"/><Relationship Id="rId56" Type="http://schemas.openxmlformats.org/officeDocument/2006/relationships/image" Target="../media/image1640.png"/><Relationship Id="rId55" Type="http://schemas.openxmlformats.org/officeDocument/2006/relationships/customXml" Target="../ink/ink2069.xml"/><Relationship Id="rId54" Type="http://schemas.openxmlformats.org/officeDocument/2006/relationships/image" Target="../media/image1639.png"/><Relationship Id="rId53" Type="http://schemas.openxmlformats.org/officeDocument/2006/relationships/customXml" Target="../ink/ink2068.xml"/><Relationship Id="rId52" Type="http://schemas.openxmlformats.org/officeDocument/2006/relationships/image" Target="../media/image1638.png"/><Relationship Id="rId51" Type="http://schemas.openxmlformats.org/officeDocument/2006/relationships/customXml" Target="../ink/ink2067.xml"/><Relationship Id="rId50" Type="http://schemas.openxmlformats.org/officeDocument/2006/relationships/image" Target="../media/image1637.png"/><Relationship Id="rId5" Type="http://schemas.openxmlformats.org/officeDocument/2006/relationships/customXml" Target="../ink/ink2047.xml"/><Relationship Id="rId49" Type="http://schemas.openxmlformats.org/officeDocument/2006/relationships/customXml" Target="../ink/ink2066.xml"/><Relationship Id="rId48" Type="http://schemas.openxmlformats.org/officeDocument/2006/relationships/image" Target="../media/image1636.png"/><Relationship Id="rId47" Type="http://schemas.openxmlformats.org/officeDocument/2006/relationships/customXml" Target="../ink/ink2065.xml"/><Relationship Id="rId46" Type="http://schemas.openxmlformats.org/officeDocument/2006/relationships/image" Target="../media/image1635.png"/><Relationship Id="rId45" Type="http://schemas.openxmlformats.org/officeDocument/2006/relationships/customXml" Target="../ink/ink2064.xml"/><Relationship Id="rId44" Type="http://schemas.openxmlformats.org/officeDocument/2006/relationships/image" Target="../media/image1634.png"/><Relationship Id="rId43" Type="http://schemas.openxmlformats.org/officeDocument/2006/relationships/customXml" Target="../ink/ink2063.xml"/><Relationship Id="rId42" Type="http://schemas.openxmlformats.org/officeDocument/2006/relationships/image" Target="../media/image1633.png"/><Relationship Id="rId41" Type="http://schemas.openxmlformats.org/officeDocument/2006/relationships/customXml" Target="../ink/ink2062.xml"/><Relationship Id="rId40" Type="http://schemas.openxmlformats.org/officeDocument/2006/relationships/image" Target="../media/image1632.png"/><Relationship Id="rId4" Type="http://schemas.openxmlformats.org/officeDocument/2006/relationships/image" Target="../media/image1487.png"/><Relationship Id="rId39" Type="http://schemas.openxmlformats.org/officeDocument/2006/relationships/customXml" Target="../ink/ink2061.xml"/><Relationship Id="rId38" Type="http://schemas.openxmlformats.org/officeDocument/2006/relationships/image" Target="../media/image1631.png"/><Relationship Id="rId37" Type="http://schemas.openxmlformats.org/officeDocument/2006/relationships/customXml" Target="../ink/ink2060.xml"/><Relationship Id="rId36" Type="http://schemas.openxmlformats.org/officeDocument/2006/relationships/image" Target="../media/image1630.png"/><Relationship Id="rId35" Type="http://schemas.openxmlformats.org/officeDocument/2006/relationships/customXml" Target="../ink/ink2059.xml"/><Relationship Id="rId34" Type="http://schemas.openxmlformats.org/officeDocument/2006/relationships/image" Target="../media/image1629.png"/><Relationship Id="rId33" Type="http://schemas.openxmlformats.org/officeDocument/2006/relationships/customXml" Target="../ink/ink2058.xml"/><Relationship Id="rId32" Type="http://schemas.openxmlformats.org/officeDocument/2006/relationships/image" Target="../media/image1628.png"/><Relationship Id="rId31" Type="http://schemas.openxmlformats.org/officeDocument/2006/relationships/customXml" Target="../ink/ink2057.xml"/><Relationship Id="rId30" Type="http://schemas.openxmlformats.org/officeDocument/2006/relationships/image" Target="../media/image1627.png"/><Relationship Id="rId3" Type="http://schemas.openxmlformats.org/officeDocument/2006/relationships/customXml" Target="../ink/ink2046.xml"/><Relationship Id="rId29" Type="http://schemas.openxmlformats.org/officeDocument/2006/relationships/customXml" Target="../ink/ink2056.xml"/><Relationship Id="rId28" Type="http://schemas.openxmlformats.org/officeDocument/2006/relationships/image" Target="../media/image1626.png"/><Relationship Id="rId272" Type="http://schemas.openxmlformats.org/officeDocument/2006/relationships/slideLayout" Target="../slideLayouts/slideLayout36.xml"/><Relationship Id="rId271" Type="http://schemas.openxmlformats.org/officeDocument/2006/relationships/image" Target="../media/image1745.png"/><Relationship Id="rId270" Type="http://schemas.openxmlformats.org/officeDocument/2006/relationships/customXml" Target="../ink/ink2179.xml"/><Relationship Id="rId27" Type="http://schemas.openxmlformats.org/officeDocument/2006/relationships/customXml" Target="../ink/ink2055.xml"/><Relationship Id="rId269" Type="http://schemas.openxmlformats.org/officeDocument/2006/relationships/image" Target="../media/image1744.png"/><Relationship Id="rId268" Type="http://schemas.openxmlformats.org/officeDocument/2006/relationships/customXml" Target="../ink/ink2178.xml"/><Relationship Id="rId267" Type="http://schemas.openxmlformats.org/officeDocument/2006/relationships/image" Target="../media/image1743.png"/><Relationship Id="rId266" Type="http://schemas.openxmlformats.org/officeDocument/2006/relationships/customXml" Target="../ink/ink2177.xml"/><Relationship Id="rId265" Type="http://schemas.openxmlformats.org/officeDocument/2006/relationships/image" Target="../media/image1742.png"/><Relationship Id="rId264" Type="http://schemas.openxmlformats.org/officeDocument/2006/relationships/customXml" Target="../ink/ink2176.xml"/><Relationship Id="rId263" Type="http://schemas.openxmlformats.org/officeDocument/2006/relationships/image" Target="../media/image1741.png"/><Relationship Id="rId262" Type="http://schemas.openxmlformats.org/officeDocument/2006/relationships/customXml" Target="../ink/ink2175.xml"/><Relationship Id="rId261" Type="http://schemas.openxmlformats.org/officeDocument/2006/relationships/image" Target="../media/image1740.png"/><Relationship Id="rId260" Type="http://schemas.openxmlformats.org/officeDocument/2006/relationships/customXml" Target="../ink/ink2174.xml"/><Relationship Id="rId26" Type="http://schemas.openxmlformats.org/officeDocument/2006/relationships/image" Target="../media/image1625.png"/><Relationship Id="rId259" Type="http://schemas.openxmlformats.org/officeDocument/2006/relationships/image" Target="../media/image1739.png"/><Relationship Id="rId258" Type="http://schemas.openxmlformats.org/officeDocument/2006/relationships/customXml" Target="../ink/ink2173.xml"/><Relationship Id="rId257" Type="http://schemas.openxmlformats.org/officeDocument/2006/relationships/image" Target="../media/image1738.png"/><Relationship Id="rId256" Type="http://schemas.openxmlformats.org/officeDocument/2006/relationships/customXml" Target="../ink/ink2172.xml"/><Relationship Id="rId255" Type="http://schemas.openxmlformats.org/officeDocument/2006/relationships/image" Target="../media/image1737.png"/><Relationship Id="rId254" Type="http://schemas.openxmlformats.org/officeDocument/2006/relationships/customXml" Target="../ink/ink2171.xml"/><Relationship Id="rId253" Type="http://schemas.openxmlformats.org/officeDocument/2006/relationships/image" Target="../media/image1736.png"/><Relationship Id="rId252" Type="http://schemas.openxmlformats.org/officeDocument/2006/relationships/customXml" Target="../ink/ink2170.xml"/><Relationship Id="rId251" Type="http://schemas.openxmlformats.org/officeDocument/2006/relationships/image" Target="../media/image1735.png"/><Relationship Id="rId250" Type="http://schemas.openxmlformats.org/officeDocument/2006/relationships/customXml" Target="../ink/ink2169.xml"/><Relationship Id="rId25" Type="http://schemas.openxmlformats.org/officeDocument/2006/relationships/customXml" Target="../ink/ink2054.xml"/><Relationship Id="rId249" Type="http://schemas.openxmlformats.org/officeDocument/2006/relationships/image" Target="../media/image1734.png"/><Relationship Id="rId248" Type="http://schemas.openxmlformats.org/officeDocument/2006/relationships/customXml" Target="../ink/ink2168.xml"/><Relationship Id="rId247" Type="http://schemas.openxmlformats.org/officeDocument/2006/relationships/image" Target="../media/image1733.png"/><Relationship Id="rId246" Type="http://schemas.openxmlformats.org/officeDocument/2006/relationships/customXml" Target="../ink/ink2167.xml"/><Relationship Id="rId245" Type="http://schemas.openxmlformats.org/officeDocument/2006/relationships/image" Target="../media/image1732.png"/><Relationship Id="rId244" Type="http://schemas.openxmlformats.org/officeDocument/2006/relationships/customXml" Target="../ink/ink2166.xml"/><Relationship Id="rId243" Type="http://schemas.openxmlformats.org/officeDocument/2006/relationships/image" Target="../media/image1731.png"/><Relationship Id="rId242" Type="http://schemas.openxmlformats.org/officeDocument/2006/relationships/customXml" Target="../ink/ink2165.xml"/><Relationship Id="rId241" Type="http://schemas.openxmlformats.org/officeDocument/2006/relationships/image" Target="../media/image1730.png"/><Relationship Id="rId240" Type="http://schemas.openxmlformats.org/officeDocument/2006/relationships/customXml" Target="../ink/ink2164.xml"/><Relationship Id="rId24" Type="http://schemas.openxmlformats.org/officeDocument/2006/relationships/tags" Target="../tags/tag76.xml"/><Relationship Id="rId239" Type="http://schemas.openxmlformats.org/officeDocument/2006/relationships/image" Target="../media/image1729.png"/><Relationship Id="rId238" Type="http://schemas.openxmlformats.org/officeDocument/2006/relationships/customXml" Target="../ink/ink2163.xml"/><Relationship Id="rId237" Type="http://schemas.openxmlformats.org/officeDocument/2006/relationships/image" Target="../media/image1728.png"/><Relationship Id="rId236" Type="http://schemas.openxmlformats.org/officeDocument/2006/relationships/customXml" Target="../ink/ink2162.xml"/><Relationship Id="rId235" Type="http://schemas.openxmlformats.org/officeDocument/2006/relationships/customXml" Target="../ink/ink2161.xml"/><Relationship Id="rId234" Type="http://schemas.openxmlformats.org/officeDocument/2006/relationships/image" Target="../media/image1727.png"/><Relationship Id="rId233" Type="http://schemas.openxmlformats.org/officeDocument/2006/relationships/customXml" Target="../ink/ink2160.xml"/><Relationship Id="rId232" Type="http://schemas.openxmlformats.org/officeDocument/2006/relationships/image" Target="../media/image1726.png"/><Relationship Id="rId231" Type="http://schemas.openxmlformats.org/officeDocument/2006/relationships/customXml" Target="../ink/ink2159.xml"/><Relationship Id="rId230" Type="http://schemas.openxmlformats.org/officeDocument/2006/relationships/image" Target="../media/image1725.png"/><Relationship Id="rId23" Type="http://schemas.openxmlformats.org/officeDocument/2006/relationships/tags" Target="../tags/tag75.xml"/><Relationship Id="rId229" Type="http://schemas.openxmlformats.org/officeDocument/2006/relationships/customXml" Target="../ink/ink2158.xml"/><Relationship Id="rId228" Type="http://schemas.openxmlformats.org/officeDocument/2006/relationships/image" Target="../media/image1724.png"/><Relationship Id="rId227" Type="http://schemas.openxmlformats.org/officeDocument/2006/relationships/customXml" Target="../ink/ink2157.xml"/><Relationship Id="rId226" Type="http://schemas.openxmlformats.org/officeDocument/2006/relationships/image" Target="../media/image1723.png"/><Relationship Id="rId225" Type="http://schemas.openxmlformats.org/officeDocument/2006/relationships/customXml" Target="../ink/ink2156.xml"/><Relationship Id="rId224" Type="http://schemas.openxmlformats.org/officeDocument/2006/relationships/image" Target="../media/image1722.png"/><Relationship Id="rId223" Type="http://schemas.openxmlformats.org/officeDocument/2006/relationships/customXml" Target="../ink/ink2155.xml"/><Relationship Id="rId222" Type="http://schemas.openxmlformats.org/officeDocument/2006/relationships/image" Target="../media/image1721.png"/><Relationship Id="rId221" Type="http://schemas.openxmlformats.org/officeDocument/2006/relationships/customXml" Target="../ink/ink2154.xml"/><Relationship Id="rId220" Type="http://schemas.openxmlformats.org/officeDocument/2006/relationships/image" Target="../media/image1720.png"/><Relationship Id="rId22" Type="http://schemas.openxmlformats.org/officeDocument/2006/relationships/tags" Target="../tags/tag74.xml"/><Relationship Id="rId219" Type="http://schemas.openxmlformats.org/officeDocument/2006/relationships/customXml" Target="../ink/ink2153.xml"/><Relationship Id="rId218" Type="http://schemas.openxmlformats.org/officeDocument/2006/relationships/image" Target="../media/image1719.png"/><Relationship Id="rId217" Type="http://schemas.openxmlformats.org/officeDocument/2006/relationships/customXml" Target="../ink/ink2152.xml"/><Relationship Id="rId216" Type="http://schemas.openxmlformats.org/officeDocument/2006/relationships/image" Target="../media/image1718.png"/><Relationship Id="rId215" Type="http://schemas.openxmlformats.org/officeDocument/2006/relationships/customXml" Target="../ink/ink2151.xml"/><Relationship Id="rId214" Type="http://schemas.openxmlformats.org/officeDocument/2006/relationships/image" Target="../media/image1717.png"/><Relationship Id="rId213" Type="http://schemas.openxmlformats.org/officeDocument/2006/relationships/customXml" Target="../ink/ink2150.xml"/><Relationship Id="rId212" Type="http://schemas.openxmlformats.org/officeDocument/2006/relationships/image" Target="../media/image1716.png"/><Relationship Id="rId211" Type="http://schemas.openxmlformats.org/officeDocument/2006/relationships/customXml" Target="../ink/ink2149.xml"/><Relationship Id="rId210" Type="http://schemas.openxmlformats.org/officeDocument/2006/relationships/image" Target="../media/image1715.png"/><Relationship Id="rId21" Type="http://schemas.openxmlformats.org/officeDocument/2006/relationships/tags" Target="../tags/tag73.xml"/><Relationship Id="rId209" Type="http://schemas.openxmlformats.org/officeDocument/2006/relationships/customXml" Target="../ink/ink2148.xml"/><Relationship Id="rId208" Type="http://schemas.openxmlformats.org/officeDocument/2006/relationships/image" Target="../media/image1714.png"/><Relationship Id="rId207" Type="http://schemas.openxmlformats.org/officeDocument/2006/relationships/customXml" Target="../ink/ink2147.xml"/><Relationship Id="rId206" Type="http://schemas.openxmlformats.org/officeDocument/2006/relationships/image" Target="../media/image1713.png"/><Relationship Id="rId205" Type="http://schemas.openxmlformats.org/officeDocument/2006/relationships/customXml" Target="../ink/ink2146.xml"/><Relationship Id="rId204" Type="http://schemas.openxmlformats.org/officeDocument/2006/relationships/image" Target="../media/image1712.png"/><Relationship Id="rId203" Type="http://schemas.openxmlformats.org/officeDocument/2006/relationships/customXml" Target="../ink/ink2145.xml"/><Relationship Id="rId202" Type="http://schemas.openxmlformats.org/officeDocument/2006/relationships/image" Target="../media/image1711.png"/><Relationship Id="rId201" Type="http://schemas.openxmlformats.org/officeDocument/2006/relationships/customXml" Target="../ink/ink2144.xml"/><Relationship Id="rId200" Type="http://schemas.openxmlformats.org/officeDocument/2006/relationships/image" Target="../media/image1710.png"/><Relationship Id="rId20" Type="http://schemas.openxmlformats.org/officeDocument/2006/relationships/tags" Target="../tags/tag72.xml"/><Relationship Id="rId2" Type="http://schemas.openxmlformats.org/officeDocument/2006/relationships/image" Target="../media/image1486.png"/><Relationship Id="rId199" Type="http://schemas.openxmlformats.org/officeDocument/2006/relationships/customXml" Target="../ink/ink2143.xml"/><Relationship Id="rId198" Type="http://schemas.openxmlformats.org/officeDocument/2006/relationships/image" Target="../media/image1709.png"/><Relationship Id="rId197" Type="http://schemas.openxmlformats.org/officeDocument/2006/relationships/customXml" Target="../ink/ink2142.xml"/><Relationship Id="rId196" Type="http://schemas.openxmlformats.org/officeDocument/2006/relationships/image" Target="../media/image1708.png"/><Relationship Id="rId195" Type="http://schemas.openxmlformats.org/officeDocument/2006/relationships/customXml" Target="../ink/ink2141.xml"/><Relationship Id="rId194" Type="http://schemas.openxmlformats.org/officeDocument/2006/relationships/image" Target="../media/image1707.png"/><Relationship Id="rId193" Type="http://schemas.openxmlformats.org/officeDocument/2006/relationships/customXml" Target="../ink/ink2140.xml"/><Relationship Id="rId192" Type="http://schemas.openxmlformats.org/officeDocument/2006/relationships/image" Target="../media/image1706.png"/><Relationship Id="rId191" Type="http://schemas.openxmlformats.org/officeDocument/2006/relationships/customXml" Target="../ink/ink2139.xml"/><Relationship Id="rId190" Type="http://schemas.openxmlformats.org/officeDocument/2006/relationships/image" Target="../media/image1705.png"/><Relationship Id="rId19" Type="http://schemas.openxmlformats.org/officeDocument/2006/relationships/tags" Target="../tags/tag71.xml"/><Relationship Id="rId189" Type="http://schemas.openxmlformats.org/officeDocument/2006/relationships/customXml" Target="../ink/ink2138.xml"/><Relationship Id="rId188" Type="http://schemas.openxmlformats.org/officeDocument/2006/relationships/image" Target="../media/image1704.png"/><Relationship Id="rId187" Type="http://schemas.openxmlformats.org/officeDocument/2006/relationships/customXml" Target="../ink/ink2137.xml"/><Relationship Id="rId186" Type="http://schemas.openxmlformats.org/officeDocument/2006/relationships/image" Target="../media/image1703.png"/><Relationship Id="rId185" Type="http://schemas.openxmlformats.org/officeDocument/2006/relationships/customXml" Target="../ink/ink2136.xml"/><Relationship Id="rId184" Type="http://schemas.openxmlformats.org/officeDocument/2006/relationships/image" Target="../media/image1702.png"/><Relationship Id="rId183" Type="http://schemas.openxmlformats.org/officeDocument/2006/relationships/customXml" Target="../ink/ink2135.xml"/><Relationship Id="rId182" Type="http://schemas.openxmlformats.org/officeDocument/2006/relationships/image" Target="../media/image1701.png"/><Relationship Id="rId181" Type="http://schemas.openxmlformats.org/officeDocument/2006/relationships/customXml" Target="../ink/ink2134.xml"/><Relationship Id="rId180" Type="http://schemas.openxmlformats.org/officeDocument/2006/relationships/image" Target="../media/image1700.png"/><Relationship Id="rId18" Type="http://schemas.openxmlformats.org/officeDocument/2006/relationships/image" Target="../media/image1494.png"/><Relationship Id="rId179" Type="http://schemas.openxmlformats.org/officeDocument/2006/relationships/customXml" Target="../ink/ink2133.xml"/><Relationship Id="rId178" Type="http://schemas.openxmlformats.org/officeDocument/2006/relationships/image" Target="../media/image1699.png"/><Relationship Id="rId177" Type="http://schemas.openxmlformats.org/officeDocument/2006/relationships/customXml" Target="../ink/ink2132.xml"/><Relationship Id="rId176" Type="http://schemas.openxmlformats.org/officeDocument/2006/relationships/image" Target="../media/image1698.png"/><Relationship Id="rId175" Type="http://schemas.openxmlformats.org/officeDocument/2006/relationships/customXml" Target="../ink/ink2131.xml"/><Relationship Id="rId174" Type="http://schemas.openxmlformats.org/officeDocument/2006/relationships/image" Target="../media/image1697.png"/><Relationship Id="rId173" Type="http://schemas.openxmlformats.org/officeDocument/2006/relationships/customXml" Target="../ink/ink2130.xml"/><Relationship Id="rId172" Type="http://schemas.openxmlformats.org/officeDocument/2006/relationships/image" Target="../media/image1696.png"/><Relationship Id="rId171" Type="http://schemas.openxmlformats.org/officeDocument/2006/relationships/customXml" Target="../ink/ink2129.xml"/><Relationship Id="rId170" Type="http://schemas.openxmlformats.org/officeDocument/2006/relationships/image" Target="../media/image1695.png"/><Relationship Id="rId17" Type="http://schemas.openxmlformats.org/officeDocument/2006/relationships/customXml" Target="../ink/ink2053.xml"/><Relationship Id="rId169" Type="http://schemas.openxmlformats.org/officeDocument/2006/relationships/customXml" Target="../ink/ink2128.xml"/><Relationship Id="rId168" Type="http://schemas.openxmlformats.org/officeDocument/2006/relationships/image" Target="../media/image1694.png"/><Relationship Id="rId167" Type="http://schemas.openxmlformats.org/officeDocument/2006/relationships/customXml" Target="../ink/ink2127.xml"/><Relationship Id="rId166" Type="http://schemas.openxmlformats.org/officeDocument/2006/relationships/customXml" Target="../ink/ink2126.xml"/><Relationship Id="rId165" Type="http://schemas.openxmlformats.org/officeDocument/2006/relationships/customXml" Target="../ink/ink2125.xml"/><Relationship Id="rId164" Type="http://schemas.openxmlformats.org/officeDocument/2006/relationships/image" Target="../media/image1693.png"/><Relationship Id="rId163" Type="http://schemas.openxmlformats.org/officeDocument/2006/relationships/customXml" Target="../ink/ink2124.xml"/><Relationship Id="rId162" Type="http://schemas.openxmlformats.org/officeDocument/2006/relationships/image" Target="../media/image1692.png"/><Relationship Id="rId161" Type="http://schemas.openxmlformats.org/officeDocument/2006/relationships/customXml" Target="../ink/ink2123.xml"/><Relationship Id="rId160" Type="http://schemas.openxmlformats.org/officeDocument/2006/relationships/image" Target="../media/image1691.png"/><Relationship Id="rId16" Type="http://schemas.openxmlformats.org/officeDocument/2006/relationships/image" Target="../media/image1493.png"/><Relationship Id="rId159" Type="http://schemas.openxmlformats.org/officeDocument/2006/relationships/customXml" Target="../ink/ink2122.xml"/><Relationship Id="rId158" Type="http://schemas.openxmlformats.org/officeDocument/2006/relationships/image" Target="../media/image1690.png"/><Relationship Id="rId157" Type="http://schemas.openxmlformats.org/officeDocument/2006/relationships/customXml" Target="../ink/ink2121.xml"/><Relationship Id="rId156" Type="http://schemas.openxmlformats.org/officeDocument/2006/relationships/image" Target="../media/image1689.png"/><Relationship Id="rId155" Type="http://schemas.openxmlformats.org/officeDocument/2006/relationships/customXml" Target="../ink/ink2120.xml"/><Relationship Id="rId154" Type="http://schemas.openxmlformats.org/officeDocument/2006/relationships/image" Target="../media/image1688.png"/><Relationship Id="rId153" Type="http://schemas.openxmlformats.org/officeDocument/2006/relationships/customXml" Target="../ink/ink2119.xml"/><Relationship Id="rId152" Type="http://schemas.openxmlformats.org/officeDocument/2006/relationships/image" Target="../media/image1687.png"/><Relationship Id="rId151" Type="http://schemas.openxmlformats.org/officeDocument/2006/relationships/customXml" Target="../ink/ink2118.xml"/><Relationship Id="rId150" Type="http://schemas.openxmlformats.org/officeDocument/2006/relationships/image" Target="../media/image1686.png"/><Relationship Id="rId15" Type="http://schemas.openxmlformats.org/officeDocument/2006/relationships/customXml" Target="../ink/ink2052.xml"/><Relationship Id="rId149" Type="http://schemas.openxmlformats.org/officeDocument/2006/relationships/customXml" Target="../ink/ink2117.xml"/><Relationship Id="rId148" Type="http://schemas.openxmlformats.org/officeDocument/2006/relationships/image" Target="../media/image1685.png"/><Relationship Id="rId147" Type="http://schemas.openxmlformats.org/officeDocument/2006/relationships/customXml" Target="../ink/ink2116.xml"/><Relationship Id="rId146" Type="http://schemas.openxmlformats.org/officeDocument/2006/relationships/image" Target="../media/image1684.png"/><Relationship Id="rId145" Type="http://schemas.openxmlformats.org/officeDocument/2006/relationships/customXml" Target="../ink/ink2115.xml"/><Relationship Id="rId144" Type="http://schemas.openxmlformats.org/officeDocument/2006/relationships/image" Target="../media/image1683.png"/><Relationship Id="rId143" Type="http://schemas.openxmlformats.org/officeDocument/2006/relationships/customXml" Target="../ink/ink2114.xml"/><Relationship Id="rId142" Type="http://schemas.openxmlformats.org/officeDocument/2006/relationships/image" Target="../media/image1682.png"/><Relationship Id="rId141" Type="http://schemas.openxmlformats.org/officeDocument/2006/relationships/customXml" Target="../ink/ink2113.xml"/><Relationship Id="rId140" Type="http://schemas.openxmlformats.org/officeDocument/2006/relationships/image" Target="../media/image1681.png"/><Relationship Id="rId14" Type="http://schemas.openxmlformats.org/officeDocument/2006/relationships/image" Target="../media/image1492.png"/><Relationship Id="rId139" Type="http://schemas.openxmlformats.org/officeDocument/2006/relationships/customXml" Target="../ink/ink2112.xml"/><Relationship Id="rId138" Type="http://schemas.openxmlformats.org/officeDocument/2006/relationships/image" Target="../media/image1680.png"/><Relationship Id="rId137" Type="http://schemas.openxmlformats.org/officeDocument/2006/relationships/customXml" Target="../ink/ink2111.xml"/><Relationship Id="rId136" Type="http://schemas.openxmlformats.org/officeDocument/2006/relationships/image" Target="../media/image1679.png"/><Relationship Id="rId135" Type="http://schemas.openxmlformats.org/officeDocument/2006/relationships/customXml" Target="../ink/ink2110.xml"/><Relationship Id="rId134" Type="http://schemas.openxmlformats.org/officeDocument/2006/relationships/image" Target="../media/image1678.png"/><Relationship Id="rId133" Type="http://schemas.openxmlformats.org/officeDocument/2006/relationships/customXml" Target="../ink/ink2109.xml"/><Relationship Id="rId132" Type="http://schemas.openxmlformats.org/officeDocument/2006/relationships/image" Target="../media/image1677.png"/><Relationship Id="rId131" Type="http://schemas.openxmlformats.org/officeDocument/2006/relationships/customXml" Target="../ink/ink2108.xml"/><Relationship Id="rId130" Type="http://schemas.openxmlformats.org/officeDocument/2006/relationships/image" Target="../media/image1676.png"/><Relationship Id="rId13" Type="http://schemas.openxmlformats.org/officeDocument/2006/relationships/customXml" Target="../ink/ink2051.xml"/><Relationship Id="rId129" Type="http://schemas.openxmlformats.org/officeDocument/2006/relationships/customXml" Target="../ink/ink2107.xml"/><Relationship Id="rId128" Type="http://schemas.openxmlformats.org/officeDocument/2006/relationships/image" Target="../media/image1675.png"/><Relationship Id="rId127" Type="http://schemas.openxmlformats.org/officeDocument/2006/relationships/customXml" Target="../ink/ink2106.xml"/><Relationship Id="rId126" Type="http://schemas.openxmlformats.org/officeDocument/2006/relationships/image" Target="../media/image1674.png"/><Relationship Id="rId125" Type="http://schemas.openxmlformats.org/officeDocument/2006/relationships/customXml" Target="../ink/ink2105.xml"/><Relationship Id="rId124" Type="http://schemas.openxmlformats.org/officeDocument/2006/relationships/image" Target="../media/image1673.png"/><Relationship Id="rId123" Type="http://schemas.openxmlformats.org/officeDocument/2006/relationships/customXml" Target="../ink/ink2104.xml"/><Relationship Id="rId122" Type="http://schemas.openxmlformats.org/officeDocument/2006/relationships/image" Target="../media/image1672.png"/><Relationship Id="rId121" Type="http://schemas.openxmlformats.org/officeDocument/2006/relationships/customXml" Target="../ink/ink2103.xml"/><Relationship Id="rId120" Type="http://schemas.openxmlformats.org/officeDocument/2006/relationships/image" Target="../media/image1671.png"/><Relationship Id="rId12" Type="http://schemas.openxmlformats.org/officeDocument/2006/relationships/image" Target="../media/image1491.png"/><Relationship Id="rId119" Type="http://schemas.openxmlformats.org/officeDocument/2006/relationships/customXml" Target="../ink/ink2102.xml"/><Relationship Id="rId118" Type="http://schemas.openxmlformats.org/officeDocument/2006/relationships/image" Target="../media/image1670.png"/><Relationship Id="rId117" Type="http://schemas.openxmlformats.org/officeDocument/2006/relationships/customXml" Target="../ink/ink2101.xml"/><Relationship Id="rId116" Type="http://schemas.openxmlformats.org/officeDocument/2006/relationships/image" Target="../media/image1669.png"/><Relationship Id="rId115" Type="http://schemas.openxmlformats.org/officeDocument/2006/relationships/customXml" Target="../ink/ink2100.xml"/><Relationship Id="rId114" Type="http://schemas.openxmlformats.org/officeDocument/2006/relationships/image" Target="../media/image1668.png"/><Relationship Id="rId113" Type="http://schemas.openxmlformats.org/officeDocument/2006/relationships/customXml" Target="../ink/ink2099.xml"/><Relationship Id="rId112" Type="http://schemas.openxmlformats.org/officeDocument/2006/relationships/image" Target="../media/image1667.png"/><Relationship Id="rId111" Type="http://schemas.openxmlformats.org/officeDocument/2006/relationships/customXml" Target="../ink/ink2098.xml"/><Relationship Id="rId110" Type="http://schemas.openxmlformats.org/officeDocument/2006/relationships/image" Target="../media/image1666.png"/><Relationship Id="rId11" Type="http://schemas.openxmlformats.org/officeDocument/2006/relationships/customXml" Target="../ink/ink2050.xml"/><Relationship Id="rId109" Type="http://schemas.openxmlformats.org/officeDocument/2006/relationships/customXml" Target="../ink/ink2097.xml"/><Relationship Id="rId108" Type="http://schemas.openxmlformats.org/officeDocument/2006/relationships/image" Target="../media/image1665.png"/><Relationship Id="rId107" Type="http://schemas.openxmlformats.org/officeDocument/2006/relationships/customXml" Target="../ink/ink2096.xml"/><Relationship Id="rId106" Type="http://schemas.openxmlformats.org/officeDocument/2006/relationships/image" Target="../media/image1664.png"/><Relationship Id="rId105" Type="http://schemas.openxmlformats.org/officeDocument/2006/relationships/customXml" Target="../ink/ink2095.xml"/><Relationship Id="rId104" Type="http://schemas.openxmlformats.org/officeDocument/2006/relationships/image" Target="../media/image1663.png"/><Relationship Id="rId103" Type="http://schemas.openxmlformats.org/officeDocument/2006/relationships/customXml" Target="../ink/ink2094.xml"/><Relationship Id="rId102" Type="http://schemas.openxmlformats.org/officeDocument/2006/relationships/image" Target="../media/image1662.png"/><Relationship Id="rId101" Type="http://schemas.openxmlformats.org/officeDocument/2006/relationships/customXml" Target="../ink/ink2093.xml"/><Relationship Id="rId100" Type="http://schemas.openxmlformats.org/officeDocument/2006/relationships/image" Target="../media/image1661.png"/><Relationship Id="rId10" Type="http://schemas.openxmlformats.org/officeDocument/2006/relationships/image" Target="../media/image1490.png"/><Relationship Id="rId1" Type="http://schemas.openxmlformats.org/officeDocument/2006/relationships/customXml" Target="../ink/ink2045.xml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790.png"/><Relationship Id="rId98" Type="http://schemas.openxmlformats.org/officeDocument/2006/relationships/customXml" Target="../ink/ink2226.xml"/><Relationship Id="rId97" Type="http://schemas.openxmlformats.org/officeDocument/2006/relationships/image" Target="../media/image1789.png"/><Relationship Id="rId96" Type="http://schemas.openxmlformats.org/officeDocument/2006/relationships/customXml" Target="../ink/ink2225.xml"/><Relationship Id="rId95" Type="http://schemas.openxmlformats.org/officeDocument/2006/relationships/image" Target="../media/image1788.png"/><Relationship Id="rId94" Type="http://schemas.openxmlformats.org/officeDocument/2006/relationships/customXml" Target="../ink/ink2224.xml"/><Relationship Id="rId93" Type="http://schemas.openxmlformats.org/officeDocument/2006/relationships/image" Target="../media/image1787.png"/><Relationship Id="rId92" Type="http://schemas.openxmlformats.org/officeDocument/2006/relationships/customXml" Target="../ink/ink2223.xml"/><Relationship Id="rId91" Type="http://schemas.openxmlformats.org/officeDocument/2006/relationships/image" Target="../media/image1786.png"/><Relationship Id="rId90" Type="http://schemas.openxmlformats.org/officeDocument/2006/relationships/customXml" Target="../ink/ink2222.xml"/><Relationship Id="rId9" Type="http://schemas.openxmlformats.org/officeDocument/2006/relationships/customXml" Target="../ink/ink2181.xml"/><Relationship Id="rId89" Type="http://schemas.openxmlformats.org/officeDocument/2006/relationships/image" Target="../media/image1785.png"/><Relationship Id="rId88" Type="http://schemas.openxmlformats.org/officeDocument/2006/relationships/customXml" Target="../ink/ink2221.xml"/><Relationship Id="rId87" Type="http://schemas.openxmlformats.org/officeDocument/2006/relationships/image" Target="../media/image1784.png"/><Relationship Id="rId86" Type="http://schemas.openxmlformats.org/officeDocument/2006/relationships/customXml" Target="../ink/ink2220.xml"/><Relationship Id="rId85" Type="http://schemas.openxmlformats.org/officeDocument/2006/relationships/image" Target="../media/image1783.png"/><Relationship Id="rId84" Type="http://schemas.openxmlformats.org/officeDocument/2006/relationships/customXml" Target="../ink/ink2219.xml"/><Relationship Id="rId83" Type="http://schemas.openxmlformats.org/officeDocument/2006/relationships/image" Target="../media/image1782.png"/><Relationship Id="rId82" Type="http://schemas.openxmlformats.org/officeDocument/2006/relationships/customXml" Target="../ink/ink2218.xml"/><Relationship Id="rId81" Type="http://schemas.openxmlformats.org/officeDocument/2006/relationships/image" Target="../media/image1781.png"/><Relationship Id="rId80" Type="http://schemas.openxmlformats.org/officeDocument/2006/relationships/customXml" Target="../ink/ink2217.xml"/><Relationship Id="rId8" Type="http://schemas.openxmlformats.org/officeDocument/2006/relationships/image" Target="../media/image1746.png"/><Relationship Id="rId79" Type="http://schemas.openxmlformats.org/officeDocument/2006/relationships/image" Target="../media/image1780.png"/><Relationship Id="rId78" Type="http://schemas.openxmlformats.org/officeDocument/2006/relationships/customXml" Target="../ink/ink2216.xml"/><Relationship Id="rId77" Type="http://schemas.openxmlformats.org/officeDocument/2006/relationships/image" Target="../media/image1779.png"/><Relationship Id="rId76" Type="http://schemas.openxmlformats.org/officeDocument/2006/relationships/customXml" Target="../ink/ink2215.xml"/><Relationship Id="rId75" Type="http://schemas.openxmlformats.org/officeDocument/2006/relationships/image" Target="../media/image1778.png"/><Relationship Id="rId74" Type="http://schemas.openxmlformats.org/officeDocument/2006/relationships/customXml" Target="../ink/ink2214.xml"/><Relationship Id="rId73" Type="http://schemas.openxmlformats.org/officeDocument/2006/relationships/image" Target="../media/image1777.png"/><Relationship Id="rId72" Type="http://schemas.openxmlformats.org/officeDocument/2006/relationships/customXml" Target="../ink/ink2213.xml"/><Relationship Id="rId71" Type="http://schemas.openxmlformats.org/officeDocument/2006/relationships/image" Target="../media/image1776.png"/><Relationship Id="rId70" Type="http://schemas.openxmlformats.org/officeDocument/2006/relationships/customXml" Target="../ink/ink2212.xml"/><Relationship Id="rId7" Type="http://schemas.openxmlformats.org/officeDocument/2006/relationships/customXml" Target="../ink/ink2180.xml"/><Relationship Id="rId69" Type="http://schemas.openxmlformats.org/officeDocument/2006/relationships/image" Target="../media/image1775.png"/><Relationship Id="rId68" Type="http://schemas.openxmlformats.org/officeDocument/2006/relationships/customXml" Target="../ink/ink2211.xml"/><Relationship Id="rId67" Type="http://schemas.openxmlformats.org/officeDocument/2006/relationships/image" Target="../media/image1774.png"/><Relationship Id="rId66" Type="http://schemas.openxmlformats.org/officeDocument/2006/relationships/customXml" Target="../ink/ink2210.xml"/><Relationship Id="rId65" Type="http://schemas.openxmlformats.org/officeDocument/2006/relationships/image" Target="../media/image1773.png"/><Relationship Id="rId64" Type="http://schemas.openxmlformats.org/officeDocument/2006/relationships/customXml" Target="../ink/ink2209.xml"/><Relationship Id="rId63" Type="http://schemas.openxmlformats.org/officeDocument/2006/relationships/customXml" Target="../ink/ink2208.xml"/><Relationship Id="rId62" Type="http://schemas.openxmlformats.org/officeDocument/2006/relationships/image" Target="../media/image1772.png"/><Relationship Id="rId61" Type="http://schemas.openxmlformats.org/officeDocument/2006/relationships/customXml" Target="../ink/ink2207.xml"/><Relationship Id="rId60" Type="http://schemas.openxmlformats.org/officeDocument/2006/relationships/image" Target="../media/image1771.png"/><Relationship Id="rId6" Type="http://schemas.openxmlformats.org/officeDocument/2006/relationships/tags" Target="../tags/tag82.xml"/><Relationship Id="rId59" Type="http://schemas.openxmlformats.org/officeDocument/2006/relationships/customXml" Target="../ink/ink2206.xml"/><Relationship Id="rId58" Type="http://schemas.openxmlformats.org/officeDocument/2006/relationships/image" Target="../media/image1770.png"/><Relationship Id="rId57" Type="http://schemas.openxmlformats.org/officeDocument/2006/relationships/customXml" Target="../ink/ink2205.xml"/><Relationship Id="rId56" Type="http://schemas.openxmlformats.org/officeDocument/2006/relationships/image" Target="../media/image1769.png"/><Relationship Id="rId55" Type="http://schemas.openxmlformats.org/officeDocument/2006/relationships/customXml" Target="../ink/ink2204.xml"/><Relationship Id="rId54" Type="http://schemas.openxmlformats.org/officeDocument/2006/relationships/image" Target="../media/image1768.png"/><Relationship Id="rId53" Type="http://schemas.openxmlformats.org/officeDocument/2006/relationships/customXml" Target="../ink/ink2203.xml"/><Relationship Id="rId52" Type="http://schemas.openxmlformats.org/officeDocument/2006/relationships/image" Target="../media/image1767.png"/><Relationship Id="rId51" Type="http://schemas.openxmlformats.org/officeDocument/2006/relationships/customXml" Target="../ink/ink2202.xml"/><Relationship Id="rId50" Type="http://schemas.openxmlformats.org/officeDocument/2006/relationships/image" Target="../media/image1766.png"/><Relationship Id="rId5" Type="http://schemas.openxmlformats.org/officeDocument/2006/relationships/tags" Target="../tags/tag81.xml"/><Relationship Id="rId49" Type="http://schemas.openxmlformats.org/officeDocument/2006/relationships/customXml" Target="../ink/ink2201.xml"/><Relationship Id="rId48" Type="http://schemas.openxmlformats.org/officeDocument/2006/relationships/image" Target="../media/image1765.png"/><Relationship Id="rId47" Type="http://schemas.openxmlformats.org/officeDocument/2006/relationships/customXml" Target="../ink/ink2200.xml"/><Relationship Id="rId46" Type="http://schemas.openxmlformats.org/officeDocument/2006/relationships/image" Target="../media/image1764.png"/><Relationship Id="rId45" Type="http://schemas.openxmlformats.org/officeDocument/2006/relationships/customXml" Target="../ink/ink2199.xml"/><Relationship Id="rId44" Type="http://schemas.openxmlformats.org/officeDocument/2006/relationships/image" Target="../media/image1763.png"/><Relationship Id="rId43" Type="http://schemas.openxmlformats.org/officeDocument/2006/relationships/customXml" Target="../ink/ink2198.xml"/><Relationship Id="rId42" Type="http://schemas.openxmlformats.org/officeDocument/2006/relationships/image" Target="../media/image1762.png"/><Relationship Id="rId41" Type="http://schemas.openxmlformats.org/officeDocument/2006/relationships/customXml" Target="../ink/ink2197.xml"/><Relationship Id="rId40" Type="http://schemas.openxmlformats.org/officeDocument/2006/relationships/image" Target="../media/image1761.png"/><Relationship Id="rId4" Type="http://schemas.openxmlformats.org/officeDocument/2006/relationships/tags" Target="../tags/tag80.xml"/><Relationship Id="rId39" Type="http://schemas.openxmlformats.org/officeDocument/2006/relationships/customXml" Target="../ink/ink2196.xml"/><Relationship Id="rId38" Type="http://schemas.openxmlformats.org/officeDocument/2006/relationships/image" Target="../media/image815.png"/><Relationship Id="rId37" Type="http://schemas.openxmlformats.org/officeDocument/2006/relationships/customXml" Target="../ink/ink2195.xml"/><Relationship Id="rId36" Type="http://schemas.openxmlformats.org/officeDocument/2006/relationships/image" Target="../media/image1760.png"/><Relationship Id="rId35" Type="http://schemas.openxmlformats.org/officeDocument/2006/relationships/customXml" Target="../ink/ink2194.xml"/><Relationship Id="rId34" Type="http://schemas.openxmlformats.org/officeDocument/2006/relationships/image" Target="../media/image1759.png"/><Relationship Id="rId33" Type="http://schemas.openxmlformats.org/officeDocument/2006/relationships/customXml" Target="../ink/ink2193.xml"/><Relationship Id="rId32" Type="http://schemas.openxmlformats.org/officeDocument/2006/relationships/image" Target="../media/image1758.png"/><Relationship Id="rId31" Type="http://schemas.openxmlformats.org/officeDocument/2006/relationships/customXml" Target="../ink/ink2192.xml"/><Relationship Id="rId30" Type="http://schemas.openxmlformats.org/officeDocument/2006/relationships/image" Target="../media/image1757.png"/><Relationship Id="rId3" Type="http://schemas.openxmlformats.org/officeDocument/2006/relationships/tags" Target="../tags/tag79.xml"/><Relationship Id="rId29" Type="http://schemas.openxmlformats.org/officeDocument/2006/relationships/customXml" Target="../ink/ink2191.xml"/><Relationship Id="rId28" Type="http://schemas.openxmlformats.org/officeDocument/2006/relationships/image" Target="../media/image1756.png"/><Relationship Id="rId27" Type="http://schemas.openxmlformats.org/officeDocument/2006/relationships/customXml" Target="../ink/ink2190.xml"/><Relationship Id="rId26" Type="http://schemas.openxmlformats.org/officeDocument/2006/relationships/image" Target="../media/image1755.png"/><Relationship Id="rId25" Type="http://schemas.openxmlformats.org/officeDocument/2006/relationships/customXml" Target="../ink/ink2189.xml"/><Relationship Id="rId24" Type="http://schemas.openxmlformats.org/officeDocument/2006/relationships/image" Target="../media/image1754.png"/><Relationship Id="rId23" Type="http://schemas.openxmlformats.org/officeDocument/2006/relationships/customXml" Target="../ink/ink2188.xml"/><Relationship Id="rId22" Type="http://schemas.openxmlformats.org/officeDocument/2006/relationships/image" Target="../media/image1753.png"/><Relationship Id="rId212" Type="http://schemas.openxmlformats.org/officeDocument/2006/relationships/slideLayout" Target="../slideLayouts/slideLayout36.xml"/><Relationship Id="rId211" Type="http://schemas.openxmlformats.org/officeDocument/2006/relationships/audio" Target="../media/audio3.wav"/><Relationship Id="rId210" Type="http://schemas.openxmlformats.org/officeDocument/2006/relationships/audio" Target="../media/audio1.wav"/><Relationship Id="rId21" Type="http://schemas.openxmlformats.org/officeDocument/2006/relationships/customXml" Target="../ink/ink2187.xml"/><Relationship Id="rId209" Type="http://schemas.openxmlformats.org/officeDocument/2006/relationships/image" Target="../media/image1844.png"/><Relationship Id="rId208" Type="http://schemas.openxmlformats.org/officeDocument/2006/relationships/customXml" Target="../ink/ink2282.xml"/><Relationship Id="rId207" Type="http://schemas.openxmlformats.org/officeDocument/2006/relationships/image" Target="../media/image1843.png"/><Relationship Id="rId206" Type="http://schemas.openxmlformats.org/officeDocument/2006/relationships/customXml" Target="../ink/ink2281.xml"/><Relationship Id="rId205" Type="http://schemas.openxmlformats.org/officeDocument/2006/relationships/image" Target="../media/image1842.png"/><Relationship Id="rId204" Type="http://schemas.openxmlformats.org/officeDocument/2006/relationships/customXml" Target="../ink/ink2280.xml"/><Relationship Id="rId203" Type="http://schemas.openxmlformats.org/officeDocument/2006/relationships/image" Target="../media/image1841.png"/><Relationship Id="rId202" Type="http://schemas.openxmlformats.org/officeDocument/2006/relationships/customXml" Target="../ink/ink2279.xml"/><Relationship Id="rId201" Type="http://schemas.openxmlformats.org/officeDocument/2006/relationships/image" Target="../media/image1840.png"/><Relationship Id="rId200" Type="http://schemas.openxmlformats.org/officeDocument/2006/relationships/customXml" Target="../ink/ink2278.xml"/><Relationship Id="rId20" Type="http://schemas.openxmlformats.org/officeDocument/2006/relationships/image" Target="../media/image1752.png"/><Relationship Id="rId2" Type="http://schemas.openxmlformats.org/officeDocument/2006/relationships/tags" Target="../tags/tag78.xml"/><Relationship Id="rId199" Type="http://schemas.openxmlformats.org/officeDocument/2006/relationships/image" Target="../media/image1839.png"/><Relationship Id="rId198" Type="http://schemas.openxmlformats.org/officeDocument/2006/relationships/customXml" Target="../ink/ink2277.xml"/><Relationship Id="rId197" Type="http://schemas.openxmlformats.org/officeDocument/2006/relationships/image" Target="../media/image1838.png"/><Relationship Id="rId196" Type="http://schemas.openxmlformats.org/officeDocument/2006/relationships/customXml" Target="../ink/ink2276.xml"/><Relationship Id="rId195" Type="http://schemas.openxmlformats.org/officeDocument/2006/relationships/image" Target="../media/image1837.png"/><Relationship Id="rId194" Type="http://schemas.openxmlformats.org/officeDocument/2006/relationships/customXml" Target="../ink/ink2275.xml"/><Relationship Id="rId193" Type="http://schemas.openxmlformats.org/officeDocument/2006/relationships/image" Target="../media/image1836.png"/><Relationship Id="rId192" Type="http://schemas.openxmlformats.org/officeDocument/2006/relationships/customXml" Target="../ink/ink2274.xml"/><Relationship Id="rId191" Type="http://schemas.openxmlformats.org/officeDocument/2006/relationships/image" Target="../media/image1835.png"/><Relationship Id="rId190" Type="http://schemas.openxmlformats.org/officeDocument/2006/relationships/customXml" Target="../ink/ink2273.xml"/><Relationship Id="rId19" Type="http://schemas.openxmlformats.org/officeDocument/2006/relationships/customXml" Target="../ink/ink2186.xml"/><Relationship Id="rId189" Type="http://schemas.openxmlformats.org/officeDocument/2006/relationships/image" Target="../media/image1834.png"/><Relationship Id="rId188" Type="http://schemas.openxmlformats.org/officeDocument/2006/relationships/customXml" Target="../ink/ink2272.xml"/><Relationship Id="rId187" Type="http://schemas.openxmlformats.org/officeDocument/2006/relationships/image" Target="../media/image1833.png"/><Relationship Id="rId186" Type="http://schemas.openxmlformats.org/officeDocument/2006/relationships/customXml" Target="../ink/ink2271.xml"/><Relationship Id="rId185" Type="http://schemas.openxmlformats.org/officeDocument/2006/relationships/image" Target="../media/image1832.png"/><Relationship Id="rId184" Type="http://schemas.openxmlformats.org/officeDocument/2006/relationships/customXml" Target="../ink/ink2270.xml"/><Relationship Id="rId183" Type="http://schemas.openxmlformats.org/officeDocument/2006/relationships/image" Target="../media/image1831.png"/><Relationship Id="rId182" Type="http://schemas.openxmlformats.org/officeDocument/2006/relationships/customXml" Target="../ink/ink2269.xml"/><Relationship Id="rId181" Type="http://schemas.openxmlformats.org/officeDocument/2006/relationships/image" Target="../media/image1830.png"/><Relationship Id="rId180" Type="http://schemas.openxmlformats.org/officeDocument/2006/relationships/customXml" Target="../ink/ink2268.xml"/><Relationship Id="rId18" Type="http://schemas.openxmlformats.org/officeDocument/2006/relationships/image" Target="../media/image1751.png"/><Relationship Id="rId179" Type="http://schemas.openxmlformats.org/officeDocument/2006/relationships/image" Target="../media/image1829.png"/><Relationship Id="rId178" Type="http://schemas.openxmlformats.org/officeDocument/2006/relationships/customXml" Target="../ink/ink2267.xml"/><Relationship Id="rId177" Type="http://schemas.openxmlformats.org/officeDocument/2006/relationships/image" Target="../media/image1828.png"/><Relationship Id="rId176" Type="http://schemas.openxmlformats.org/officeDocument/2006/relationships/customXml" Target="../ink/ink2266.xml"/><Relationship Id="rId175" Type="http://schemas.openxmlformats.org/officeDocument/2006/relationships/image" Target="../media/image1827.png"/><Relationship Id="rId174" Type="http://schemas.openxmlformats.org/officeDocument/2006/relationships/customXml" Target="../ink/ink2265.xml"/><Relationship Id="rId173" Type="http://schemas.openxmlformats.org/officeDocument/2006/relationships/image" Target="../media/image1826.png"/><Relationship Id="rId172" Type="http://schemas.openxmlformats.org/officeDocument/2006/relationships/customXml" Target="../ink/ink2264.xml"/><Relationship Id="rId171" Type="http://schemas.openxmlformats.org/officeDocument/2006/relationships/image" Target="../media/image1825.png"/><Relationship Id="rId170" Type="http://schemas.openxmlformats.org/officeDocument/2006/relationships/customXml" Target="../ink/ink2263.xml"/><Relationship Id="rId17" Type="http://schemas.openxmlformats.org/officeDocument/2006/relationships/customXml" Target="../ink/ink2185.xml"/><Relationship Id="rId169" Type="http://schemas.openxmlformats.org/officeDocument/2006/relationships/image" Target="../media/image1824.png"/><Relationship Id="rId168" Type="http://schemas.openxmlformats.org/officeDocument/2006/relationships/customXml" Target="../ink/ink2262.xml"/><Relationship Id="rId167" Type="http://schemas.openxmlformats.org/officeDocument/2006/relationships/customXml" Target="../ink/ink2261.xml"/><Relationship Id="rId166" Type="http://schemas.openxmlformats.org/officeDocument/2006/relationships/image" Target="../media/image1823.png"/><Relationship Id="rId165" Type="http://schemas.openxmlformats.org/officeDocument/2006/relationships/customXml" Target="../ink/ink2260.xml"/><Relationship Id="rId164" Type="http://schemas.openxmlformats.org/officeDocument/2006/relationships/image" Target="../media/image1822.png"/><Relationship Id="rId163" Type="http://schemas.openxmlformats.org/officeDocument/2006/relationships/customXml" Target="../ink/ink2259.xml"/><Relationship Id="rId162" Type="http://schemas.openxmlformats.org/officeDocument/2006/relationships/image" Target="../media/image1821.png"/><Relationship Id="rId161" Type="http://schemas.openxmlformats.org/officeDocument/2006/relationships/customXml" Target="../ink/ink2258.xml"/><Relationship Id="rId160" Type="http://schemas.openxmlformats.org/officeDocument/2006/relationships/image" Target="../media/image1820.png"/><Relationship Id="rId16" Type="http://schemas.openxmlformats.org/officeDocument/2006/relationships/image" Target="../media/image1750.png"/><Relationship Id="rId159" Type="http://schemas.openxmlformats.org/officeDocument/2006/relationships/customXml" Target="../ink/ink2257.xml"/><Relationship Id="rId158" Type="http://schemas.openxmlformats.org/officeDocument/2006/relationships/image" Target="../media/image1819.png"/><Relationship Id="rId157" Type="http://schemas.openxmlformats.org/officeDocument/2006/relationships/customXml" Target="../ink/ink2256.xml"/><Relationship Id="rId156" Type="http://schemas.openxmlformats.org/officeDocument/2006/relationships/image" Target="../media/image1818.png"/><Relationship Id="rId155" Type="http://schemas.openxmlformats.org/officeDocument/2006/relationships/customXml" Target="../ink/ink2255.xml"/><Relationship Id="rId154" Type="http://schemas.openxmlformats.org/officeDocument/2006/relationships/image" Target="../media/image1817.png"/><Relationship Id="rId153" Type="http://schemas.openxmlformats.org/officeDocument/2006/relationships/customXml" Target="../ink/ink2254.xml"/><Relationship Id="rId152" Type="http://schemas.openxmlformats.org/officeDocument/2006/relationships/image" Target="../media/image1816.png"/><Relationship Id="rId151" Type="http://schemas.openxmlformats.org/officeDocument/2006/relationships/customXml" Target="../ink/ink2253.xml"/><Relationship Id="rId150" Type="http://schemas.openxmlformats.org/officeDocument/2006/relationships/image" Target="../media/image1815.png"/><Relationship Id="rId15" Type="http://schemas.openxmlformats.org/officeDocument/2006/relationships/customXml" Target="../ink/ink2184.xml"/><Relationship Id="rId149" Type="http://schemas.openxmlformats.org/officeDocument/2006/relationships/customXml" Target="../ink/ink2252.xml"/><Relationship Id="rId148" Type="http://schemas.openxmlformats.org/officeDocument/2006/relationships/image" Target="../media/image1814.png"/><Relationship Id="rId147" Type="http://schemas.openxmlformats.org/officeDocument/2006/relationships/customXml" Target="../ink/ink2251.xml"/><Relationship Id="rId146" Type="http://schemas.openxmlformats.org/officeDocument/2006/relationships/image" Target="../media/image1813.png"/><Relationship Id="rId145" Type="http://schemas.openxmlformats.org/officeDocument/2006/relationships/customXml" Target="../ink/ink2250.xml"/><Relationship Id="rId144" Type="http://schemas.openxmlformats.org/officeDocument/2006/relationships/image" Target="../media/image1812.png"/><Relationship Id="rId143" Type="http://schemas.openxmlformats.org/officeDocument/2006/relationships/customXml" Target="../ink/ink2249.xml"/><Relationship Id="rId142" Type="http://schemas.openxmlformats.org/officeDocument/2006/relationships/image" Target="../media/image1811.png"/><Relationship Id="rId141" Type="http://schemas.openxmlformats.org/officeDocument/2006/relationships/customXml" Target="../ink/ink2248.xml"/><Relationship Id="rId140" Type="http://schemas.openxmlformats.org/officeDocument/2006/relationships/image" Target="../media/image1810.png"/><Relationship Id="rId14" Type="http://schemas.openxmlformats.org/officeDocument/2006/relationships/image" Target="../media/image1749.png"/><Relationship Id="rId139" Type="http://schemas.openxmlformats.org/officeDocument/2006/relationships/customXml" Target="../ink/ink2247.xml"/><Relationship Id="rId138" Type="http://schemas.openxmlformats.org/officeDocument/2006/relationships/image" Target="../media/image1809.png"/><Relationship Id="rId137" Type="http://schemas.openxmlformats.org/officeDocument/2006/relationships/customXml" Target="../ink/ink2246.xml"/><Relationship Id="rId136" Type="http://schemas.openxmlformats.org/officeDocument/2006/relationships/image" Target="../media/image1808.png"/><Relationship Id="rId135" Type="http://schemas.openxmlformats.org/officeDocument/2006/relationships/customXml" Target="../ink/ink2245.xml"/><Relationship Id="rId134" Type="http://schemas.openxmlformats.org/officeDocument/2006/relationships/image" Target="../media/image1807.png"/><Relationship Id="rId133" Type="http://schemas.openxmlformats.org/officeDocument/2006/relationships/customXml" Target="../ink/ink2244.xml"/><Relationship Id="rId132" Type="http://schemas.openxmlformats.org/officeDocument/2006/relationships/image" Target="../media/image1806.png"/><Relationship Id="rId131" Type="http://schemas.openxmlformats.org/officeDocument/2006/relationships/customXml" Target="../ink/ink2243.xml"/><Relationship Id="rId130" Type="http://schemas.openxmlformats.org/officeDocument/2006/relationships/image" Target="../media/image1805.png"/><Relationship Id="rId13" Type="http://schemas.openxmlformats.org/officeDocument/2006/relationships/customXml" Target="../ink/ink2183.xml"/><Relationship Id="rId129" Type="http://schemas.openxmlformats.org/officeDocument/2006/relationships/customXml" Target="../ink/ink2242.xml"/><Relationship Id="rId128" Type="http://schemas.openxmlformats.org/officeDocument/2006/relationships/image" Target="../media/image1804.png"/><Relationship Id="rId127" Type="http://schemas.openxmlformats.org/officeDocument/2006/relationships/customXml" Target="../ink/ink2241.xml"/><Relationship Id="rId126" Type="http://schemas.openxmlformats.org/officeDocument/2006/relationships/image" Target="../media/image1803.png"/><Relationship Id="rId125" Type="http://schemas.openxmlformats.org/officeDocument/2006/relationships/customXml" Target="../ink/ink2240.xml"/><Relationship Id="rId124" Type="http://schemas.openxmlformats.org/officeDocument/2006/relationships/customXml" Target="../ink/ink2239.xml"/><Relationship Id="rId123" Type="http://schemas.openxmlformats.org/officeDocument/2006/relationships/image" Target="../media/image1802.png"/><Relationship Id="rId122" Type="http://schemas.openxmlformats.org/officeDocument/2006/relationships/customXml" Target="../ink/ink2238.xml"/><Relationship Id="rId121" Type="http://schemas.openxmlformats.org/officeDocument/2006/relationships/image" Target="../media/image1801.png"/><Relationship Id="rId120" Type="http://schemas.openxmlformats.org/officeDocument/2006/relationships/customXml" Target="../ink/ink2237.xml"/><Relationship Id="rId12" Type="http://schemas.openxmlformats.org/officeDocument/2006/relationships/image" Target="../media/image1748.png"/><Relationship Id="rId119" Type="http://schemas.openxmlformats.org/officeDocument/2006/relationships/image" Target="../media/image1800.png"/><Relationship Id="rId118" Type="http://schemas.openxmlformats.org/officeDocument/2006/relationships/customXml" Target="../ink/ink2236.xml"/><Relationship Id="rId117" Type="http://schemas.openxmlformats.org/officeDocument/2006/relationships/image" Target="../media/image1799.png"/><Relationship Id="rId116" Type="http://schemas.openxmlformats.org/officeDocument/2006/relationships/customXml" Target="../ink/ink2235.xml"/><Relationship Id="rId115" Type="http://schemas.openxmlformats.org/officeDocument/2006/relationships/image" Target="../media/image1798.png"/><Relationship Id="rId114" Type="http://schemas.openxmlformats.org/officeDocument/2006/relationships/customXml" Target="../ink/ink2234.xml"/><Relationship Id="rId113" Type="http://schemas.openxmlformats.org/officeDocument/2006/relationships/image" Target="../media/image1797.png"/><Relationship Id="rId112" Type="http://schemas.openxmlformats.org/officeDocument/2006/relationships/customXml" Target="../ink/ink2233.xml"/><Relationship Id="rId111" Type="http://schemas.openxmlformats.org/officeDocument/2006/relationships/image" Target="../media/image1796.png"/><Relationship Id="rId110" Type="http://schemas.openxmlformats.org/officeDocument/2006/relationships/customXml" Target="../ink/ink2232.xml"/><Relationship Id="rId11" Type="http://schemas.openxmlformats.org/officeDocument/2006/relationships/customXml" Target="../ink/ink2182.xml"/><Relationship Id="rId109" Type="http://schemas.openxmlformats.org/officeDocument/2006/relationships/image" Target="../media/image1795.png"/><Relationship Id="rId108" Type="http://schemas.openxmlformats.org/officeDocument/2006/relationships/customXml" Target="../ink/ink2231.xml"/><Relationship Id="rId107" Type="http://schemas.openxmlformats.org/officeDocument/2006/relationships/image" Target="../media/image1794.png"/><Relationship Id="rId106" Type="http://schemas.openxmlformats.org/officeDocument/2006/relationships/customXml" Target="../ink/ink2230.xml"/><Relationship Id="rId105" Type="http://schemas.openxmlformats.org/officeDocument/2006/relationships/image" Target="../media/image1793.png"/><Relationship Id="rId104" Type="http://schemas.openxmlformats.org/officeDocument/2006/relationships/customXml" Target="../ink/ink2229.xml"/><Relationship Id="rId103" Type="http://schemas.openxmlformats.org/officeDocument/2006/relationships/image" Target="../media/image1792.png"/><Relationship Id="rId102" Type="http://schemas.openxmlformats.org/officeDocument/2006/relationships/customXml" Target="../ink/ink2228.xml"/><Relationship Id="rId101" Type="http://schemas.openxmlformats.org/officeDocument/2006/relationships/image" Target="../media/image1791.png"/><Relationship Id="rId100" Type="http://schemas.openxmlformats.org/officeDocument/2006/relationships/customXml" Target="../ink/ink2227.xml"/><Relationship Id="rId10" Type="http://schemas.openxmlformats.org/officeDocument/2006/relationships/image" Target="../media/image1747.png"/><Relationship Id="rId1" Type="http://schemas.openxmlformats.org/officeDocument/2006/relationships/tags" Target="../tags/tag77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329.xml"/><Relationship Id="rId98" Type="http://schemas.openxmlformats.org/officeDocument/2006/relationships/image" Target="../media/image1888.png"/><Relationship Id="rId97" Type="http://schemas.openxmlformats.org/officeDocument/2006/relationships/customXml" Target="../ink/ink2328.xml"/><Relationship Id="rId96" Type="http://schemas.openxmlformats.org/officeDocument/2006/relationships/image" Target="../media/image1887.png"/><Relationship Id="rId95" Type="http://schemas.openxmlformats.org/officeDocument/2006/relationships/customXml" Target="../ink/ink2327.xml"/><Relationship Id="rId94" Type="http://schemas.openxmlformats.org/officeDocument/2006/relationships/image" Target="../media/image1886.png"/><Relationship Id="rId93" Type="http://schemas.openxmlformats.org/officeDocument/2006/relationships/customXml" Target="../ink/ink2326.xml"/><Relationship Id="rId92" Type="http://schemas.openxmlformats.org/officeDocument/2006/relationships/image" Target="../media/image1885.png"/><Relationship Id="rId91" Type="http://schemas.openxmlformats.org/officeDocument/2006/relationships/customXml" Target="../ink/ink2325.xml"/><Relationship Id="rId90" Type="http://schemas.openxmlformats.org/officeDocument/2006/relationships/image" Target="../media/image1884.png"/><Relationship Id="rId9" Type="http://schemas.openxmlformats.org/officeDocument/2006/relationships/customXml" Target="../ink/ink2284.xml"/><Relationship Id="rId89" Type="http://schemas.openxmlformats.org/officeDocument/2006/relationships/customXml" Target="../ink/ink2324.xml"/><Relationship Id="rId88" Type="http://schemas.openxmlformats.org/officeDocument/2006/relationships/image" Target="../media/image1883.png"/><Relationship Id="rId87" Type="http://schemas.openxmlformats.org/officeDocument/2006/relationships/customXml" Target="../ink/ink2323.xml"/><Relationship Id="rId86" Type="http://schemas.openxmlformats.org/officeDocument/2006/relationships/image" Target="../media/image1882.png"/><Relationship Id="rId85" Type="http://schemas.openxmlformats.org/officeDocument/2006/relationships/customXml" Target="../ink/ink2322.xml"/><Relationship Id="rId84" Type="http://schemas.openxmlformats.org/officeDocument/2006/relationships/image" Target="../media/image1881.png"/><Relationship Id="rId83" Type="http://schemas.openxmlformats.org/officeDocument/2006/relationships/customXml" Target="../ink/ink2321.xml"/><Relationship Id="rId82" Type="http://schemas.openxmlformats.org/officeDocument/2006/relationships/image" Target="../media/image1880.png"/><Relationship Id="rId81" Type="http://schemas.openxmlformats.org/officeDocument/2006/relationships/customXml" Target="../ink/ink2320.xml"/><Relationship Id="rId80" Type="http://schemas.openxmlformats.org/officeDocument/2006/relationships/image" Target="../media/image1879.png"/><Relationship Id="rId8" Type="http://schemas.openxmlformats.org/officeDocument/2006/relationships/image" Target="../media/image1845.png"/><Relationship Id="rId79" Type="http://schemas.openxmlformats.org/officeDocument/2006/relationships/customXml" Target="../ink/ink2319.xml"/><Relationship Id="rId78" Type="http://schemas.openxmlformats.org/officeDocument/2006/relationships/image" Target="../media/image1878.png"/><Relationship Id="rId77" Type="http://schemas.openxmlformats.org/officeDocument/2006/relationships/customXml" Target="../ink/ink2318.xml"/><Relationship Id="rId76" Type="http://schemas.openxmlformats.org/officeDocument/2006/relationships/image" Target="../media/image1877.png"/><Relationship Id="rId75" Type="http://schemas.openxmlformats.org/officeDocument/2006/relationships/customXml" Target="../ink/ink2317.xml"/><Relationship Id="rId74" Type="http://schemas.openxmlformats.org/officeDocument/2006/relationships/image" Target="../media/image1876.png"/><Relationship Id="rId73" Type="http://schemas.openxmlformats.org/officeDocument/2006/relationships/customXml" Target="../ink/ink2316.xml"/><Relationship Id="rId72" Type="http://schemas.openxmlformats.org/officeDocument/2006/relationships/image" Target="../media/image1875.png"/><Relationship Id="rId71" Type="http://schemas.openxmlformats.org/officeDocument/2006/relationships/customXml" Target="../ink/ink2315.xml"/><Relationship Id="rId70" Type="http://schemas.openxmlformats.org/officeDocument/2006/relationships/image" Target="../media/image815.png"/><Relationship Id="rId7" Type="http://schemas.openxmlformats.org/officeDocument/2006/relationships/customXml" Target="../ink/ink2283.xml"/><Relationship Id="rId69" Type="http://schemas.openxmlformats.org/officeDocument/2006/relationships/customXml" Target="../ink/ink2314.xml"/><Relationship Id="rId68" Type="http://schemas.openxmlformats.org/officeDocument/2006/relationships/image" Target="../media/image1874.png"/><Relationship Id="rId67" Type="http://schemas.openxmlformats.org/officeDocument/2006/relationships/customXml" Target="../ink/ink2313.xml"/><Relationship Id="rId66" Type="http://schemas.openxmlformats.org/officeDocument/2006/relationships/image" Target="../media/image1873.png"/><Relationship Id="rId65" Type="http://schemas.openxmlformats.org/officeDocument/2006/relationships/customXml" Target="../ink/ink2312.xml"/><Relationship Id="rId64" Type="http://schemas.openxmlformats.org/officeDocument/2006/relationships/image" Target="../media/image1872.png"/><Relationship Id="rId63" Type="http://schemas.openxmlformats.org/officeDocument/2006/relationships/customXml" Target="../ink/ink2311.xml"/><Relationship Id="rId62" Type="http://schemas.openxmlformats.org/officeDocument/2006/relationships/image" Target="../media/image1871.png"/><Relationship Id="rId61" Type="http://schemas.openxmlformats.org/officeDocument/2006/relationships/customXml" Target="../ink/ink2310.xml"/><Relationship Id="rId60" Type="http://schemas.openxmlformats.org/officeDocument/2006/relationships/image" Target="../media/image1870.png"/><Relationship Id="rId6" Type="http://schemas.openxmlformats.org/officeDocument/2006/relationships/tags" Target="../tags/tag88.xml"/><Relationship Id="rId59" Type="http://schemas.openxmlformats.org/officeDocument/2006/relationships/customXml" Target="../ink/ink2309.xml"/><Relationship Id="rId58" Type="http://schemas.openxmlformats.org/officeDocument/2006/relationships/image" Target="../media/image1869.png"/><Relationship Id="rId57" Type="http://schemas.openxmlformats.org/officeDocument/2006/relationships/customXml" Target="../ink/ink2308.xml"/><Relationship Id="rId56" Type="http://schemas.openxmlformats.org/officeDocument/2006/relationships/image" Target="../media/image1868.png"/><Relationship Id="rId55" Type="http://schemas.openxmlformats.org/officeDocument/2006/relationships/customXml" Target="../ink/ink2307.xml"/><Relationship Id="rId54" Type="http://schemas.openxmlformats.org/officeDocument/2006/relationships/image" Target="../media/image1867.png"/><Relationship Id="rId53" Type="http://schemas.openxmlformats.org/officeDocument/2006/relationships/customXml" Target="../ink/ink2306.xml"/><Relationship Id="rId52" Type="http://schemas.openxmlformats.org/officeDocument/2006/relationships/image" Target="../media/image1866.png"/><Relationship Id="rId51" Type="http://schemas.openxmlformats.org/officeDocument/2006/relationships/customXml" Target="../ink/ink2305.xml"/><Relationship Id="rId50" Type="http://schemas.openxmlformats.org/officeDocument/2006/relationships/image" Target="../media/image1865.png"/><Relationship Id="rId5" Type="http://schemas.openxmlformats.org/officeDocument/2006/relationships/tags" Target="../tags/tag87.xml"/><Relationship Id="rId49" Type="http://schemas.openxmlformats.org/officeDocument/2006/relationships/customXml" Target="../ink/ink2304.xml"/><Relationship Id="rId48" Type="http://schemas.openxmlformats.org/officeDocument/2006/relationships/image" Target="../media/image1864.png"/><Relationship Id="rId47" Type="http://schemas.openxmlformats.org/officeDocument/2006/relationships/customXml" Target="../ink/ink2303.xml"/><Relationship Id="rId46" Type="http://schemas.openxmlformats.org/officeDocument/2006/relationships/image" Target="../media/image1863.png"/><Relationship Id="rId45" Type="http://schemas.openxmlformats.org/officeDocument/2006/relationships/customXml" Target="../ink/ink2302.xml"/><Relationship Id="rId44" Type="http://schemas.openxmlformats.org/officeDocument/2006/relationships/image" Target="../media/image1862.png"/><Relationship Id="rId43" Type="http://schemas.openxmlformats.org/officeDocument/2006/relationships/customXml" Target="../ink/ink2301.xml"/><Relationship Id="rId42" Type="http://schemas.openxmlformats.org/officeDocument/2006/relationships/image" Target="../media/image1861.png"/><Relationship Id="rId41" Type="http://schemas.openxmlformats.org/officeDocument/2006/relationships/customXml" Target="../ink/ink2300.xml"/><Relationship Id="rId40" Type="http://schemas.openxmlformats.org/officeDocument/2006/relationships/image" Target="../media/image1860.png"/><Relationship Id="rId4" Type="http://schemas.openxmlformats.org/officeDocument/2006/relationships/tags" Target="../tags/tag86.xml"/><Relationship Id="rId39" Type="http://schemas.openxmlformats.org/officeDocument/2006/relationships/customXml" Target="../ink/ink2299.xml"/><Relationship Id="rId387" Type="http://schemas.openxmlformats.org/officeDocument/2006/relationships/slideLayout" Target="../slideLayouts/slideLayout36.xml"/><Relationship Id="rId386" Type="http://schemas.openxmlformats.org/officeDocument/2006/relationships/audio" Target="../media/audio3.wav"/><Relationship Id="rId385" Type="http://schemas.openxmlformats.org/officeDocument/2006/relationships/audio" Target="../media/audio1.wav"/><Relationship Id="rId384" Type="http://schemas.openxmlformats.org/officeDocument/2006/relationships/customXml" Target="../ink/ink2475.xml"/><Relationship Id="rId383" Type="http://schemas.openxmlformats.org/officeDocument/2006/relationships/image" Target="../media/image2027.png"/><Relationship Id="rId382" Type="http://schemas.openxmlformats.org/officeDocument/2006/relationships/customXml" Target="../ink/ink2474.xml"/><Relationship Id="rId381" Type="http://schemas.openxmlformats.org/officeDocument/2006/relationships/image" Target="../media/image2026.png"/><Relationship Id="rId380" Type="http://schemas.openxmlformats.org/officeDocument/2006/relationships/customXml" Target="../ink/ink2473.xml"/><Relationship Id="rId38" Type="http://schemas.openxmlformats.org/officeDocument/2006/relationships/image" Target="../media/image1859.png"/><Relationship Id="rId379" Type="http://schemas.openxmlformats.org/officeDocument/2006/relationships/image" Target="../media/image2025.png"/><Relationship Id="rId378" Type="http://schemas.openxmlformats.org/officeDocument/2006/relationships/customXml" Target="../ink/ink2472.xml"/><Relationship Id="rId377" Type="http://schemas.openxmlformats.org/officeDocument/2006/relationships/customXml" Target="../ink/ink2471.xml"/><Relationship Id="rId376" Type="http://schemas.openxmlformats.org/officeDocument/2006/relationships/image" Target="../media/image2024.png"/><Relationship Id="rId375" Type="http://schemas.openxmlformats.org/officeDocument/2006/relationships/customXml" Target="../ink/ink2470.xml"/><Relationship Id="rId374" Type="http://schemas.openxmlformats.org/officeDocument/2006/relationships/image" Target="../media/image2023.png"/><Relationship Id="rId373" Type="http://schemas.openxmlformats.org/officeDocument/2006/relationships/customXml" Target="../ink/ink2469.xml"/><Relationship Id="rId372" Type="http://schemas.openxmlformats.org/officeDocument/2006/relationships/image" Target="../media/image2022.png"/><Relationship Id="rId371" Type="http://schemas.openxmlformats.org/officeDocument/2006/relationships/customXml" Target="../ink/ink2468.xml"/><Relationship Id="rId370" Type="http://schemas.openxmlformats.org/officeDocument/2006/relationships/image" Target="../media/image2021.png"/><Relationship Id="rId37" Type="http://schemas.openxmlformats.org/officeDocument/2006/relationships/customXml" Target="../ink/ink2298.xml"/><Relationship Id="rId369" Type="http://schemas.openxmlformats.org/officeDocument/2006/relationships/customXml" Target="../ink/ink2467.xml"/><Relationship Id="rId368" Type="http://schemas.openxmlformats.org/officeDocument/2006/relationships/image" Target="../media/image2020.png"/><Relationship Id="rId367" Type="http://schemas.openxmlformats.org/officeDocument/2006/relationships/customXml" Target="../ink/ink2466.xml"/><Relationship Id="rId366" Type="http://schemas.openxmlformats.org/officeDocument/2006/relationships/image" Target="../media/image2019.png"/><Relationship Id="rId365" Type="http://schemas.openxmlformats.org/officeDocument/2006/relationships/customXml" Target="../ink/ink2465.xml"/><Relationship Id="rId364" Type="http://schemas.openxmlformats.org/officeDocument/2006/relationships/image" Target="../media/image2018.png"/><Relationship Id="rId363" Type="http://schemas.openxmlformats.org/officeDocument/2006/relationships/customXml" Target="../ink/ink2464.xml"/><Relationship Id="rId362" Type="http://schemas.openxmlformats.org/officeDocument/2006/relationships/image" Target="../media/image2017.png"/><Relationship Id="rId361" Type="http://schemas.openxmlformats.org/officeDocument/2006/relationships/customXml" Target="../ink/ink2463.xml"/><Relationship Id="rId360" Type="http://schemas.openxmlformats.org/officeDocument/2006/relationships/image" Target="../media/image2016.png"/><Relationship Id="rId36" Type="http://schemas.openxmlformats.org/officeDocument/2006/relationships/image" Target="../media/image1858.png"/><Relationship Id="rId359" Type="http://schemas.openxmlformats.org/officeDocument/2006/relationships/customXml" Target="../ink/ink2462.xml"/><Relationship Id="rId358" Type="http://schemas.openxmlformats.org/officeDocument/2006/relationships/image" Target="../media/image2015.png"/><Relationship Id="rId357" Type="http://schemas.openxmlformats.org/officeDocument/2006/relationships/customXml" Target="../ink/ink2461.xml"/><Relationship Id="rId356" Type="http://schemas.openxmlformats.org/officeDocument/2006/relationships/image" Target="../media/image2014.png"/><Relationship Id="rId355" Type="http://schemas.openxmlformats.org/officeDocument/2006/relationships/customXml" Target="../ink/ink2460.xml"/><Relationship Id="rId354" Type="http://schemas.openxmlformats.org/officeDocument/2006/relationships/image" Target="../media/image2013.png"/><Relationship Id="rId353" Type="http://schemas.openxmlformats.org/officeDocument/2006/relationships/customXml" Target="../ink/ink2459.xml"/><Relationship Id="rId352" Type="http://schemas.openxmlformats.org/officeDocument/2006/relationships/image" Target="../media/image2012.png"/><Relationship Id="rId351" Type="http://schemas.openxmlformats.org/officeDocument/2006/relationships/customXml" Target="../ink/ink2458.xml"/><Relationship Id="rId350" Type="http://schemas.openxmlformats.org/officeDocument/2006/relationships/image" Target="../media/image2011.png"/><Relationship Id="rId35" Type="http://schemas.openxmlformats.org/officeDocument/2006/relationships/customXml" Target="../ink/ink2297.xml"/><Relationship Id="rId349" Type="http://schemas.openxmlformats.org/officeDocument/2006/relationships/customXml" Target="../ink/ink2457.xml"/><Relationship Id="rId348" Type="http://schemas.openxmlformats.org/officeDocument/2006/relationships/image" Target="../media/image2010.png"/><Relationship Id="rId347" Type="http://schemas.openxmlformats.org/officeDocument/2006/relationships/customXml" Target="../ink/ink2456.xml"/><Relationship Id="rId346" Type="http://schemas.openxmlformats.org/officeDocument/2006/relationships/image" Target="../media/image2009.png"/><Relationship Id="rId345" Type="http://schemas.openxmlformats.org/officeDocument/2006/relationships/customXml" Target="../ink/ink2455.xml"/><Relationship Id="rId344" Type="http://schemas.openxmlformats.org/officeDocument/2006/relationships/image" Target="../media/image2008.png"/><Relationship Id="rId343" Type="http://schemas.openxmlformats.org/officeDocument/2006/relationships/customXml" Target="../ink/ink2454.xml"/><Relationship Id="rId342" Type="http://schemas.openxmlformats.org/officeDocument/2006/relationships/image" Target="../media/image2007.png"/><Relationship Id="rId341" Type="http://schemas.openxmlformats.org/officeDocument/2006/relationships/customXml" Target="../ink/ink2453.xml"/><Relationship Id="rId340" Type="http://schemas.openxmlformats.org/officeDocument/2006/relationships/customXml" Target="../ink/ink2452.xml"/><Relationship Id="rId34" Type="http://schemas.openxmlformats.org/officeDocument/2006/relationships/image" Target="../media/image1857.png"/><Relationship Id="rId339" Type="http://schemas.openxmlformats.org/officeDocument/2006/relationships/image" Target="../media/image2006.png"/><Relationship Id="rId338" Type="http://schemas.openxmlformats.org/officeDocument/2006/relationships/customXml" Target="../ink/ink2451.xml"/><Relationship Id="rId337" Type="http://schemas.openxmlformats.org/officeDocument/2006/relationships/image" Target="../media/image2005.png"/><Relationship Id="rId336" Type="http://schemas.openxmlformats.org/officeDocument/2006/relationships/customXml" Target="../ink/ink2450.xml"/><Relationship Id="rId335" Type="http://schemas.openxmlformats.org/officeDocument/2006/relationships/image" Target="../media/image2004.png"/><Relationship Id="rId334" Type="http://schemas.openxmlformats.org/officeDocument/2006/relationships/customXml" Target="../ink/ink2449.xml"/><Relationship Id="rId333" Type="http://schemas.openxmlformats.org/officeDocument/2006/relationships/image" Target="../media/image2003.png"/><Relationship Id="rId332" Type="http://schemas.openxmlformats.org/officeDocument/2006/relationships/customXml" Target="../ink/ink2448.xml"/><Relationship Id="rId331" Type="http://schemas.openxmlformats.org/officeDocument/2006/relationships/image" Target="../media/image2002.png"/><Relationship Id="rId330" Type="http://schemas.openxmlformats.org/officeDocument/2006/relationships/customXml" Target="../ink/ink2447.xml"/><Relationship Id="rId33" Type="http://schemas.openxmlformats.org/officeDocument/2006/relationships/customXml" Target="../ink/ink2296.xml"/><Relationship Id="rId329" Type="http://schemas.openxmlformats.org/officeDocument/2006/relationships/image" Target="../media/image2001.png"/><Relationship Id="rId328" Type="http://schemas.openxmlformats.org/officeDocument/2006/relationships/customXml" Target="../ink/ink2446.xml"/><Relationship Id="rId327" Type="http://schemas.openxmlformats.org/officeDocument/2006/relationships/image" Target="../media/image2000.png"/><Relationship Id="rId326" Type="http://schemas.openxmlformats.org/officeDocument/2006/relationships/customXml" Target="../ink/ink2445.xml"/><Relationship Id="rId325" Type="http://schemas.openxmlformats.org/officeDocument/2006/relationships/image" Target="../media/image1999.png"/><Relationship Id="rId324" Type="http://schemas.openxmlformats.org/officeDocument/2006/relationships/customXml" Target="../ink/ink2444.xml"/><Relationship Id="rId323" Type="http://schemas.openxmlformats.org/officeDocument/2006/relationships/image" Target="../media/image1998.png"/><Relationship Id="rId322" Type="http://schemas.openxmlformats.org/officeDocument/2006/relationships/customXml" Target="../ink/ink2443.xml"/><Relationship Id="rId321" Type="http://schemas.openxmlformats.org/officeDocument/2006/relationships/customXml" Target="../ink/ink2442.xml"/><Relationship Id="rId320" Type="http://schemas.openxmlformats.org/officeDocument/2006/relationships/image" Target="../media/image1997.png"/><Relationship Id="rId32" Type="http://schemas.openxmlformats.org/officeDocument/2006/relationships/image" Target="../media/image1856.png"/><Relationship Id="rId319" Type="http://schemas.openxmlformats.org/officeDocument/2006/relationships/customXml" Target="../ink/ink2441.xml"/><Relationship Id="rId318" Type="http://schemas.openxmlformats.org/officeDocument/2006/relationships/image" Target="../media/image1996.png"/><Relationship Id="rId317" Type="http://schemas.openxmlformats.org/officeDocument/2006/relationships/customXml" Target="../ink/ink2440.xml"/><Relationship Id="rId316" Type="http://schemas.openxmlformats.org/officeDocument/2006/relationships/image" Target="../media/image1995.png"/><Relationship Id="rId315" Type="http://schemas.openxmlformats.org/officeDocument/2006/relationships/customXml" Target="../ink/ink2439.xml"/><Relationship Id="rId314" Type="http://schemas.openxmlformats.org/officeDocument/2006/relationships/image" Target="../media/image1994.png"/><Relationship Id="rId313" Type="http://schemas.openxmlformats.org/officeDocument/2006/relationships/customXml" Target="../ink/ink2438.xml"/><Relationship Id="rId312" Type="http://schemas.openxmlformats.org/officeDocument/2006/relationships/image" Target="../media/image1993.png"/><Relationship Id="rId311" Type="http://schemas.openxmlformats.org/officeDocument/2006/relationships/customXml" Target="../ink/ink2437.xml"/><Relationship Id="rId310" Type="http://schemas.openxmlformats.org/officeDocument/2006/relationships/image" Target="../media/image1992.png"/><Relationship Id="rId31" Type="http://schemas.openxmlformats.org/officeDocument/2006/relationships/customXml" Target="../ink/ink2295.xml"/><Relationship Id="rId309" Type="http://schemas.openxmlformats.org/officeDocument/2006/relationships/customXml" Target="../ink/ink2436.xml"/><Relationship Id="rId308" Type="http://schemas.openxmlformats.org/officeDocument/2006/relationships/image" Target="../media/image1991.png"/><Relationship Id="rId307" Type="http://schemas.openxmlformats.org/officeDocument/2006/relationships/customXml" Target="../ink/ink2435.xml"/><Relationship Id="rId306" Type="http://schemas.openxmlformats.org/officeDocument/2006/relationships/customXml" Target="../ink/ink2434.xml"/><Relationship Id="rId305" Type="http://schemas.openxmlformats.org/officeDocument/2006/relationships/image" Target="../media/image1990.png"/><Relationship Id="rId304" Type="http://schemas.openxmlformats.org/officeDocument/2006/relationships/customXml" Target="../ink/ink2433.xml"/><Relationship Id="rId303" Type="http://schemas.openxmlformats.org/officeDocument/2006/relationships/image" Target="../media/image1989.png"/><Relationship Id="rId302" Type="http://schemas.openxmlformats.org/officeDocument/2006/relationships/customXml" Target="../ink/ink2432.xml"/><Relationship Id="rId301" Type="http://schemas.openxmlformats.org/officeDocument/2006/relationships/image" Target="../media/image1988.png"/><Relationship Id="rId300" Type="http://schemas.openxmlformats.org/officeDocument/2006/relationships/customXml" Target="../ink/ink2431.xml"/><Relationship Id="rId30" Type="http://schemas.openxmlformats.org/officeDocument/2006/relationships/image" Target="../media/image1855.png"/><Relationship Id="rId3" Type="http://schemas.openxmlformats.org/officeDocument/2006/relationships/tags" Target="../tags/tag85.xml"/><Relationship Id="rId299" Type="http://schemas.openxmlformats.org/officeDocument/2006/relationships/image" Target="../media/image1987.png"/><Relationship Id="rId298" Type="http://schemas.openxmlformats.org/officeDocument/2006/relationships/customXml" Target="../ink/ink2430.xml"/><Relationship Id="rId297" Type="http://schemas.openxmlformats.org/officeDocument/2006/relationships/image" Target="../media/image1986.png"/><Relationship Id="rId296" Type="http://schemas.openxmlformats.org/officeDocument/2006/relationships/customXml" Target="../ink/ink2429.xml"/><Relationship Id="rId295" Type="http://schemas.openxmlformats.org/officeDocument/2006/relationships/image" Target="../media/image1985.png"/><Relationship Id="rId294" Type="http://schemas.openxmlformats.org/officeDocument/2006/relationships/customXml" Target="../ink/ink2428.xml"/><Relationship Id="rId293" Type="http://schemas.openxmlformats.org/officeDocument/2006/relationships/image" Target="../media/image1984.png"/><Relationship Id="rId292" Type="http://schemas.openxmlformats.org/officeDocument/2006/relationships/customXml" Target="../ink/ink2427.xml"/><Relationship Id="rId291" Type="http://schemas.openxmlformats.org/officeDocument/2006/relationships/image" Target="../media/image1983.png"/><Relationship Id="rId290" Type="http://schemas.openxmlformats.org/officeDocument/2006/relationships/customXml" Target="../ink/ink2426.xml"/><Relationship Id="rId29" Type="http://schemas.openxmlformats.org/officeDocument/2006/relationships/customXml" Target="../ink/ink2294.xml"/><Relationship Id="rId289" Type="http://schemas.openxmlformats.org/officeDocument/2006/relationships/image" Target="../media/image1982.png"/><Relationship Id="rId288" Type="http://schemas.openxmlformats.org/officeDocument/2006/relationships/customXml" Target="../ink/ink2425.xml"/><Relationship Id="rId287" Type="http://schemas.openxmlformats.org/officeDocument/2006/relationships/image" Target="../media/image1981.png"/><Relationship Id="rId286" Type="http://schemas.openxmlformats.org/officeDocument/2006/relationships/customXml" Target="../ink/ink2424.xml"/><Relationship Id="rId285" Type="http://schemas.openxmlformats.org/officeDocument/2006/relationships/customXml" Target="../ink/ink2423.xml"/><Relationship Id="rId284" Type="http://schemas.openxmlformats.org/officeDocument/2006/relationships/image" Target="../media/image1980.png"/><Relationship Id="rId283" Type="http://schemas.openxmlformats.org/officeDocument/2006/relationships/customXml" Target="../ink/ink2422.xml"/><Relationship Id="rId282" Type="http://schemas.openxmlformats.org/officeDocument/2006/relationships/image" Target="../media/image1979.png"/><Relationship Id="rId281" Type="http://schemas.openxmlformats.org/officeDocument/2006/relationships/customXml" Target="../ink/ink2421.xml"/><Relationship Id="rId280" Type="http://schemas.openxmlformats.org/officeDocument/2006/relationships/image" Target="../media/image1978.png"/><Relationship Id="rId28" Type="http://schemas.openxmlformats.org/officeDocument/2006/relationships/image" Target="../media/image1854.png"/><Relationship Id="rId279" Type="http://schemas.openxmlformats.org/officeDocument/2006/relationships/customXml" Target="../ink/ink2420.xml"/><Relationship Id="rId278" Type="http://schemas.openxmlformats.org/officeDocument/2006/relationships/image" Target="../media/image1977.png"/><Relationship Id="rId277" Type="http://schemas.openxmlformats.org/officeDocument/2006/relationships/customXml" Target="../ink/ink2419.xml"/><Relationship Id="rId276" Type="http://schemas.openxmlformats.org/officeDocument/2006/relationships/image" Target="../media/image1976.png"/><Relationship Id="rId275" Type="http://schemas.openxmlformats.org/officeDocument/2006/relationships/customXml" Target="../ink/ink2418.xml"/><Relationship Id="rId274" Type="http://schemas.openxmlformats.org/officeDocument/2006/relationships/image" Target="../media/image1975.png"/><Relationship Id="rId273" Type="http://schemas.openxmlformats.org/officeDocument/2006/relationships/customXml" Target="../ink/ink2417.xml"/><Relationship Id="rId272" Type="http://schemas.openxmlformats.org/officeDocument/2006/relationships/image" Target="../media/image1974.png"/><Relationship Id="rId271" Type="http://schemas.openxmlformats.org/officeDocument/2006/relationships/customXml" Target="../ink/ink2416.xml"/><Relationship Id="rId270" Type="http://schemas.openxmlformats.org/officeDocument/2006/relationships/image" Target="../media/image1973.png"/><Relationship Id="rId27" Type="http://schemas.openxmlformats.org/officeDocument/2006/relationships/customXml" Target="../ink/ink2293.xml"/><Relationship Id="rId269" Type="http://schemas.openxmlformats.org/officeDocument/2006/relationships/customXml" Target="../ink/ink2415.xml"/><Relationship Id="rId268" Type="http://schemas.openxmlformats.org/officeDocument/2006/relationships/image" Target="../media/image1972.png"/><Relationship Id="rId267" Type="http://schemas.openxmlformats.org/officeDocument/2006/relationships/customXml" Target="../ink/ink2414.xml"/><Relationship Id="rId266" Type="http://schemas.openxmlformats.org/officeDocument/2006/relationships/image" Target="../media/image1971.png"/><Relationship Id="rId265" Type="http://schemas.openxmlformats.org/officeDocument/2006/relationships/customXml" Target="../ink/ink2413.xml"/><Relationship Id="rId264" Type="http://schemas.openxmlformats.org/officeDocument/2006/relationships/image" Target="../media/image1970.png"/><Relationship Id="rId263" Type="http://schemas.openxmlformats.org/officeDocument/2006/relationships/customXml" Target="../ink/ink2412.xml"/><Relationship Id="rId262" Type="http://schemas.openxmlformats.org/officeDocument/2006/relationships/image" Target="../media/image1969.png"/><Relationship Id="rId261" Type="http://schemas.openxmlformats.org/officeDocument/2006/relationships/customXml" Target="../ink/ink2411.xml"/><Relationship Id="rId260" Type="http://schemas.openxmlformats.org/officeDocument/2006/relationships/image" Target="../media/image1968.png"/><Relationship Id="rId26" Type="http://schemas.openxmlformats.org/officeDocument/2006/relationships/image" Target="../media/image1853.png"/><Relationship Id="rId259" Type="http://schemas.openxmlformats.org/officeDocument/2006/relationships/customXml" Target="../ink/ink2410.xml"/><Relationship Id="rId258" Type="http://schemas.openxmlformats.org/officeDocument/2006/relationships/image" Target="../media/image1967.png"/><Relationship Id="rId257" Type="http://schemas.openxmlformats.org/officeDocument/2006/relationships/customXml" Target="../ink/ink2409.xml"/><Relationship Id="rId256" Type="http://schemas.openxmlformats.org/officeDocument/2006/relationships/customXml" Target="../ink/ink2408.xml"/><Relationship Id="rId255" Type="http://schemas.openxmlformats.org/officeDocument/2006/relationships/image" Target="../media/image1966.png"/><Relationship Id="rId254" Type="http://schemas.openxmlformats.org/officeDocument/2006/relationships/customXml" Target="../ink/ink2407.xml"/><Relationship Id="rId253" Type="http://schemas.openxmlformats.org/officeDocument/2006/relationships/image" Target="../media/image1965.png"/><Relationship Id="rId252" Type="http://schemas.openxmlformats.org/officeDocument/2006/relationships/customXml" Target="../ink/ink2406.xml"/><Relationship Id="rId251" Type="http://schemas.openxmlformats.org/officeDocument/2006/relationships/image" Target="../media/image1964.png"/><Relationship Id="rId250" Type="http://schemas.openxmlformats.org/officeDocument/2006/relationships/customXml" Target="../ink/ink2405.xml"/><Relationship Id="rId25" Type="http://schemas.openxmlformats.org/officeDocument/2006/relationships/customXml" Target="../ink/ink2292.xml"/><Relationship Id="rId249" Type="http://schemas.openxmlformats.org/officeDocument/2006/relationships/image" Target="../media/image1963.png"/><Relationship Id="rId248" Type="http://schemas.openxmlformats.org/officeDocument/2006/relationships/customXml" Target="../ink/ink2404.xml"/><Relationship Id="rId247" Type="http://schemas.openxmlformats.org/officeDocument/2006/relationships/image" Target="../media/image1962.png"/><Relationship Id="rId246" Type="http://schemas.openxmlformats.org/officeDocument/2006/relationships/customXml" Target="../ink/ink2403.xml"/><Relationship Id="rId245" Type="http://schemas.openxmlformats.org/officeDocument/2006/relationships/image" Target="../media/image1961.png"/><Relationship Id="rId244" Type="http://schemas.openxmlformats.org/officeDocument/2006/relationships/customXml" Target="../ink/ink2402.xml"/><Relationship Id="rId243" Type="http://schemas.openxmlformats.org/officeDocument/2006/relationships/image" Target="../media/image1960.png"/><Relationship Id="rId242" Type="http://schemas.openxmlformats.org/officeDocument/2006/relationships/customXml" Target="../ink/ink2401.xml"/><Relationship Id="rId241" Type="http://schemas.openxmlformats.org/officeDocument/2006/relationships/image" Target="../media/image1959.png"/><Relationship Id="rId240" Type="http://schemas.openxmlformats.org/officeDocument/2006/relationships/customXml" Target="../ink/ink2400.xml"/><Relationship Id="rId24" Type="http://schemas.openxmlformats.org/officeDocument/2006/relationships/image" Target="../media/image1852.png"/><Relationship Id="rId239" Type="http://schemas.openxmlformats.org/officeDocument/2006/relationships/image" Target="../media/image1958.png"/><Relationship Id="rId238" Type="http://schemas.openxmlformats.org/officeDocument/2006/relationships/customXml" Target="../ink/ink2399.xml"/><Relationship Id="rId237" Type="http://schemas.openxmlformats.org/officeDocument/2006/relationships/image" Target="../media/image1957.png"/><Relationship Id="rId236" Type="http://schemas.openxmlformats.org/officeDocument/2006/relationships/customXml" Target="../ink/ink2398.xml"/><Relationship Id="rId235" Type="http://schemas.openxmlformats.org/officeDocument/2006/relationships/image" Target="../media/image1956.png"/><Relationship Id="rId234" Type="http://schemas.openxmlformats.org/officeDocument/2006/relationships/customXml" Target="../ink/ink2397.xml"/><Relationship Id="rId233" Type="http://schemas.openxmlformats.org/officeDocument/2006/relationships/image" Target="../media/image1955.png"/><Relationship Id="rId232" Type="http://schemas.openxmlformats.org/officeDocument/2006/relationships/customXml" Target="../ink/ink2396.xml"/><Relationship Id="rId231" Type="http://schemas.openxmlformats.org/officeDocument/2006/relationships/image" Target="../media/image1954.png"/><Relationship Id="rId230" Type="http://schemas.openxmlformats.org/officeDocument/2006/relationships/customXml" Target="../ink/ink2395.xml"/><Relationship Id="rId23" Type="http://schemas.openxmlformats.org/officeDocument/2006/relationships/customXml" Target="../ink/ink2291.xml"/><Relationship Id="rId229" Type="http://schemas.openxmlformats.org/officeDocument/2006/relationships/image" Target="../media/image1953.png"/><Relationship Id="rId228" Type="http://schemas.openxmlformats.org/officeDocument/2006/relationships/customXml" Target="../ink/ink2394.xml"/><Relationship Id="rId227" Type="http://schemas.openxmlformats.org/officeDocument/2006/relationships/image" Target="../media/image1952.png"/><Relationship Id="rId226" Type="http://schemas.openxmlformats.org/officeDocument/2006/relationships/customXml" Target="../ink/ink2393.xml"/><Relationship Id="rId225" Type="http://schemas.openxmlformats.org/officeDocument/2006/relationships/image" Target="../media/image1951.png"/><Relationship Id="rId224" Type="http://schemas.openxmlformats.org/officeDocument/2006/relationships/customXml" Target="../ink/ink2392.xml"/><Relationship Id="rId223" Type="http://schemas.openxmlformats.org/officeDocument/2006/relationships/image" Target="../media/image1950.png"/><Relationship Id="rId222" Type="http://schemas.openxmlformats.org/officeDocument/2006/relationships/customXml" Target="../ink/ink2391.xml"/><Relationship Id="rId221" Type="http://schemas.openxmlformats.org/officeDocument/2006/relationships/image" Target="../media/image1949.png"/><Relationship Id="rId220" Type="http://schemas.openxmlformats.org/officeDocument/2006/relationships/customXml" Target="../ink/ink2390.xml"/><Relationship Id="rId22" Type="http://schemas.openxmlformats.org/officeDocument/2006/relationships/image" Target="../media/image1851.png"/><Relationship Id="rId219" Type="http://schemas.openxmlformats.org/officeDocument/2006/relationships/image" Target="../media/image1948.png"/><Relationship Id="rId218" Type="http://schemas.openxmlformats.org/officeDocument/2006/relationships/customXml" Target="../ink/ink2389.xml"/><Relationship Id="rId217" Type="http://schemas.openxmlformats.org/officeDocument/2006/relationships/image" Target="../media/image1947.png"/><Relationship Id="rId216" Type="http://schemas.openxmlformats.org/officeDocument/2006/relationships/customXml" Target="../ink/ink2388.xml"/><Relationship Id="rId215" Type="http://schemas.openxmlformats.org/officeDocument/2006/relationships/image" Target="../media/image1946.png"/><Relationship Id="rId214" Type="http://schemas.openxmlformats.org/officeDocument/2006/relationships/customXml" Target="../ink/ink2387.xml"/><Relationship Id="rId213" Type="http://schemas.openxmlformats.org/officeDocument/2006/relationships/image" Target="../media/image1945.png"/><Relationship Id="rId212" Type="http://schemas.openxmlformats.org/officeDocument/2006/relationships/customXml" Target="../ink/ink2386.xml"/><Relationship Id="rId211" Type="http://schemas.openxmlformats.org/officeDocument/2006/relationships/image" Target="../media/image1944.png"/><Relationship Id="rId210" Type="http://schemas.openxmlformats.org/officeDocument/2006/relationships/customXml" Target="../ink/ink2385.xml"/><Relationship Id="rId21" Type="http://schemas.openxmlformats.org/officeDocument/2006/relationships/customXml" Target="../ink/ink2290.xml"/><Relationship Id="rId209" Type="http://schemas.openxmlformats.org/officeDocument/2006/relationships/image" Target="../media/image1943.png"/><Relationship Id="rId208" Type="http://schemas.openxmlformats.org/officeDocument/2006/relationships/customXml" Target="../ink/ink2384.xml"/><Relationship Id="rId207" Type="http://schemas.openxmlformats.org/officeDocument/2006/relationships/image" Target="../media/image1942.png"/><Relationship Id="rId206" Type="http://schemas.openxmlformats.org/officeDocument/2006/relationships/customXml" Target="../ink/ink2383.xml"/><Relationship Id="rId205" Type="http://schemas.openxmlformats.org/officeDocument/2006/relationships/image" Target="../media/image1941.png"/><Relationship Id="rId204" Type="http://schemas.openxmlformats.org/officeDocument/2006/relationships/customXml" Target="../ink/ink2382.xml"/><Relationship Id="rId203" Type="http://schemas.openxmlformats.org/officeDocument/2006/relationships/image" Target="../media/image1940.png"/><Relationship Id="rId202" Type="http://schemas.openxmlformats.org/officeDocument/2006/relationships/customXml" Target="../ink/ink2381.xml"/><Relationship Id="rId201" Type="http://schemas.openxmlformats.org/officeDocument/2006/relationships/customXml" Target="../ink/ink2380.xml"/><Relationship Id="rId200" Type="http://schemas.openxmlformats.org/officeDocument/2006/relationships/image" Target="../media/image1939.png"/><Relationship Id="rId20" Type="http://schemas.openxmlformats.org/officeDocument/2006/relationships/image" Target="../media/image1850.png"/><Relationship Id="rId2" Type="http://schemas.openxmlformats.org/officeDocument/2006/relationships/tags" Target="../tags/tag84.xml"/><Relationship Id="rId199" Type="http://schemas.openxmlformats.org/officeDocument/2006/relationships/customXml" Target="../ink/ink2379.xml"/><Relationship Id="rId198" Type="http://schemas.openxmlformats.org/officeDocument/2006/relationships/image" Target="../media/image1938.png"/><Relationship Id="rId197" Type="http://schemas.openxmlformats.org/officeDocument/2006/relationships/customXml" Target="../ink/ink2378.xml"/><Relationship Id="rId196" Type="http://schemas.openxmlformats.org/officeDocument/2006/relationships/image" Target="../media/image1937.png"/><Relationship Id="rId195" Type="http://schemas.openxmlformats.org/officeDocument/2006/relationships/customXml" Target="../ink/ink2377.xml"/><Relationship Id="rId194" Type="http://schemas.openxmlformats.org/officeDocument/2006/relationships/image" Target="../media/image1936.png"/><Relationship Id="rId193" Type="http://schemas.openxmlformats.org/officeDocument/2006/relationships/customXml" Target="../ink/ink2376.xml"/><Relationship Id="rId192" Type="http://schemas.openxmlformats.org/officeDocument/2006/relationships/image" Target="../media/image1935.png"/><Relationship Id="rId191" Type="http://schemas.openxmlformats.org/officeDocument/2006/relationships/customXml" Target="../ink/ink2375.xml"/><Relationship Id="rId190" Type="http://schemas.openxmlformats.org/officeDocument/2006/relationships/image" Target="../media/image1934.png"/><Relationship Id="rId19" Type="http://schemas.openxmlformats.org/officeDocument/2006/relationships/customXml" Target="../ink/ink2289.xml"/><Relationship Id="rId189" Type="http://schemas.openxmlformats.org/officeDocument/2006/relationships/customXml" Target="../ink/ink2374.xml"/><Relationship Id="rId188" Type="http://schemas.openxmlformats.org/officeDocument/2006/relationships/image" Target="../media/image1933.png"/><Relationship Id="rId187" Type="http://schemas.openxmlformats.org/officeDocument/2006/relationships/customXml" Target="../ink/ink2373.xml"/><Relationship Id="rId186" Type="http://schemas.openxmlformats.org/officeDocument/2006/relationships/image" Target="../media/image1932.png"/><Relationship Id="rId185" Type="http://schemas.openxmlformats.org/officeDocument/2006/relationships/customXml" Target="../ink/ink2372.xml"/><Relationship Id="rId184" Type="http://schemas.openxmlformats.org/officeDocument/2006/relationships/image" Target="../media/image1931.png"/><Relationship Id="rId183" Type="http://schemas.openxmlformats.org/officeDocument/2006/relationships/customXml" Target="../ink/ink2371.xml"/><Relationship Id="rId182" Type="http://schemas.openxmlformats.org/officeDocument/2006/relationships/image" Target="../media/image1930.png"/><Relationship Id="rId181" Type="http://schemas.openxmlformats.org/officeDocument/2006/relationships/customXml" Target="../ink/ink2370.xml"/><Relationship Id="rId180" Type="http://schemas.openxmlformats.org/officeDocument/2006/relationships/image" Target="../media/image1929.png"/><Relationship Id="rId18" Type="http://schemas.openxmlformats.org/officeDocument/2006/relationships/image" Target="../media/image1849.png"/><Relationship Id="rId179" Type="http://schemas.openxmlformats.org/officeDocument/2006/relationships/customXml" Target="../ink/ink2369.xml"/><Relationship Id="rId178" Type="http://schemas.openxmlformats.org/officeDocument/2006/relationships/image" Target="../media/image1928.png"/><Relationship Id="rId177" Type="http://schemas.openxmlformats.org/officeDocument/2006/relationships/customXml" Target="../ink/ink2368.xml"/><Relationship Id="rId176" Type="http://schemas.openxmlformats.org/officeDocument/2006/relationships/image" Target="../media/image1927.png"/><Relationship Id="rId175" Type="http://schemas.openxmlformats.org/officeDocument/2006/relationships/customXml" Target="../ink/ink2367.xml"/><Relationship Id="rId174" Type="http://schemas.openxmlformats.org/officeDocument/2006/relationships/image" Target="../media/image1926.png"/><Relationship Id="rId173" Type="http://schemas.openxmlformats.org/officeDocument/2006/relationships/customXml" Target="../ink/ink2366.xml"/><Relationship Id="rId172" Type="http://schemas.openxmlformats.org/officeDocument/2006/relationships/image" Target="../media/image1925.png"/><Relationship Id="rId171" Type="http://schemas.openxmlformats.org/officeDocument/2006/relationships/customXml" Target="../ink/ink2365.xml"/><Relationship Id="rId170" Type="http://schemas.openxmlformats.org/officeDocument/2006/relationships/image" Target="../media/image1924.png"/><Relationship Id="rId17" Type="http://schemas.openxmlformats.org/officeDocument/2006/relationships/customXml" Target="../ink/ink2288.xml"/><Relationship Id="rId169" Type="http://schemas.openxmlformats.org/officeDocument/2006/relationships/customXml" Target="../ink/ink2364.xml"/><Relationship Id="rId168" Type="http://schemas.openxmlformats.org/officeDocument/2006/relationships/image" Target="../media/image1923.png"/><Relationship Id="rId167" Type="http://schemas.openxmlformats.org/officeDocument/2006/relationships/customXml" Target="../ink/ink2363.xml"/><Relationship Id="rId166" Type="http://schemas.openxmlformats.org/officeDocument/2006/relationships/image" Target="../media/image1922.png"/><Relationship Id="rId165" Type="http://schemas.openxmlformats.org/officeDocument/2006/relationships/customXml" Target="../ink/ink2362.xml"/><Relationship Id="rId164" Type="http://schemas.openxmlformats.org/officeDocument/2006/relationships/image" Target="../media/image1921.png"/><Relationship Id="rId163" Type="http://schemas.openxmlformats.org/officeDocument/2006/relationships/customXml" Target="../ink/ink2361.xml"/><Relationship Id="rId162" Type="http://schemas.openxmlformats.org/officeDocument/2006/relationships/image" Target="../media/image1920.png"/><Relationship Id="rId161" Type="http://schemas.openxmlformats.org/officeDocument/2006/relationships/customXml" Target="../ink/ink2360.xml"/><Relationship Id="rId160" Type="http://schemas.openxmlformats.org/officeDocument/2006/relationships/image" Target="../media/image1919.png"/><Relationship Id="rId16" Type="http://schemas.openxmlformats.org/officeDocument/2006/relationships/image" Target="../media/image12.png"/><Relationship Id="rId159" Type="http://schemas.openxmlformats.org/officeDocument/2006/relationships/customXml" Target="../ink/ink2359.xml"/><Relationship Id="rId158" Type="http://schemas.openxmlformats.org/officeDocument/2006/relationships/image" Target="../media/image1918.png"/><Relationship Id="rId157" Type="http://schemas.openxmlformats.org/officeDocument/2006/relationships/customXml" Target="../ink/ink2358.xml"/><Relationship Id="rId156" Type="http://schemas.openxmlformats.org/officeDocument/2006/relationships/image" Target="../media/image1917.png"/><Relationship Id="rId155" Type="http://schemas.openxmlformats.org/officeDocument/2006/relationships/customXml" Target="../ink/ink2357.xml"/><Relationship Id="rId154" Type="http://schemas.openxmlformats.org/officeDocument/2006/relationships/image" Target="../media/image1916.png"/><Relationship Id="rId153" Type="http://schemas.openxmlformats.org/officeDocument/2006/relationships/customXml" Target="../ink/ink2356.xml"/><Relationship Id="rId152" Type="http://schemas.openxmlformats.org/officeDocument/2006/relationships/image" Target="../media/image1915.png"/><Relationship Id="rId151" Type="http://schemas.openxmlformats.org/officeDocument/2006/relationships/customXml" Target="../ink/ink2355.xml"/><Relationship Id="rId150" Type="http://schemas.openxmlformats.org/officeDocument/2006/relationships/image" Target="../media/image1914.png"/><Relationship Id="rId15" Type="http://schemas.openxmlformats.org/officeDocument/2006/relationships/customXml" Target="../ink/ink2287.xml"/><Relationship Id="rId149" Type="http://schemas.openxmlformats.org/officeDocument/2006/relationships/customXml" Target="../ink/ink2354.xml"/><Relationship Id="rId148" Type="http://schemas.openxmlformats.org/officeDocument/2006/relationships/image" Target="../media/image1913.png"/><Relationship Id="rId147" Type="http://schemas.openxmlformats.org/officeDocument/2006/relationships/customXml" Target="../ink/ink2353.xml"/><Relationship Id="rId146" Type="http://schemas.openxmlformats.org/officeDocument/2006/relationships/image" Target="../media/image1912.png"/><Relationship Id="rId145" Type="http://schemas.openxmlformats.org/officeDocument/2006/relationships/customXml" Target="../ink/ink2352.xml"/><Relationship Id="rId144" Type="http://schemas.openxmlformats.org/officeDocument/2006/relationships/image" Target="../media/image1911.png"/><Relationship Id="rId143" Type="http://schemas.openxmlformats.org/officeDocument/2006/relationships/customXml" Target="../ink/ink2351.xml"/><Relationship Id="rId142" Type="http://schemas.openxmlformats.org/officeDocument/2006/relationships/image" Target="../media/image1910.png"/><Relationship Id="rId141" Type="http://schemas.openxmlformats.org/officeDocument/2006/relationships/customXml" Target="../ink/ink2350.xml"/><Relationship Id="rId140" Type="http://schemas.openxmlformats.org/officeDocument/2006/relationships/image" Target="../media/image1909.png"/><Relationship Id="rId14" Type="http://schemas.openxmlformats.org/officeDocument/2006/relationships/image" Target="../media/image1848.png"/><Relationship Id="rId139" Type="http://schemas.openxmlformats.org/officeDocument/2006/relationships/customXml" Target="../ink/ink2349.xml"/><Relationship Id="rId138" Type="http://schemas.openxmlformats.org/officeDocument/2006/relationships/image" Target="../media/image1908.png"/><Relationship Id="rId137" Type="http://schemas.openxmlformats.org/officeDocument/2006/relationships/customXml" Target="../ink/ink2348.xml"/><Relationship Id="rId136" Type="http://schemas.openxmlformats.org/officeDocument/2006/relationships/image" Target="../media/image1907.png"/><Relationship Id="rId135" Type="http://schemas.openxmlformats.org/officeDocument/2006/relationships/customXml" Target="../ink/ink2347.xml"/><Relationship Id="rId134" Type="http://schemas.openxmlformats.org/officeDocument/2006/relationships/image" Target="../media/image1906.png"/><Relationship Id="rId133" Type="http://schemas.openxmlformats.org/officeDocument/2006/relationships/customXml" Target="../ink/ink2346.xml"/><Relationship Id="rId132" Type="http://schemas.openxmlformats.org/officeDocument/2006/relationships/image" Target="../media/image1905.png"/><Relationship Id="rId131" Type="http://schemas.openxmlformats.org/officeDocument/2006/relationships/customXml" Target="../ink/ink2345.xml"/><Relationship Id="rId130" Type="http://schemas.openxmlformats.org/officeDocument/2006/relationships/image" Target="../media/image1904.png"/><Relationship Id="rId13" Type="http://schemas.openxmlformats.org/officeDocument/2006/relationships/customXml" Target="../ink/ink2286.xml"/><Relationship Id="rId129" Type="http://schemas.openxmlformats.org/officeDocument/2006/relationships/customXml" Target="../ink/ink2344.xml"/><Relationship Id="rId128" Type="http://schemas.openxmlformats.org/officeDocument/2006/relationships/image" Target="../media/image1903.png"/><Relationship Id="rId127" Type="http://schemas.openxmlformats.org/officeDocument/2006/relationships/customXml" Target="../ink/ink2343.xml"/><Relationship Id="rId126" Type="http://schemas.openxmlformats.org/officeDocument/2006/relationships/image" Target="../media/image1902.png"/><Relationship Id="rId125" Type="http://schemas.openxmlformats.org/officeDocument/2006/relationships/customXml" Target="../ink/ink2342.xml"/><Relationship Id="rId124" Type="http://schemas.openxmlformats.org/officeDocument/2006/relationships/image" Target="../media/image1901.png"/><Relationship Id="rId123" Type="http://schemas.openxmlformats.org/officeDocument/2006/relationships/customXml" Target="../ink/ink2341.xml"/><Relationship Id="rId122" Type="http://schemas.openxmlformats.org/officeDocument/2006/relationships/image" Target="../media/image1900.png"/><Relationship Id="rId121" Type="http://schemas.openxmlformats.org/officeDocument/2006/relationships/customXml" Target="../ink/ink2340.xml"/><Relationship Id="rId120" Type="http://schemas.openxmlformats.org/officeDocument/2006/relationships/image" Target="../media/image1899.png"/><Relationship Id="rId12" Type="http://schemas.openxmlformats.org/officeDocument/2006/relationships/image" Target="../media/image1847.png"/><Relationship Id="rId119" Type="http://schemas.openxmlformats.org/officeDocument/2006/relationships/customXml" Target="../ink/ink2339.xml"/><Relationship Id="rId118" Type="http://schemas.openxmlformats.org/officeDocument/2006/relationships/image" Target="../media/image1898.png"/><Relationship Id="rId117" Type="http://schemas.openxmlformats.org/officeDocument/2006/relationships/customXml" Target="../ink/ink2338.xml"/><Relationship Id="rId116" Type="http://schemas.openxmlformats.org/officeDocument/2006/relationships/image" Target="../media/image1897.png"/><Relationship Id="rId115" Type="http://schemas.openxmlformats.org/officeDocument/2006/relationships/customXml" Target="../ink/ink2337.xml"/><Relationship Id="rId114" Type="http://schemas.openxmlformats.org/officeDocument/2006/relationships/image" Target="../media/image1896.png"/><Relationship Id="rId113" Type="http://schemas.openxmlformats.org/officeDocument/2006/relationships/customXml" Target="../ink/ink2336.xml"/><Relationship Id="rId112" Type="http://schemas.openxmlformats.org/officeDocument/2006/relationships/image" Target="../media/image1895.png"/><Relationship Id="rId111" Type="http://schemas.openxmlformats.org/officeDocument/2006/relationships/customXml" Target="../ink/ink2335.xml"/><Relationship Id="rId110" Type="http://schemas.openxmlformats.org/officeDocument/2006/relationships/image" Target="../media/image1894.png"/><Relationship Id="rId11" Type="http://schemas.openxmlformats.org/officeDocument/2006/relationships/customXml" Target="../ink/ink2285.xml"/><Relationship Id="rId109" Type="http://schemas.openxmlformats.org/officeDocument/2006/relationships/customXml" Target="../ink/ink2334.xml"/><Relationship Id="rId108" Type="http://schemas.openxmlformats.org/officeDocument/2006/relationships/image" Target="../media/image1893.png"/><Relationship Id="rId107" Type="http://schemas.openxmlformats.org/officeDocument/2006/relationships/customXml" Target="../ink/ink2333.xml"/><Relationship Id="rId106" Type="http://schemas.openxmlformats.org/officeDocument/2006/relationships/image" Target="../media/image1892.png"/><Relationship Id="rId105" Type="http://schemas.openxmlformats.org/officeDocument/2006/relationships/customXml" Target="../ink/ink2332.xml"/><Relationship Id="rId104" Type="http://schemas.openxmlformats.org/officeDocument/2006/relationships/image" Target="../media/image1891.png"/><Relationship Id="rId103" Type="http://schemas.openxmlformats.org/officeDocument/2006/relationships/customXml" Target="../ink/ink2331.xml"/><Relationship Id="rId102" Type="http://schemas.openxmlformats.org/officeDocument/2006/relationships/image" Target="../media/image1890.png"/><Relationship Id="rId101" Type="http://schemas.openxmlformats.org/officeDocument/2006/relationships/customXml" Target="../ink/ink2330.xml"/><Relationship Id="rId100" Type="http://schemas.openxmlformats.org/officeDocument/2006/relationships/image" Target="../media/image1889.png"/><Relationship Id="rId10" Type="http://schemas.openxmlformats.org/officeDocument/2006/relationships/image" Target="../media/image1846.png"/><Relationship Id="rId1" Type="http://schemas.openxmlformats.org/officeDocument/2006/relationships/tags" Target="../tags/tag83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526.xml"/><Relationship Id="rId98" Type="http://schemas.openxmlformats.org/officeDocument/2006/relationships/image" Target="../media/image2074.png"/><Relationship Id="rId97" Type="http://schemas.openxmlformats.org/officeDocument/2006/relationships/customXml" Target="../ink/ink2525.xml"/><Relationship Id="rId96" Type="http://schemas.openxmlformats.org/officeDocument/2006/relationships/customXml" Target="../ink/ink2524.xml"/><Relationship Id="rId95" Type="http://schemas.openxmlformats.org/officeDocument/2006/relationships/image" Target="../media/image2073.png"/><Relationship Id="rId94" Type="http://schemas.openxmlformats.org/officeDocument/2006/relationships/customXml" Target="../ink/ink2523.xml"/><Relationship Id="rId93" Type="http://schemas.openxmlformats.org/officeDocument/2006/relationships/image" Target="../media/image2072.png"/><Relationship Id="rId92" Type="http://schemas.openxmlformats.org/officeDocument/2006/relationships/customXml" Target="../ink/ink2522.xml"/><Relationship Id="rId91" Type="http://schemas.openxmlformats.org/officeDocument/2006/relationships/image" Target="../media/image2071.png"/><Relationship Id="rId90" Type="http://schemas.openxmlformats.org/officeDocument/2006/relationships/customXml" Target="../ink/ink2521.xml"/><Relationship Id="rId9" Type="http://schemas.openxmlformats.org/officeDocument/2006/relationships/customXml" Target="../ink/ink2480.xml"/><Relationship Id="rId89" Type="http://schemas.openxmlformats.org/officeDocument/2006/relationships/image" Target="../media/image2070.png"/><Relationship Id="rId88" Type="http://schemas.openxmlformats.org/officeDocument/2006/relationships/customXml" Target="../ink/ink2520.xml"/><Relationship Id="rId87" Type="http://schemas.openxmlformats.org/officeDocument/2006/relationships/image" Target="../media/image2069.png"/><Relationship Id="rId86" Type="http://schemas.openxmlformats.org/officeDocument/2006/relationships/customXml" Target="../ink/ink2519.xml"/><Relationship Id="rId85" Type="http://schemas.openxmlformats.org/officeDocument/2006/relationships/image" Target="../media/image2068.png"/><Relationship Id="rId84" Type="http://schemas.openxmlformats.org/officeDocument/2006/relationships/customXml" Target="../ink/ink2518.xml"/><Relationship Id="rId83" Type="http://schemas.openxmlformats.org/officeDocument/2006/relationships/image" Target="../media/image2067.png"/><Relationship Id="rId82" Type="http://schemas.openxmlformats.org/officeDocument/2006/relationships/customXml" Target="../ink/ink2517.xml"/><Relationship Id="rId81" Type="http://schemas.openxmlformats.org/officeDocument/2006/relationships/customXml" Target="../ink/ink2516.xml"/><Relationship Id="rId80" Type="http://schemas.openxmlformats.org/officeDocument/2006/relationships/image" Target="../media/image2066.png"/><Relationship Id="rId8" Type="http://schemas.openxmlformats.org/officeDocument/2006/relationships/image" Target="../media/image2031.png"/><Relationship Id="rId79" Type="http://schemas.openxmlformats.org/officeDocument/2006/relationships/customXml" Target="../ink/ink2515.xml"/><Relationship Id="rId78" Type="http://schemas.openxmlformats.org/officeDocument/2006/relationships/image" Target="../media/image2065.png"/><Relationship Id="rId77" Type="http://schemas.openxmlformats.org/officeDocument/2006/relationships/customXml" Target="../ink/ink2514.xml"/><Relationship Id="rId76" Type="http://schemas.openxmlformats.org/officeDocument/2006/relationships/image" Target="../media/image2064.png"/><Relationship Id="rId75" Type="http://schemas.openxmlformats.org/officeDocument/2006/relationships/customXml" Target="../ink/ink2513.xml"/><Relationship Id="rId74" Type="http://schemas.openxmlformats.org/officeDocument/2006/relationships/image" Target="../media/image2063.png"/><Relationship Id="rId73" Type="http://schemas.openxmlformats.org/officeDocument/2006/relationships/customXml" Target="../ink/ink2512.xml"/><Relationship Id="rId72" Type="http://schemas.openxmlformats.org/officeDocument/2006/relationships/image" Target="../media/image2062.png"/><Relationship Id="rId71" Type="http://schemas.openxmlformats.org/officeDocument/2006/relationships/customXml" Target="../ink/ink2511.xml"/><Relationship Id="rId70" Type="http://schemas.openxmlformats.org/officeDocument/2006/relationships/image" Target="../media/image2061.png"/><Relationship Id="rId7" Type="http://schemas.openxmlformats.org/officeDocument/2006/relationships/customXml" Target="../ink/ink2479.xml"/><Relationship Id="rId69" Type="http://schemas.openxmlformats.org/officeDocument/2006/relationships/customXml" Target="../ink/ink2510.xml"/><Relationship Id="rId68" Type="http://schemas.openxmlformats.org/officeDocument/2006/relationships/image" Target="../media/image2060.png"/><Relationship Id="rId67" Type="http://schemas.openxmlformats.org/officeDocument/2006/relationships/customXml" Target="../ink/ink2509.xml"/><Relationship Id="rId66" Type="http://schemas.openxmlformats.org/officeDocument/2006/relationships/image" Target="../media/image2059.png"/><Relationship Id="rId65" Type="http://schemas.openxmlformats.org/officeDocument/2006/relationships/customXml" Target="../ink/ink2508.xml"/><Relationship Id="rId64" Type="http://schemas.openxmlformats.org/officeDocument/2006/relationships/image" Target="../media/image2058.png"/><Relationship Id="rId63" Type="http://schemas.openxmlformats.org/officeDocument/2006/relationships/customXml" Target="../ink/ink2507.xml"/><Relationship Id="rId62" Type="http://schemas.openxmlformats.org/officeDocument/2006/relationships/image" Target="../media/image2057.png"/><Relationship Id="rId61" Type="http://schemas.openxmlformats.org/officeDocument/2006/relationships/customXml" Target="../ink/ink2506.xml"/><Relationship Id="rId60" Type="http://schemas.openxmlformats.org/officeDocument/2006/relationships/image" Target="../media/image2056.png"/><Relationship Id="rId6" Type="http://schemas.openxmlformats.org/officeDocument/2006/relationships/image" Target="../media/image2030.png"/><Relationship Id="rId59" Type="http://schemas.openxmlformats.org/officeDocument/2006/relationships/customXml" Target="../ink/ink2505.xml"/><Relationship Id="rId58" Type="http://schemas.openxmlformats.org/officeDocument/2006/relationships/image" Target="../media/image2055.png"/><Relationship Id="rId57" Type="http://schemas.openxmlformats.org/officeDocument/2006/relationships/customXml" Target="../ink/ink2504.xml"/><Relationship Id="rId56" Type="http://schemas.openxmlformats.org/officeDocument/2006/relationships/image" Target="../media/image2054.png"/><Relationship Id="rId55" Type="http://schemas.openxmlformats.org/officeDocument/2006/relationships/customXml" Target="../ink/ink2503.xml"/><Relationship Id="rId54" Type="http://schemas.openxmlformats.org/officeDocument/2006/relationships/image" Target="../media/image2053.png"/><Relationship Id="rId53" Type="http://schemas.openxmlformats.org/officeDocument/2006/relationships/customXml" Target="../ink/ink2502.xml"/><Relationship Id="rId52" Type="http://schemas.openxmlformats.org/officeDocument/2006/relationships/image" Target="../media/image2052.png"/><Relationship Id="rId51" Type="http://schemas.openxmlformats.org/officeDocument/2006/relationships/customXml" Target="../ink/ink2501.xml"/><Relationship Id="rId50" Type="http://schemas.openxmlformats.org/officeDocument/2006/relationships/image" Target="../media/image2051.png"/><Relationship Id="rId5" Type="http://schemas.openxmlformats.org/officeDocument/2006/relationships/customXml" Target="../ink/ink2478.xml"/><Relationship Id="rId49" Type="http://schemas.openxmlformats.org/officeDocument/2006/relationships/customXml" Target="../ink/ink2500.xml"/><Relationship Id="rId48" Type="http://schemas.openxmlformats.org/officeDocument/2006/relationships/image" Target="../media/image2050.png"/><Relationship Id="rId47" Type="http://schemas.openxmlformats.org/officeDocument/2006/relationships/customXml" Target="../ink/ink2499.xml"/><Relationship Id="rId46" Type="http://schemas.openxmlformats.org/officeDocument/2006/relationships/image" Target="../media/image2049.png"/><Relationship Id="rId45" Type="http://schemas.openxmlformats.org/officeDocument/2006/relationships/customXml" Target="../ink/ink2498.xml"/><Relationship Id="rId44" Type="http://schemas.openxmlformats.org/officeDocument/2006/relationships/image" Target="../media/image815.png"/><Relationship Id="rId43" Type="http://schemas.openxmlformats.org/officeDocument/2006/relationships/customXml" Target="../ink/ink2497.xml"/><Relationship Id="rId42" Type="http://schemas.openxmlformats.org/officeDocument/2006/relationships/image" Target="../media/image2048.png"/><Relationship Id="rId41" Type="http://schemas.openxmlformats.org/officeDocument/2006/relationships/customXml" Target="../ink/ink2496.xml"/><Relationship Id="rId40" Type="http://schemas.openxmlformats.org/officeDocument/2006/relationships/image" Target="../media/image2047.png"/><Relationship Id="rId4" Type="http://schemas.openxmlformats.org/officeDocument/2006/relationships/image" Target="../media/image2029.png"/><Relationship Id="rId39" Type="http://schemas.openxmlformats.org/officeDocument/2006/relationships/customXml" Target="../ink/ink2495.xml"/><Relationship Id="rId38" Type="http://schemas.openxmlformats.org/officeDocument/2006/relationships/image" Target="../media/image2046.png"/><Relationship Id="rId37" Type="http://schemas.openxmlformats.org/officeDocument/2006/relationships/customXml" Target="../ink/ink2494.xml"/><Relationship Id="rId36" Type="http://schemas.openxmlformats.org/officeDocument/2006/relationships/image" Target="../media/image2045.png"/><Relationship Id="rId35" Type="http://schemas.openxmlformats.org/officeDocument/2006/relationships/customXml" Target="../ink/ink2493.xml"/><Relationship Id="rId34" Type="http://schemas.openxmlformats.org/officeDocument/2006/relationships/image" Target="../media/image2044.png"/><Relationship Id="rId33" Type="http://schemas.openxmlformats.org/officeDocument/2006/relationships/customXml" Target="../ink/ink2492.xml"/><Relationship Id="rId32" Type="http://schemas.openxmlformats.org/officeDocument/2006/relationships/image" Target="../media/image2043.png"/><Relationship Id="rId31" Type="http://schemas.openxmlformats.org/officeDocument/2006/relationships/customXml" Target="../ink/ink2491.xml"/><Relationship Id="rId30" Type="http://schemas.openxmlformats.org/officeDocument/2006/relationships/image" Target="../media/image2042.png"/><Relationship Id="rId3" Type="http://schemas.openxmlformats.org/officeDocument/2006/relationships/customXml" Target="../ink/ink2477.xml"/><Relationship Id="rId29" Type="http://schemas.openxmlformats.org/officeDocument/2006/relationships/customXml" Target="../ink/ink2490.xml"/><Relationship Id="rId28" Type="http://schemas.openxmlformats.org/officeDocument/2006/relationships/image" Target="../media/image2041.png"/><Relationship Id="rId27" Type="http://schemas.openxmlformats.org/officeDocument/2006/relationships/customXml" Target="../ink/ink2489.xml"/><Relationship Id="rId26" Type="http://schemas.openxmlformats.org/officeDocument/2006/relationships/image" Target="../media/image2040.png"/><Relationship Id="rId25" Type="http://schemas.openxmlformats.org/officeDocument/2006/relationships/customXml" Target="../ink/ink2488.xml"/><Relationship Id="rId24" Type="http://schemas.openxmlformats.org/officeDocument/2006/relationships/image" Target="../media/image2039.png"/><Relationship Id="rId239" Type="http://schemas.openxmlformats.org/officeDocument/2006/relationships/slideLayout" Target="../slideLayouts/slideLayout36.xml"/><Relationship Id="rId238" Type="http://schemas.openxmlformats.org/officeDocument/2006/relationships/image" Target="../media/image2142.png"/><Relationship Id="rId237" Type="http://schemas.openxmlformats.org/officeDocument/2006/relationships/customXml" Target="../ink/ink2597.xml"/><Relationship Id="rId236" Type="http://schemas.openxmlformats.org/officeDocument/2006/relationships/image" Target="../media/image2141.png"/><Relationship Id="rId235" Type="http://schemas.openxmlformats.org/officeDocument/2006/relationships/customXml" Target="../ink/ink2596.xml"/><Relationship Id="rId234" Type="http://schemas.openxmlformats.org/officeDocument/2006/relationships/image" Target="../media/image2140.png"/><Relationship Id="rId233" Type="http://schemas.openxmlformats.org/officeDocument/2006/relationships/customXml" Target="../ink/ink2595.xml"/><Relationship Id="rId232" Type="http://schemas.openxmlformats.org/officeDocument/2006/relationships/image" Target="../media/image2139.png"/><Relationship Id="rId231" Type="http://schemas.openxmlformats.org/officeDocument/2006/relationships/customXml" Target="../ink/ink2594.xml"/><Relationship Id="rId230" Type="http://schemas.openxmlformats.org/officeDocument/2006/relationships/image" Target="../media/image2138.png"/><Relationship Id="rId23" Type="http://schemas.openxmlformats.org/officeDocument/2006/relationships/customXml" Target="../ink/ink2487.xml"/><Relationship Id="rId229" Type="http://schemas.openxmlformats.org/officeDocument/2006/relationships/customXml" Target="../ink/ink2593.xml"/><Relationship Id="rId228" Type="http://schemas.openxmlformats.org/officeDocument/2006/relationships/image" Target="../media/image2137.png"/><Relationship Id="rId227" Type="http://schemas.openxmlformats.org/officeDocument/2006/relationships/customXml" Target="../ink/ink2592.xml"/><Relationship Id="rId226" Type="http://schemas.openxmlformats.org/officeDocument/2006/relationships/image" Target="../media/image2136.png"/><Relationship Id="rId225" Type="http://schemas.openxmlformats.org/officeDocument/2006/relationships/customXml" Target="../ink/ink2591.xml"/><Relationship Id="rId224" Type="http://schemas.openxmlformats.org/officeDocument/2006/relationships/image" Target="../media/image2135.png"/><Relationship Id="rId223" Type="http://schemas.openxmlformats.org/officeDocument/2006/relationships/customXml" Target="../ink/ink2590.xml"/><Relationship Id="rId222" Type="http://schemas.openxmlformats.org/officeDocument/2006/relationships/image" Target="../media/image2134.png"/><Relationship Id="rId221" Type="http://schemas.openxmlformats.org/officeDocument/2006/relationships/customXml" Target="../ink/ink2589.xml"/><Relationship Id="rId220" Type="http://schemas.openxmlformats.org/officeDocument/2006/relationships/image" Target="../media/image2133.png"/><Relationship Id="rId22" Type="http://schemas.openxmlformats.org/officeDocument/2006/relationships/image" Target="../media/image2038.png"/><Relationship Id="rId219" Type="http://schemas.openxmlformats.org/officeDocument/2006/relationships/customXml" Target="../ink/ink2588.xml"/><Relationship Id="rId218" Type="http://schemas.openxmlformats.org/officeDocument/2006/relationships/image" Target="../media/image2132.png"/><Relationship Id="rId217" Type="http://schemas.openxmlformats.org/officeDocument/2006/relationships/customXml" Target="../ink/ink2587.xml"/><Relationship Id="rId216" Type="http://schemas.openxmlformats.org/officeDocument/2006/relationships/image" Target="../media/image2131.png"/><Relationship Id="rId215" Type="http://schemas.openxmlformats.org/officeDocument/2006/relationships/customXml" Target="../ink/ink2586.xml"/><Relationship Id="rId214" Type="http://schemas.openxmlformats.org/officeDocument/2006/relationships/image" Target="../media/image2130.png"/><Relationship Id="rId213" Type="http://schemas.openxmlformats.org/officeDocument/2006/relationships/customXml" Target="../ink/ink2585.xml"/><Relationship Id="rId212" Type="http://schemas.openxmlformats.org/officeDocument/2006/relationships/image" Target="../media/image2129.png"/><Relationship Id="rId211" Type="http://schemas.openxmlformats.org/officeDocument/2006/relationships/customXml" Target="../ink/ink2584.xml"/><Relationship Id="rId210" Type="http://schemas.openxmlformats.org/officeDocument/2006/relationships/image" Target="../media/image2128.png"/><Relationship Id="rId21" Type="http://schemas.openxmlformats.org/officeDocument/2006/relationships/customXml" Target="../ink/ink2486.xml"/><Relationship Id="rId209" Type="http://schemas.openxmlformats.org/officeDocument/2006/relationships/customXml" Target="../ink/ink2583.xml"/><Relationship Id="rId208" Type="http://schemas.openxmlformats.org/officeDocument/2006/relationships/image" Target="../media/image2127.png"/><Relationship Id="rId207" Type="http://schemas.openxmlformats.org/officeDocument/2006/relationships/customXml" Target="../ink/ink2582.xml"/><Relationship Id="rId206" Type="http://schemas.openxmlformats.org/officeDocument/2006/relationships/image" Target="../media/image2126.png"/><Relationship Id="rId205" Type="http://schemas.openxmlformats.org/officeDocument/2006/relationships/customXml" Target="../ink/ink2581.xml"/><Relationship Id="rId204" Type="http://schemas.openxmlformats.org/officeDocument/2006/relationships/image" Target="../media/image2125.png"/><Relationship Id="rId203" Type="http://schemas.openxmlformats.org/officeDocument/2006/relationships/customXml" Target="../ink/ink2580.xml"/><Relationship Id="rId202" Type="http://schemas.openxmlformats.org/officeDocument/2006/relationships/image" Target="../media/image2124.png"/><Relationship Id="rId201" Type="http://schemas.openxmlformats.org/officeDocument/2006/relationships/customXml" Target="../ink/ink2579.xml"/><Relationship Id="rId200" Type="http://schemas.openxmlformats.org/officeDocument/2006/relationships/image" Target="../media/image2123.png"/><Relationship Id="rId20" Type="http://schemas.openxmlformats.org/officeDocument/2006/relationships/image" Target="../media/image2037.png"/><Relationship Id="rId2" Type="http://schemas.openxmlformats.org/officeDocument/2006/relationships/image" Target="../media/image2028.png"/><Relationship Id="rId199" Type="http://schemas.openxmlformats.org/officeDocument/2006/relationships/customXml" Target="../ink/ink2578.xml"/><Relationship Id="rId198" Type="http://schemas.openxmlformats.org/officeDocument/2006/relationships/image" Target="../media/image2122.png"/><Relationship Id="rId197" Type="http://schemas.openxmlformats.org/officeDocument/2006/relationships/customXml" Target="../ink/ink2577.xml"/><Relationship Id="rId196" Type="http://schemas.openxmlformats.org/officeDocument/2006/relationships/image" Target="../media/image2121.png"/><Relationship Id="rId195" Type="http://schemas.openxmlformats.org/officeDocument/2006/relationships/customXml" Target="../ink/ink2576.xml"/><Relationship Id="rId194" Type="http://schemas.openxmlformats.org/officeDocument/2006/relationships/image" Target="../media/image2120.png"/><Relationship Id="rId193" Type="http://schemas.openxmlformats.org/officeDocument/2006/relationships/customXml" Target="../ink/ink2575.xml"/><Relationship Id="rId192" Type="http://schemas.openxmlformats.org/officeDocument/2006/relationships/image" Target="../media/image2119.png"/><Relationship Id="rId191" Type="http://schemas.openxmlformats.org/officeDocument/2006/relationships/customXml" Target="../ink/ink2574.xml"/><Relationship Id="rId190" Type="http://schemas.openxmlformats.org/officeDocument/2006/relationships/image" Target="../media/image2118.png"/><Relationship Id="rId19" Type="http://schemas.openxmlformats.org/officeDocument/2006/relationships/customXml" Target="../ink/ink2485.xml"/><Relationship Id="rId189" Type="http://schemas.openxmlformats.org/officeDocument/2006/relationships/customXml" Target="../ink/ink2573.xml"/><Relationship Id="rId188" Type="http://schemas.openxmlformats.org/officeDocument/2006/relationships/image" Target="../media/image2117.png"/><Relationship Id="rId187" Type="http://schemas.openxmlformats.org/officeDocument/2006/relationships/customXml" Target="../ink/ink2572.xml"/><Relationship Id="rId186" Type="http://schemas.openxmlformats.org/officeDocument/2006/relationships/image" Target="../media/image2116.png"/><Relationship Id="rId185" Type="http://schemas.openxmlformats.org/officeDocument/2006/relationships/customXml" Target="../ink/ink2571.xml"/><Relationship Id="rId184" Type="http://schemas.openxmlformats.org/officeDocument/2006/relationships/image" Target="../media/image2115.png"/><Relationship Id="rId183" Type="http://schemas.openxmlformats.org/officeDocument/2006/relationships/customXml" Target="../ink/ink2570.xml"/><Relationship Id="rId182" Type="http://schemas.openxmlformats.org/officeDocument/2006/relationships/image" Target="../media/image2114.png"/><Relationship Id="rId181" Type="http://schemas.openxmlformats.org/officeDocument/2006/relationships/customXml" Target="../ink/ink2569.xml"/><Relationship Id="rId180" Type="http://schemas.openxmlformats.org/officeDocument/2006/relationships/image" Target="../media/image2113.png"/><Relationship Id="rId18" Type="http://schemas.openxmlformats.org/officeDocument/2006/relationships/image" Target="../media/image2036.png"/><Relationship Id="rId179" Type="http://schemas.openxmlformats.org/officeDocument/2006/relationships/customXml" Target="../ink/ink2568.xml"/><Relationship Id="rId178" Type="http://schemas.openxmlformats.org/officeDocument/2006/relationships/image" Target="../media/image2112.png"/><Relationship Id="rId177" Type="http://schemas.openxmlformats.org/officeDocument/2006/relationships/customXml" Target="../ink/ink2567.xml"/><Relationship Id="rId176" Type="http://schemas.openxmlformats.org/officeDocument/2006/relationships/image" Target="../media/image2111.png"/><Relationship Id="rId175" Type="http://schemas.openxmlformats.org/officeDocument/2006/relationships/customXml" Target="../ink/ink2566.xml"/><Relationship Id="rId174" Type="http://schemas.openxmlformats.org/officeDocument/2006/relationships/image" Target="../media/image2110.png"/><Relationship Id="rId173" Type="http://schemas.openxmlformats.org/officeDocument/2006/relationships/customXml" Target="../ink/ink2565.xml"/><Relationship Id="rId172" Type="http://schemas.openxmlformats.org/officeDocument/2006/relationships/image" Target="../media/image2109.png"/><Relationship Id="rId171" Type="http://schemas.openxmlformats.org/officeDocument/2006/relationships/customXml" Target="../ink/ink2564.xml"/><Relationship Id="rId170" Type="http://schemas.openxmlformats.org/officeDocument/2006/relationships/image" Target="../media/image2108.png"/><Relationship Id="rId17" Type="http://schemas.openxmlformats.org/officeDocument/2006/relationships/customXml" Target="../ink/ink2484.xml"/><Relationship Id="rId169" Type="http://schemas.openxmlformats.org/officeDocument/2006/relationships/customXml" Target="../ink/ink2563.xml"/><Relationship Id="rId168" Type="http://schemas.openxmlformats.org/officeDocument/2006/relationships/image" Target="../media/image2107.png"/><Relationship Id="rId167" Type="http://schemas.openxmlformats.org/officeDocument/2006/relationships/customXml" Target="../ink/ink2562.xml"/><Relationship Id="rId166" Type="http://schemas.openxmlformats.org/officeDocument/2006/relationships/image" Target="../media/image2106.png"/><Relationship Id="rId165" Type="http://schemas.openxmlformats.org/officeDocument/2006/relationships/customXml" Target="../ink/ink2561.xml"/><Relationship Id="rId164" Type="http://schemas.openxmlformats.org/officeDocument/2006/relationships/image" Target="../media/image2105.png"/><Relationship Id="rId163" Type="http://schemas.openxmlformats.org/officeDocument/2006/relationships/customXml" Target="../ink/ink2560.xml"/><Relationship Id="rId162" Type="http://schemas.openxmlformats.org/officeDocument/2006/relationships/image" Target="../media/image2104.png"/><Relationship Id="rId161" Type="http://schemas.openxmlformats.org/officeDocument/2006/relationships/customXml" Target="../ink/ink2559.xml"/><Relationship Id="rId160" Type="http://schemas.openxmlformats.org/officeDocument/2006/relationships/image" Target="../media/image2103.png"/><Relationship Id="rId16" Type="http://schemas.openxmlformats.org/officeDocument/2006/relationships/image" Target="../media/image2035.png"/><Relationship Id="rId159" Type="http://schemas.openxmlformats.org/officeDocument/2006/relationships/customXml" Target="../ink/ink2558.xml"/><Relationship Id="rId158" Type="http://schemas.openxmlformats.org/officeDocument/2006/relationships/image" Target="../media/image2102.png"/><Relationship Id="rId157" Type="http://schemas.openxmlformats.org/officeDocument/2006/relationships/customXml" Target="../ink/ink2557.xml"/><Relationship Id="rId156" Type="http://schemas.openxmlformats.org/officeDocument/2006/relationships/image" Target="../media/image2101.png"/><Relationship Id="rId155" Type="http://schemas.openxmlformats.org/officeDocument/2006/relationships/customXml" Target="../ink/ink2556.xml"/><Relationship Id="rId154" Type="http://schemas.openxmlformats.org/officeDocument/2006/relationships/image" Target="../media/image2100.png"/><Relationship Id="rId153" Type="http://schemas.openxmlformats.org/officeDocument/2006/relationships/customXml" Target="../ink/ink2555.xml"/><Relationship Id="rId152" Type="http://schemas.openxmlformats.org/officeDocument/2006/relationships/image" Target="../media/image2099.png"/><Relationship Id="rId151" Type="http://schemas.openxmlformats.org/officeDocument/2006/relationships/customXml" Target="../ink/ink2554.xml"/><Relationship Id="rId150" Type="http://schemas.openxmlformats.org/officeDocument/2006/relationships/image" Target="../media/image2098.png"/><Relationship Id="rId15" Type="http://schemas.openxmlformats.org/officeDocument/2006/relationships/customXml" Target="../ink/ink2483.xml"/><Relationship Id="rId149" Type="http://schemas.openxmlformats.org/officeDocument/2006/relationships/customXml" Target="../ink/ink2553.xml"/><Relationship Id="rId148" Type="http://schemas.openxmlformats.org/officeDocument/2006/relationships/image" Target="../media/image2097.png"/><Relationship Id="rId147" Type="http://schemas.openxmlformats.org/officeDocument/2006/relationships/customXml" Target="../ink/ink2552.xml"/><Relationship Id="rId146" Type="http://schemas.openxmlformats.org/officeDocument/2006/relationships/image" Target="../media/image2096.png"/><Relationship Id="rId145" Type="http://schemas.openxmlformats.org/officeDocument/2006/relationships/customXml" Target="../ink/ink2551.xml"/><Relationship Id="rId144" Type="http://schemas.openxmlformats.org/officeDocument/2006/relationships/image" Target="../media/image2095.png"/><Relationship Id="rId143" Type="http://schemas.openxmlformats.org/officeDocument/2006/relationships/customXml" Target="../ink/ink2550.xml"/><Relationship Id="rId142" Type="http://schemas.openxmlformats.org/officeDocument/2006/relationships/image" Target="../media/image2094.png"/><Relationship Id="rId141" Type="http://schemas.openxmlformats.org/officeDocument/2006/relationships/customXml" Target="../ink/ink2549.xml"/><Relationship Id="rId140" Type="http://schemas.openxmlformats.org/officeDocument/2006/relationships/customXml" Target="../ink/ink2548.xml"/><Relationship Id="rId14" Type="http://schemas.openxmlformats.org/officeDocument/2006/relationships/image" Target="../media/image2034.png"/><Relationship Id="rId139" Type="http://schemas.openxmlformats.org/officeDocument/2006/relationships/customXml" Target="../ink/ink2547.xml"/><Relationship Id="rId138" Type="http://schemas.openxmlformats.org/officeDocument/2006/relationships/image" Target="../media/image2093.png"/><Relationship Id="rId137" Type="http://schemas.openxmlformats.org/officeDocument/2006/relationships/customXml" Target="../ink/ink2546.xml"/><Relationship Id="rId136" Type="http://schemas.openxmlformats.org/officeDocument/2006/relationships/image" Target="../media/image2092.png"/><Relationship Id="rId135" Type="http://schemas.openxmlformats.org/officeDocument/2006/relationships/customXml" Target="../ink/ink2545.xml"/><Relationship Id="rId134" Type="http://schemas.openxmlformats.org/officeDocument/2006/relationships/image" Target="../media/image2091.png"/><Relationship Id="rId133" Type="http://schemas.openxmlformats.org/officeDocument/2006/relationships/customXml" Target="../ink/ink2544.xml"/><Relationship Id="rId132" Type="http://schemas.openxmlformats.org/officeDocument/2006/relationships/image" Target="../media/image2090.png"/><Relationship Id="rId131" Type="http://schemas.openxmlformats.org/officeDocument/2006/relationships/customXml" Target="../ink/ink2543.xml"/><Relationship Id="rId130" Type="http://schemas.openxmlformats.org/officeDocument/2006/relationships/image" Target="../media/image2089.png"/><Relationship Id="rId13" Type="http://schemas.openxmlformats.org/officeDocument/2006/relationships/customXml" Target="../ink/ink2482.xml"/><Relationship Id="rId129" Type="http://schemas.openxmlformats.org/officeDocument/2006/relationships/customXml" Target="../ink/ink2542.xml"/><Relationship Id="rId128" Type="http://schemas.openxmlformats.org/officeDocument/2006/relationships/image" Target="../media/image2088.png"/><Relationship Id="rId127" Type="http://schemas.openxmlformats.org/officeDocument/2006/relationships/customXml" Target="../ink/ink2541.xml"/><Relationship Id="rId126" Type="http://schemas.openxmlformats.org/officeDocument/2006/relationships/image" Target="../media/image2087.png"/><Relationship Id="rId125" Type="http://schemas.openxmlformats.org/officeDocument/2006/relationships/customXml" Target="../ink/ink2540.xml"/><Relationship Id="rId124" Type="http://schemas.openxmlformats.org/officeDocument/2006/relationships/customXml" Target="../ink/ink2539.xml"/><Relationship Id="rId123" Type="http://schemas.openxmlformats.org/officeDocument/2006/relationships/image" Target="../media/image2086.png"/><Relationship Id="rId122" Type="http://schemas.openxmlformats.org/officeDocument/2006/relationships/customXml" Target="../ink/ink2538.xml"/><Relationship Id="rId121" Type="http://schemas.openxmlformats.org/officeDocument/2006/relationships/image" Target="../media/image2085.png"/><Relationship Id="rId120" Type="http://schemas.openxmlformats.org/officeDocument/2006/relationships/customXml" Target="../ink/ink2537.xml"/><Relationship Id="rId12" Type="http://schemas.openxmlformats.org/officeDocument/2006/relationships/image" Target="../media/image2033.png"/><Relationship Id="rId119" Type="http://schemas.openxmlformats.org/officeDocument/2006/relationships/customXml" Target="../ink/ink2536.xml"/><Relationship Id="rId118" Type="http://schemas.openxmlformats.org/officeDocument/2006/relationships/image" Target="../media/image2084.png"/><Relationship Id="rId117" Type="http://schemas.openxmlformats.org/officeDocument/2006/relationships/customXml" Target="../ink/ink2535.xml"/><Relationship Id="rId116" Type="http://schemas.openxmlformats.org/officeDocument/2006/relationships/image" Target="../media/image2083.png"/><Relationship Id="rId115" Type="http://schemas.openxmlformats.org/officeDocument/2006/relationships/customXml" Target="../ink/ink2534.xml"/><Relationship Id="rId114" Type="http://schemas.openxmlformats.org/officeDocument/2006/relationships/image" Target="../media/image2082.png"/><Relationship Id="rId113" Type="http://schemas.openxmlformats.org/officeDocument/2006/relationships/customXml" Target="../ink/ink2533.xml"/><Relationship Id="rId112" Type="http://schemas.openxmlformats.org/officeDocument/2006/relationships/image" Target="../media/image2081.png"/><Relationship Id="rId111" Type="http://schemas.openxmlformats.org/officeDocument/2006/relationships/customXml" Target="../ink/ink2532.xml"/><Relationship Id="rId110" Type="http://schemas.openxmlformats.org/officeDocument/2006/relationships/image" Target="../media/image2080.png"/><Relationship Id="rId11" Type="http://schemas.openxmlformats.org/officeDocument/2006/relationships/customXml" Target="../ink/ink2481.xml"/><Relationship Id="rId109" Type="http://schemas.openxmlformats.org/officeDocument/2006/relationships/customXml" Target="../ink/ink2531.xml"/><Relationship Id="rId108" Type="http://schemas.openxmlformats.org/officeDocument/2006/relationships/image" Target="../media/image2079.png"/><Relationship Id="rId107" Type="http://schemas.openxmlformats.org/officeDocument/2006/relationships/customXml" Target="../ink/ink2530.xml"/><Relationship Id="rId106" Type="http://schemas.openxmlformats.org/officeDocument/2006/relationships/image" Target="../media/image2078.png"/><Relationship Id="rId105" Type="http://schemas.openxmlformats.org/officeDocument/2006/relationships/customXml" Target="../ink/ink2529.xml"/><Relationship Id="rId104" Type="http://schemas.openxmlformats.org/officeDocument/2006/relationships/image" Target="../media/image2077.png"/><Relationship Id="rId103" Type="http://schemas.openxmlformats.org/officeDocument/2006/relationships/customXml" Target="../ink/ink2528.xml"/><Relationship Id="rId102" Type="http://schemas.openxmlformats.org/officeDocument/2006/relationships/image" Target="../media/image2076.png"/><Relationship Id="rId101" Type="http://schemas.openxmlformats.org/officeDocument/2006/relationships/customXml" Target="../ink/ink2527.xml"/><Relationship Id="rId100" Type="http://schemas.openxmlformats.org/officeDocument/2006/relationships/image" Target="../media/image2075.png"/><Relationship Id="rId10" Type="http://schemas.openxmlformats.org/officeDocument/2006/relationships/image" Target="../media/image2032.png"/><Relationship Id="rId1" Type="http://schemas.openxmlformats.org/officeDocument/2006/relationships/customXml" Target="../ink/ink2476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647.xml"/><Relationship Id="rId98" Type="http://schemas.openxmlformats.org/officeDocument/2006/relationships/image" Target="../media/image1453.png"/><Relationship Id="rId97" Type="http://schemas.openxmlformats.org/officeDocument/2006/relationships/customXml" Target="../ink/ink2646.xml"/><Relationship Id="rId96" Type="http://schemas.openxmlformats.org/officeDocument/2006/relationships/image" Target="../media/image1452.png"/><Relationship Id="rId95" Type="http://schemas.openxmlformats.org/officeDocument/2006/relationships/customXml" Target="../ink/ink2645.xml"/><Relationship Id="rId94" Type="http://schemas.openxmlformats.org/officeDocument/2006/relationships/image" Target="../media/image1451.png"/><Relationship Id="rId93" Type="http://schemas.openxmlformats.org/officeDocument/2006/relationships/customXml" Target="../ink/ink2644.xml"/><Relationship Id="rId92" Type="http://schemas.openxmlformats.org/officeDocument/2006/relationships/image" Target="../media/image1450.png"/><Relationship Id="rId91" Type="http://schemas.openxmlformats.org/officeDocument/2006/relationships/customXml" Target="../ink/ink2643.xml"/><Relationship Id="rId90" Type="http://schemas.openxmlformats.org/officeDocument/2006/relationships/image" Target="../media/image1449.png"/><Relationship Id="rId9" Type="http://schemas.openxmlformats.org/officeDocument/2006/relationships/customXml" Target="../ink/ink2602.xml"/><Relationship Id="rId89" Type="http://schemas.openxmlformats.org/officeDocument/2006/relationships/customXml" Target="../ink/ink2642.xml"/><Relationship Id="rId88" Type="http://schemas.openxmlformats.org/officeDocument/2006/relationships/image" Target="../media/image1448.png"/><Relationship Id="rId87" Type="http://schemas.openxmlformats.org/officeDocument/2006/relationships/customXml" Target="../ink/ink2641.xml"/><Relationship Id="rId86" Type="http://schemas.openxmlformats.org/officeDocument/2006/relationships/image" Target="../media/image1447.png"/><Relationship Id="rId85" Type="http://schemas.openxmlformats.org/officeDocument/2006/relationships/customXml" Target="../ink/ink2640.xml"/><Relationship Id="rId84" Type="http://schemas.openxmlformats.org/officeDocument/2006/relationships/image" Target="../media/image1446.png"/><Relationship Id="rId83" Type="http://schemas.openxmlformats.org/officeDocument/2006/relationships/customXml" Target="../ink/ink2639.xml"/><Relationship Id="rId82" Type="http://schemas.openxmlformats.org/officeDocument/2006/relationships/image" Target="../media/image1445.png"/><Relationship Id="rId81" Type="http://schemas.openxmlformats.org/officeDocument/2006/relationships/customXml" Target="../ink/ink2638.xml"/><Relationship Id="rId80" Type="http://schemas.openxmlformats.org/officeDocument/2006/relationships/image" Target="../media/image1444.png"/><Relationship Id="rId8" Type="http://schemas.openxmlformats.org/officeDocument/2006/relationships/image" Target="../media/image1408.png"/><Relationship Id="rId79" Type="http://schemas.openxmlformats.org/officeDocument/2006/relationships/customXml" Target="../ink/ink2637.xml"/><Relationship Id="rId78" Type="http://schemas.openxmlformats.org/officeDocument/2006/relationships/image" Target="../media/image1443.png"/><Relationship Id="rId77" Type="http://schemas.openxmlformats.org/officeDocument/2006/relationships/customXml" Target="../ink/ink2636.xml"/><Relationship Id="rId76" Type="http://schemas.openxmlformats.org/officeDocument/2006/relationships/image" Target="../media/image1442.png"/><Relationship Id="rId75" Type="http://schemas.openxmlformats.org/officeDocument/2006/relationships/customXml" Target="../ink/ink2635.xml"/><Relationship Id="rId74" Type="http://schemas.openxmlformats.org/officeDocument/2006/relationships/image" Target="../media/image1441.png"/><Relationship Id="rId73" Type="http://schemas.openxmlformats.org/officeDocument/2006/relationships/customXml" Target="../ink/ink2634.xml"/><Relationship Id="rId72" Type="http://schemas.openxmlformats.org/officeDocument/2006/relationships/image" Target="../media/image1440.png"/><Relationship Id="rId71" Type="http://schemas.openxmlformats.org/officeDocument/2006/relationships/customXml" Target="../ink/ink2633.xml"/><Relationship Id="rId70" Type="http://schemas.openxmlformats.org/officeDocument/2006/relationships/image" Target="../media/image1439.png"/><Relationship Id="rId7" Type="http://schemas.openxmlformats.org/officeDocument/2006/relationships/customXml" Target="../ink/ink2601.xml"/><Relationship Id="rId69" Type="http://schemas.openxmlformats.org/officeDocument/2006/relationships/customXml" Target="../ink/ink2632.xml"/><Relationship Id="rId68" Type="http://schemas.openxmlformats.org/officeDocument/2006/relationships/image" Target="../media/image1438.png"/><Relationship Id="rId67" Type="http://schemas.openxmlformats.org/officeDocument/2006/relationships/customXml" Target="../ink/ink2631.xml"/><Relationship Id="rId66" Type="http://schemas.openxmlformats.org/officeDocument/2006/relationships/image" Target="../media/image1437.png"/><Relationship Id="rId65" Type="http://schemas.openxmlformats.org/officeDocument/2006/relationships/customXml" Target="../ink/ink2630.xml"/><Relationship Id="rId64" Type="http://schemas.openxmlformats.org/officeDocument/2006/relationships/image" Target="../media/image1436.png"/><Relationship Id="rId63" Type="http://schemas.openxmlformats.org/officeDocument/2006/relationships/customXml" Target="../ink/ink2629.xml"/><Relationship Id="rId62" Type="http://schemas.openxmlformats.org/officeDocument/2006/relationships/image" Target="../media/image1435.png"/><Relationship Id="rId61" Type="http://schemas.openxmlformats.org/officeDocument/2006/relationships/customXml" Target="../ink/ink2628.xml"/><Relationship Id="rId60" Type="http://schemas.openxmlformats.org/officeDocument/2006/relationships/image" Target="../media/image1434.png"/><Relationship Id="rId6" Type="http://schemas.openxmlformats.org/officeDocument/2006/relationships/image" Target="../media/image1407.png"/><Relationship Id="rId59" Type="http://schemas.openxmlformats.org/officeDocument/2006/relationships/customXml" Target="../ink/ink2627.xml"/><Relationship Id="rId58" Type="http://schemas.openxmlformats.org/officeDocument/2006/relationships/image" Target="../media/image1433.png"/><Relationship Id="rId57" Type="http://schemas.openxmlformats.org/officeDocument/2006/relationships/customXml" Target="../ink/ink2626.xml"/><Relationship Id="rId56" Type="http://schemas.openxmlformats.org/officeDocument/2006/relationships/image" Target="../media/image1432.png"/><Relationship Id="rId55" Type="http://schemas.openxmlformats.org/officeDocument/2006/relationships/customXml" Target="../ink/ink2625.xml"/><Relationship Id="rId54" Type="http://schemas.openxmlformats.org/officeDocument/2006/relationships/image" Target="../media/image1431.png"/><Relationship Id="rId53" Type="http://schemas.openxmlformats.org/officeDocument/2006/relationships/customXml" Target="../ink/ink2624.xml"/><Relationship Id="rId52" Type="http://schemas.openxmlformats.org/officeDocument/2006/relationships/image" Target="../media/image1430.png"/><Relationship Id="rId51" Type="http://schemas.openxmlformats.org/officeDocument/2006/relationships/customXml" Target="../ink/ink2623.xml"/><Relationship Id="rId50" Type="http://schemas.openxmlformats.org/officeDocument/2006/relationships/image" Target="../media/image1429.png"/><Relationship Id="rId5" Type="http://schemas.openxmlformats.org/officeDocument/2006/relationships/customXml" Target="../ink/ink2600.xml"/><Relationship Id="rId49" Type="http://schemas.openxmlformats.org/officeDocument/2006/relationships/customXml" Target="../ink/ink2622.xml"/><Relationship Id="rId48" Type="http://schemas.openxmlformats.org/officeDocument/2006/relationships/image" Target="../media/image1428.png"/><Relationship Id="rId47" Type="http://schemas.openxmlformats.org/officeDocument/2006/relationships/customXml" Target="../ink/ink2621.xml"/><Relationship Id="rId46" Type="http://schemas.openxmlformats.org/officeDocument/2006/relationships/image" Target="../media/image1427.png"/><Relationship Id="rId45" Type="http://schemas.openxmlformats.org/officeDocument/2006/relationships/customXml" Target="../ink/ink2620.xml"/><Relationship Id="rId44" Type="http://schemas.openxmlformats.org/officeDocument/2006/relationships/image" Target="../media/image1426.png"/><Relationship Id="rId43" Type="http://schemas.openxmlformats.org/officeDocument/2006/relationships/customXml" Target="../ink/ink2619.xml"/><Relationship Id="rId42" Type="http://schemas.openxmlformats.org/officeDocument/2006/relationships/image" Target="../media/image1425.png"/><Relationship Id="rId41" Type="http://schemas.openxmlformats.org/officeDocument/2006/relationships/customXml" Target="../ink/ink2618.xml"/><Relationship Id="rId40" Type="http://schemas.openxmlformats.org/officeDocument/2006/relationships/image" Target="../media/image1424.png"/><Relationship Id="rId4" Type="http://schemas.openxmlformats.org/officeDocument/2006/relationships/image" Target="../media/image1406.png"/><Relationship Id="rId39" Type="http://schemas.openxmlformats.org/officeDocument/2006/relationships/customXml" Target="../ink/ink2617.xml"/><Relationship Id="rId38" Type="http://schemas.openxmlformats.org/officeDocument/2006/relationships/image" Target="../media/image1423.png"/><Relationship Id="rId37" Type="http://schemas.openxmlformats.org/officeDocument/2006/relationships/customXml" Target="../ink/ink2616.xml"/><Relationship Id="rId36" Type="http://schemas.openxmlformats.org/officeDocument/2006/relationships/image" Target="../media/image1422.png"/><Relationship Id="rId35" Type="http://schemas.openxmlformats.org/officeDocument/2006/relationships/customXml" Target="../ink/ink2615.xml"/><Relationship Id="rId34" Type="http://schemas.openxmlformats.org/officeDocument/2006/relationships/image" Target="../media/image1421.png"/><Relationship Id="rId335" Type="http://schemas.openxmlformats.org/officeDocument/2006/relationships/slideLayout" Target="../slideLayouts/slideLayout36.xml"/><Relationship Id="rId334" Type="http://schemas.openxmlformats.org/officeDocument/2006/relationships/audio" Target="../media/audio3.wav"/><Relationship Id="rId333" Type="http://schemas.openxmlformats.org/officeDocument/2006/relationships/audio" Target="../media/audio1.wav"/><Relationship Id="rId332" Type="http://schemas.openxmlformats.org/officeDocument/2006/relationships/image" Target="../media/image2218.png"/><Relationship Id="rId331" Type="http://schemas.openxmlformats.org/officeDocument/2006/relationships/customXml" Target="../ink/ink2763.xml"/><Relationship Id="rId330" Type="http://schemas.openxmlformats.org/officeDocument/2006/relationships/image" Target="../media/image2217.png"/><Relationship Id="rId33" Type="http://schemas.openxmlformats.org/officeDocument/2006/relationships/customXml" Target="../ink/ink2614.xml"/><Relationship Id="rId329" Type="http://schemas.openxmlformats.org/officeDocument/2006/relationships/customXml" Target="../ink/ink2762.xml"/><Relationship Id="rId328" Type="http://schemas.openxmlformats.org/officeDocument/2006/relationships/image" Target="../media/image2216.png"/><Relationship Id="rId327" Type="http://schemas.openxmlformats.org/officeDocument/2006/relationships/customXml" Target="../ink/ink2761.xml"/><Relationship Id="rId326" Type="http://schemas.openxmlformats.org/officeDocument/2006/relationships/image" Target="../media/image2215.png"/><Relationship Id="rId325" Type="http://schemas.openxmlformats.org/officeDocument/2006/relationships/customXml" Target="../ink/ink2760.xml"/><Relationship Id="rId324" Type="http://schemas.openxmlformats.org/officeDocument/2006/relationships/image" Target="../media/image2214.png"/><Relationship Id="rId323" Type="http://schemas.openxmlformats.org/officeDocument/2006/relationships/customXml" Target="../ink/ink2759.xml"/><Relationship Id="rId322" Type="http://schemas.openxmlformats.org/officeDocument/2006/relationships/image" Target="../media/image2213.png"/><Relationship Id="rId321" Type="http://schemas.openxmlformats.org/officeDocument/2006/relationships/customXml" Target="../ink/ink2758.xml"/><Relationship Id="rId320" Type="http://schemas.openxmlformats.org/officeDocument/2006/relationships/image" Target="../media/image2212.png"/><Relationship Id="rId32" Type="http://schemas.openxmlformats.org/officeDocument/2006/relationships/image" Target="../media/image1420.png"/><Relationship Id="rId319" Type="http://schemas.openxmlformats.org/officeDocument/2006/relationships/customXml" Target="../ink/ink2757.xml"/><Relationship Id="rId318" Type="http://schemas.openxmlformats.org/officeDocument/2006/relationships/image" Target="../media/image2211.png"/><Relationship Id="rId317" Type="http://schemas.openxmlformats.org/officeDocument/2006/relationships/customXml" Target="../ink/ink2756.xml"/><Relationship Id="rId316" Type="http://schemas.openxmlformats.org/officeDocument/2006/relationships/image" Target="../media/image2210.png"/><Relationship Id="rId315" Type="http://schemas.openxmlformats.org/officeDocument/2006/relationships/customXml" Target="../ink/ink2755.xml"/><Relationship Id="rId314" Type="http://schemas.openxmlformats.org/officeDocument/2006/relationships/image" Target="../media/image2209.png"/><Relationship Id="rId313" Type="http://schemas.openxmlformats.org/officeDocument/2006/relationships/customXml" Target="../ink/ink2754.xml"/><Relationship Id="rId312" Type="http://schemas.openxmlformats.org/officeDocument/2006/relationships/image" Target="../media/image2208.png"/><Relationship Id="rId311" Type="http://schemas.openxmlformats.org/officeDocument/2006/relationships/customXml" Target="../ink/ink2753.xml"/><Relationship Id="rId310" Type="http://schemas.openxmlformats.org/officeDocument/2006/relationships/image" Target="../media/image2207.png"/><Relationship Id="rId31" Type="http://schemas.openxmlformats.org/officeDocument/2006/relationships/customXml" Target="../ink/ink2613.xml"/><Relationship Id="rId309" Type="http://schemas.openxmlformats.org/officeDocument/2006/relationships/customXml" Target="../ink/ink2752.xml"/><Relationship Id="rId308" Type="http://schemas.openxmlformats.org/officeDocument/2006/relationships/image" Target="../media/image2206.png"/><Relationship Id="rId307" Type="http://schemas.openxmlformats.org/officeDocument/2006/relationships/customXml" Target="../ink/ink2751.xml"/><Relationship Id="rId306" Type="http://schemas.openxmlformats.org/officeDocument/2006/relationships/image" Target="../media/image2205.png"/><Relationship Id="rId305" Type="http://schemas.openxmlformats.org/officeDocument/2006/relationships/customXml" Target="../ink/ink2750.xml"/><Relationship Id="rId304" Type="http://schemas.openxmlformats.org/officeDocument/2006/relationships/image" Target="../media/image2204.png"/><Relationship Id="rId303" Type="http://schemas.openxmlformats.org/officeDocument/2006/relationships/customXml" Target="../ink/ink2749.xml"/><Relationship Id="rId302" Type="http://schemas.openxmlformats.org/officeDocument/2006/relationships/image" Target="../media/image2203.png"/><Relationship Id="rId301" Type="http://schemas.openxmlformats.org/officeDocument/2006/relationships/customXml" Target="../ink/ink2748.xml"/><Relationship Id="rId300" Type="http://schemas.openxmlformats.org/officeDocument/2006/relationships/image" Target="../media/image2202.png"/><Relationship Id="rId30" Type="http://schemas.openxmlformats.org/officeDocument/2006/relationships/image" Target="../media/image1419.png"/><Relationship Id="rId3" Type="http://schemas.openxmlformats.org/officeDocument/2006/relationships/customXml" Target="../ink/ink2599.xml"/><Relationship Id="rId299" Type="http://schemas.openxmlformats.org/officeDocument/2006/relationships/customXml" Target="../ink/ink2747.xml"/><Relationship Id="rId298" Type="http://schemas.openxmlformats.org/officeDocument/2006/relationships/image" Target="../media/image2201.png"/><Relationship Id="rId297" Type="http://schemas.openxmlformats.org/officeDocument/2006/relationships/customXml" Target="../ink/ink2746.xml"/><Relationship Id="rId296" Type="http://schemas.openxmlformats.org/officeDocument/2006/relationships/image" Target="../media/image2200.png"/><Relationship Id="rId295" Type="http://schemas.openxmlformats.org/officeDocument/2006/relationships/customXml" Target="../ink/ink2745.xml"/><Relationship Id="rId294" Type="http://schemas.openxmlformats.org/officeDocument/2006/relationships/image" Target="../media/image2199.png"/><Relationship Id="rId293" Type="http://schemas.openxmlformats.org/officeDocument/2006/relationships/customXml" Target="../ink/ink2744.xml"/><Relationship Id="rId292" Type="http://schemas.openxmlformats.org/officeDocument/2006/relationships/image" Target="../media/image2198.png"/><Relationship Id="rId291" Type="http://schemas.openxmlformats.org/officeDocument/2006/relationships/customXml" Target="../ink/ink2743.xml"/><Relationship Id="rId290" Type="http://schemas.openxmlformats.org/officeDocument/2006/relationships/image" Target="../media/image2197.png"/><Relationship Id="rId29" Type="http://schemas.openxmlformats.org/officeDocument/2006/relationships/customXml" Target="../ink/ink2612.xml"/><Relationship Id="rId289" Type="http://schemas.openxmlformats.org/officeDocument/2006/relationships/customXml" Target="../ink/ink2742.xml"/><Relationship Id="rId288" Type="http://schemas.openxmlformats.org/officeDocument/2006/relationships/image" Target="../media/image2196.png"/><Relationship Id="rId287" Type="http://schemas.openxmlformats.org/officeDocument/2006/relationships/customXml" Target="../ink/ink2741.xml"/><Relationship Id="rId286" Type="http://schemas.openxmlformats.org/officeDocument/2006/relationships/image" Target="../media/image2195.png"/><Relationship Id="rId285" Type="http://schemas.openxmlformats.org/officeDocument/2006/relationships/customXml" Target="../ink/ink2740.xml"/><Relationship Id="rId284" Type="http://schemas.openxmlformats.org/officeDocument/2006/relationships/image" Target="../media/image2194.png"/><Relationship Id="rId283" Type="http://schemas.openxmlformats.org/officeDocument/2006/relationships/customXml" Target="../ink/ink2739.xml"/><Relationship Id="rId282" Type="http://schemas.openxmlformats.org/officeDocument/2006/relationships/image" Target="../media/image2193.png"/><Relationship Id="rId281" Type="http://schemas.openxmlformats.org/officeDocument/2006/relationships/customXml" Target="../ink/ink2738.xml"/><Relationship Id="rId280" Type="http://schemas.openxmlformats.org/officeDocument/2006/relationships/image" Target="../media/image2192.png"/><Relationship Id="rId28" Type="http://schemas.openxmlformats.org/officeDocument/2006/relationships/image" Target="../media/image1418.png"/><Relationship Id="rId279" Type="http://schemas.openxmlformats.org/officeDocument/2006/relationships/customXml" Target="../ink/ink2737.xml"/><Relationship Id="rId278" Type="http://schemas.openxmlformats.org/officeDocument/2006/relationships/image" Target="../media/image2191.png"/><Relationship Id="rId277" Type="http://schemas.openxmlformats.org/officeDocument/2006/relationships/customXml" Target="../ink/ink2736.xml"/><Relationship Id="rId276" Type="http://schemas.openxmlformats.org/officeDocument/2006/relationships/image" Target="../media/image2190.png"/><Relationship Id="rId275" Type="http://schemas.openxmlformats.org/officeDocument/2006/relationships/customXml" Target="../ink/ink2735.xml"/><Relationship Id="rId274" Type="http://schemas.openxmlformats.org/officeDocument/2006/relationships/image" Target="../media/image2189.png"/><Relationship Id="rId273" Type="http://schemas.openxmlformats.org/officeDocument/2006/relationships/customXml" Target="../ink/ink2734.xml"/><Relationship Id="rId272" Type="http://schemas.openxmlformats.org/officeDocument/2006/relationships/image" Target="../media/image2188.png"/><Relationship Id="rId271" Type="http://schemas.openxmlformats.org/officeDocument/2006/relationships/customXml" Target="../ink/ink2733.xml"/><Relationship Id="rId270" Type="http://schemas.openxmlformats.org/officeDocument/2006/relationships/image" Target="../media/image2187.png"/><Relationship Id="rId27" Type="http://schemas.openxmlformats.org/officeDocument/2006/relationships/customXml" Target="../ink/ink2611.xml"/><Relationship Id="rId269" Type="http://schemas.openxmlformats.org/officeDocument/2006/relationships/customXml" Target="../ink/ink2732.xml"/><Relationship Id="rId268" Type="http://schemas.openxmlformats.org/officeDocument/2006/relationships/image" Target="../media/image2186.png"/><Relationship Id="rId267" Type="http://schemas.openxmlformats.org/officeDocument/2006/relationships/customXml" Target="../ink/ink2731.xml"/><Relationship Id="rId266" Type="http://schemas.openxmlformats.org/officeDocument/2006/relationships/image" Target="../media/image2185.png"/><Relationship Id="rId265" Type="http://schemas.openxmlformats.org/officeDocument/2006/relationships/customXml" Target="../ink/ink2730.xml"/><Relationship Id="rId264" Type="http://schemas.openxmlformats.org/officeDocument/2006/relationships/image" Target="../media/image2184.png"/><Relationship Id="rId263" Type="http://schemas.openxmlformats.org/officeDocument/2006/relationships/customXml" Target="../ink/ink2729.xml"/><Relationship Id="rId262" Type="http://schemas.openxmlformats.org/officeDocument/2006/relationships/image" Target="../media/image2183.png"/><Relationship Id="rId261" Type="http://schemas.openxmlformats.org/officeDocument/2006/relationships/customXml" Target="../ink/ink2728.xml"/><Relationship Id="rId260" Type="http://schemas.openxmlformats.org/officeDocument/2006/relationships/image" Target="../media/image2182.png"/><Relationship Id="rId26" Type="http://schemas.openxmlformats.org/officeDocument/2006/relationships/image" Target="../media/image1417.png"/><Relationship Id="rId259" Type="http://schemas.openxmlformats.org/officeDocument/2006/relationships/customXml" Target="../ink/ink2727.xml"/><Relationship Id="rId258" Type="http://schemas.openxmlformats.org/officeDocument/2006/relationships/image" Target="../media/image2181.png"/><Relationship Id="rId257" Type="http://schemas.openxmlformats.org/officeDocument/2006/relationships/customXml" Target="../ink/ink2726.xml"/><Relationship Id="rId256" Type="http://schemas.openxmlformats.org/officeDocument/2006/relationships/image" Target="../media/image2180.png"/><Relationship Id="rId255" Type="http://schemas.openxmlformats.org/officeDocument/2006/relationships/customXml" Target="../ink/ink2725.xml"/><Relationship Id="rId254" Type="http://schemas.openxmlformats.org/officeDocument/2006/relationships/image" Target="../media/image2179.png"/><Relationship Id="rId253" Type="http://schemas.openxmlformats.org/officeDocument/2006/relationships/customXml" Target="../ink/ink2724.xml"/><Relationship Id="rId252" Type="http://schemas.openxmlformats.org/officeDocument/2006/relationships/image" Target="../media/image2178.png"/><Relationship Id="rId251" Type="http://schemas.openxmlformats.org/officeDocument/2006/relationships/customXml" Target="../ink/ink2723.xml"/><Relationship Id="rId250" Type="http://schemas.openxmlformats.org/officeDocument/2006/relationships/image" Target="../media/image2177.png"/><Relationship Id="rId25" Type="http://schemas.openxmlformats.org/officeDocument/2006/relationships/customXml" Target="../ink/ink2610.xml"/><Relationship Id="rId249" Type="http://schemas.openxmlformats.org/officeDocument/2006/relationships/customXml" Target="../ink/ink2722.xml"/><Relationship Id="rId248" Type="http://schemas.openxmlformats.org/officeDocument/2006/relationships/image" Target="../media/image2176.png"/><Relationship Id="rId247" Type="http://schemas.openxmlformats.org/officeDocument/2006/relationships/customXml" Target="../ink/ink2721.xml"/><Relationship Id="rId246" Type="http://schemas.openxmlformats.org/officeDocument/2006/relationships/image" Target="../media/image2175.png"/><Relationship Id="rId245" Type="http://schemas.openxmlformats.org/officeDocument/2006/relationships/customXml" Target="../ink/ink2720.xml"/><Relationship Id="rId244" Type="http://schemas.openxmlformats.org/officeDocument/2006/relationships/image" Target="../media/image2174.png"/><Relationship Id="rId243" Type="http://schemas.openxmlformats.org/officeDocument/2006/relationships/customXml" Target="../ink/ink2719.xml"/><Relationship Id="rId242" Type="http://schemas.openxmlformats.org/officeDocument/2006/relationships/image" Target="../media/image2173.png"/><Relationship Id="rId241" Type="http://schemas.openxmlformats.org/officeDocument/2006/relationships/customXml" Target="../ink/ink2718.xml"/><Relationship Id="rId240" Type="http://schemas.openxmlformats.org/officeDocument/2006/relationships/image" Target="../media/image2172.png"/><Relationship Id="rId24" Type="http://schemas.openxmlformats.org/officeDocument/2006/relationships/image" Target="../media/image1416.png"/><Relationship Id="rId239" Type="http://schemas.openxmlformats.org/officeDocument/2006/relationships/customXml" Target="../ink/ink2717.xml"/><Relationship Id="rId238" Type="http://schemas.openxmlformats.org/officeDocument/2006/relationships/image" Target="../media/image2171.png"/><Relationship Id="rId237" Type="http://schemas.openxmlformats.org/officeDocument/2006/relationships/customXml" Target="../ink/ink2716.xml"/><Relationship Id="rId236" Type="http://schemas.openxmlformats.org/officeDocument/2006/relationships/image" Target="../media/image2170.png"/><Relationship Id="rId235" Type="http://schemas.openxmlformats.org/officeDocument/2006/relationships/customXml" Target="../ink/ink2715.xml"/><Relationship Id="rId234" Type="http://schemas.openxmlformats.org/officeDocument/2006/relationships/image" Target="../media/image2169.png"/><Relationship Id="rId233" Type="http://schemas.openxmlformats.org/officeDocument/2006/relationships/customXml" Target="../ink/ink2714.xml"/><Relationship Id="rId232" Type="http://schemas.openxmlformats.org/officeDocument/2006/relationships/image" Target="../media/image2168.png"/><Relationship Id="rId231" Type="http://schemas.openxmlformats.org/officeDocument/2006/relationships/customXml" Target="../ink/ink2713.xml"/><Relationship Id="rId230" Type="http://schemas.openxmlformats.org/officeDocument/2006/relationships/image" Target="../media/image2167.png"/><Relationship Id="rId23" Type="http://schemas.openxmlformats.org/officeDocument/2006/relationships/customXml" Target="../ink/ink2609.xml"/><Relationship Id="rId229" Type="http://schemas.openxmlformats.org/officeDocument/2006/relationships/customXml" Target="../ink/ink2712.xml"/><Relationship Id="rId228" Type="http://schemas.openxmlformats.org/officeDocument/2006/relationships/image" Target="../media/image2166.png"/><Relationship Id="rId227" Type="http://schemas.openxmlformats.org/officeDocument/2006/relationships/customXml" Target="../ink/ink2711.xml"/><Relationship Id="rId226" Type="http://schemas.openxmlformats.org/officeDocument/2006/relationships/image" Target="../media/image2165.png"/><Relationship Id="rId225" Type="http://schemas.openxmlformats.org/officeDocument/2006/relationships/customXml" Target="../ink/ink2710.xml"/><Relationship Id="rId224" Type="http://schemas.openxmlformats.org/officeDocument/2006/relationships/image" Target="../media/image2164.png"/><Relationship Id="rId223" Type="http://schemas.openxmlformats.org/officeDocument/2006/relationships/customXml" Target="../ink/ink2709.xml"/><Relationship Id="rId222" Type="http://schemas.openxmlformats.org/officeDocument/2006/relationships/image" Target="../media/image2163.png"/><Relationship Id="rId221" Type="http://schemas.openxmlformats.org/officeDocument/2006/relationships/customXml" Target="../ink/ink2708.xml"/><Relationship Id="rId220" Type="http://schemas.openxmlformats.org/officeDocument/2006/relationships/image" Target="../media/image2162.png"/><Relationship Id="rId22" Type="http://schemas.openxmlformats.org/officeDocument/2006/relationships/image" Target="../media/image1415.png"/><Relationship Id="rId219" Type="http://schemas.openxmlformats.org/officeDocument/2006/relationships/customXml" Target="../ink/ink2707.xml"/><Relationship Id="rId218" Type="http://schemas.openxmlformats.org/officeDocument/2006/relationships/image" Target="../media/image2161.png"/><Relationship Id="rId217" Type="http://schemas.openxmlformats.org/officeDocument/2006/relationships/customXml" Target="../ink/ink2706.xml"/><Relationship Id="rId216" Type="http://schemas.openxmlformats.org/officeDocument/2006/relationships/image" Target="../media/image2160.png"/><Relationship Id="rId215" Type="http://schemas.openxmlformats.org/officeDocument/2006/relationships/customXml" Target="../ink/ink2705.xml"/><Relationship Id="rId214" Type="http://schemas.openxmlformats.org/officeDocument/2006/relationships/image" Target="../media/image2159.png"/><Relationship Id="rId213" Type="http://schemas.openxmlformats.org/officeDocument/2006/relationships/customXml" Target="../ink/ink2704.xml"/><Relationship Id="rId212" Type="http://schemas.openxmlformats.org/officeDocument/2006/relationships/image" Target="../media/image2158.png"/><Relationship Id="rId211" Type="http://schemas.openxmlformats.org/officeDocument/2006/relationships/customXml" Target="../ink/ink2703.xml"/><Relationship Id="rId210" Type="http://schemas.openxmlformats.org/officeDocument/2006/relationships/image" Target="../media/image2157.png"/><Relationship Id="rId21" Type="http://schemas.openxmlformats.org/officeDocument/2006/relationships/customXml" Target="../ink/ink2608.xml"/><Relationship Id="rId209" Type="http://schemas.openxmlformats.org/officeDocument/2006/relationships/customXml" Target="../ink/ink2702.xml"/><Relationship Id="rId208" Type="http://schemas.openxmlformats.org/officeDocument/2006/relationships/image" Target="../media/image2156.png"/><Relationship Id="rId207" Type="http://schemas.openxmlformats.org/officeDocument/2006/relationships/customXml" Target="../ink/ink2701.xml"/><Relationship Id="rId206" Type="http://schemas.openxmlformats.org/officeDocument/2006/relationships/image" Target="../media/image2155.png"/><Relationship Id="rId205" Type="http://schemas.openxmlformats.org/officeDocument/2006/relationships/customXml" Target="../ink/ink2700.xml"/><Relationship Id="rId204" Type="http://schemas.openxmlformats.org/officeDocument/2006/relationships/image" Target="../media/image2154.png"/><Relationship Id="rId203" Type="http://schemas.openxmlformats.org/officeDocument/2006/relationships/customXml" Target="../ink/ink2699.xml"/><Relationship Id="rId202" Type="http://schemas.openxmlformats.org/officeDocument/2006/relationships/image" Target="../media/image2153.png"/><Relationship Id="rId201" Type="http://schemas.openxmlformats.org/officeDocument/2006/relationships/customXml" Target="../ink/ink2698.xml"/><Relationship Id="rId200" Type="http://schemas.openxmlformats.org/officeDocument/2006/relationships/image" Target="../media/image2152.png"/><Relationship Id="rId20" Type="http://schemas.openxmlformats.org/officeDocument/2006/relationships/image" Target="../media/image1414.png"/><Relationship Id="rId2" Type="http://schemas.openxmlformats.org/officeDocument/2006/relationships/image" Target="../media/image956.png"/><Relationship Id="rId199" Type="http://schemas.openxmlformats.org/officeDocument/2006/relationships/customXml" Target="../ink/ink2697.xml"/><Relationship Id="rId198" Type="http://schemas.openxmlformats.org/officeDocument/2006/relationships/image" Target="../media/image2151.png"/><Relationship Id="rId197" Type="http://schemas.openxmlformats.org/officeDocument/2006/relationships/customXml" Target="../ink/ink2696.xml"/><Relationship Id="rId196" Type="http://schemas.openxmlformats.org/officeDocument/2006/relationships/image" Target="../media/image2150.png"/><Relationship Id="rId195" Type="http://schemas.openxmlformats.org/officeDocument/2006/relationships/customXml" Target="../ink/ink2695.xml"/><Relationship Id="rId194" Type="http://schemas.openxmlformats.org/officeDocument/2006/relationships/image" Target="../media/image2149.png"/><Relationship Id="rId193" Type="http://schemas.openxmlformats.org/officeDocument/2006/relationships/customXml" Target="../ink/ink2694.xml"/><Relationship Id="rId192" Type="http://schemas.openxmlformats.org/officeDocument/2006/relationships/image" Target="../media/image2148.png"/><Relationship Id="rId191" Type="http://schemas.openxmlformats.org/officeDocument/2006/relationships/customXml" Target="../ink/ink2693.xml"/><Relationship Id="rId190" Type="http://schemas.openxmlformats.org/officeDocument/2006/relationships/image" Target="../media/image2147.png"/><Relationship Id="rId19" Type="http://schemas.openxmlformats.org/officeDocument/2006/relationships/customXml" Target="../ink/ink2607.xml"/><Relationship Id="rId189" Type="http://schemas.openxmlformats.org/officeDocument/2006/relationships/customXml" Target="../ink/ink2692.xml"/><Relationship Id="rId188" Type="http://schemas.openxmlformats.org/officeDocument/2006/relationships/image" Target="../media/image2146.png"/><Relationship Id="rId187" Type="http://schemas.openxmlformats.org/officeDocument/2006/relationships/customXml" Target="../ink/ink2691.xml"/><Relationship Id="rId186" Type="http://schemas.openxmlformats.org/officeDocument/2006/relationships/image" Target="../media/image2145.png"/><Relationship Id="rId185" Type="http://schemas.openxmlformats.org/officeDocument/2006/relationships/customXml" Target="../ink/ink2690.xml"/><Relationship Id="rId184" Type="http://schemas.openxmlformats.org/officeDocument/2006/relationships/image" Target="../media/image2144.png"/><Relationship Id="rId183" Type="http://schemas.openxmlformats.org/officeDocument/2006/relationships/customXml" Target="../ink/ink2689.xml"/><Relationship Id="rId182" Type="http://schemas.openxmlformats.org/officeDocument/2006/relationships/image" Target="../media/image2143.png"/><Relationship Id="rId181" Type="http://schemas.openxmlformats.org/officeDocument/2006/relationships/customXml" Target="../ink/ink2688.xml"/><Relationship Id="rId180" Type="http://schemas.openxmlformats.org/officeDocument/2006/relationships/image" Target="../media/image1494.png"/><Relationship Id="rId18" Type="http://schemas.openxmlformats.org/officeDocument/2006/relationships/image" Target="../media/image1413.png"/><Relationship Id="rId179" Type="http://schemas.openxmlformats.org/officeDocument/2006/relationships/customXml" Target="../ink/ink2687.xml"/><Relationship Id="rId178" Type="http://schemas.openxmlformats.org/officeDocument/2006/relationships/image" Target="../media/image1493.png"/><Relationship Id="rId177" Type="http://schemas.openxmlformats.org/officeDocument/2006/relationships/customXml" Target="../ink/ink2686.xml"/><Relationship Id="rId176" Type="http://schemas.openxmlformats.org/officeDocument/2006/relationships/image" Target="../media/image1492.png"/><Relationship Id="rId175" Type="http://schemas.openxmlformats.org/officeDocument/2006/relationships/customXml" Target="../ink/ink2685.xml"/><Relationship Id="rId174" Type="http://schemas.openxmlformats.org/officeDocument/2006/relationships/image" Target="../media/image1491.png"/><Relationship Id="rId173" Type="http://schemas.openxmlformats.org/officeDocument/2006/relationships/customXml" Target="../ink/ink2684.xml"/><Relationship Id="rId172" Type="http://schemas.openxmlformats.org/officeDocument/2006/relationships/image" Target="../media/image1490.png"/><Relationship Id="rId171" Type="http://schemas.openxmlformats.org/officeDocument/2006/relationships/customXml" Target="../ink/ink2683.xml"/><Relationship Id="rId170" Type="http://schemas.openxmlformats.org/officeDocument/2006/relationships/image" Target="../media/image1489.png"/><Relationship Id="rId17" Type="http://schemas.openxmlformats.org/officeDocument/2006/relationships/customXml" Target="../ink/ink2606.xml"/><Relationship Id="rId169" Type="http://schemas.openxmlformats.org/officeDocument/2006/relationships/customXml" Target="../ink/ink2682.xml"/><Relationship Id="rId168" Type="http://schemas.openxmlformats.org/officeDocument/2006/relationships/image" Target="../media/image1488.png"/><Relationship Id="rId167" Type="http://schemas.openxmlformats.org/officeDocument/2006/relationships/customXml" Target="../ink/ink2681.xml"/><Relationship Id="rId166" Type="http://schemas.openxmlformats.org/officeDocument/2006/relationships/image" Target="../media/image1487.png"/><Relationship Id="rId165" Type="http://schemas.openxmlformats.org/officeDocument/2006/relationships/customXml" Target="../ink/ink2680.xml"/><Relationship Id="rId164" Type="http://schemas.openxmlformats.org/officeDocument/2006/relationships/image" Target="../media/image1486.png"/><Relationship Id="rId163" Type="http://schemas.openxmlformats.org/officeDocument/2006/relationships/customXml" Target="../ink/ink2679.xml"/><Relationship Id="rId162" Type="http://schemas.openxmlformats.org/officeDocument/2006/relationships/image" Target="../media/image1485.png"/><Relationship Id="rId161" Type="http://schemas.openxmlformats.org/officeDocument/2006/relationships/customXml" Target="../ink/ink2678.xml"/><Relationship Id="rId160" Type="http://schemas.openxmlformats.org/officeDocument/2006/relationships/image" Target="../media/image1484.png"/><Relationship Id="rId16" Type="http://schemas.openxmlformats.org/officeDocument/2006/relationships/image" Target="../media/image1412.png"/><Relationship Id="rId159" Type="http://schemas.openxmlformats.org/officeDocument/2006/relationships/customXml" Target="../ink/ink2677.xml"/><Relationship Id="rId158" Type="http://schemas.openxmlformats.org/officeDocument/2006/relationships/image" Target="../media/image1483.png"/><Relationship Id="rId157" Type="http://schemas.openxmlformats.org/officeDocument/2006/relationships/customXml" Target="../ink/ink2676.xml"/><Relationship Id="rId156" Type="http://schemas.openxmlformats.org/officeDocument/2006/relationships/image" Target="../media/image1482.png"/><Relationship Id="rId155" Type="http://schemas.openxmlformats.org/officeDocument/2006/relationships/customXml" Target="../ink/ink2675.xml"/><Relationship Id="rId154" Type="http://schemas.openxmlformats.org/officeDocument/2006/relationships/image" Target="../media/image1481.png"/><Relationship Id="rId153" Type="http://schemas.openxmlformats.org/officeDocument/2006/relationships/customXml" Target="../ink/ink2674.xml"/><Relationship Id="rId152" Type="http://schemas.openxmlformats.org/officeDocument/2006/relationships/image" Target="../media/image1480.png"/><Relationship Id="rId151" Type="http://schemas.openxmlformats.org/officeDocument/2006/relationships/customXml" Target="../ink/ink2673.xml"/><Relationship Id="rId150" Type="http://schemas.openxmlformats.org/officeDocument/2006/relationships/image" Target="../media/image1479.png"/><Relationship Id="rId15" Type="http://schemas.openxmlformats.org/officeDocument/2006/relationships/customXml" Target="../ink/ink2605.xml"/><Relationship Id="rId149" Type="http://schemas.openxmlformats.org/officeDocument/2006/relationships/customXml" Target="../ink/ink2672.xml"/><Relationship Id="rId148" Type="http://schemas.openxmlformats.org/officeDocument/2006/relationships/image" Target="../media/image1478.png"/><Relationship Id="rId147" Type="http://schemas.openxmlformats.org/officeDocument/2006/relationships/customXml" Target="../ink/ink2671.xml"/><Relationship Id="rId146" Type="http://schemas.openxmlformats.org/officeDocument/2006/relationships/image" Target="../media/image1477.png"/><Relationship Id="rId145" Type="http://schemas.openxmlformats.org/officeDocument/2006/relationships/customXml" Target="../ink/ink2670.xml"/><Relationship Id="rId144" Type="http://schemas.openxmlformats.org/officeDocument/2006/relationships/image" Target="../media/image1476.png"/><Relationship Id="rId143" Type="http://schemas.openxmlformats.org/officeDocument/2006/relationships/customXml" Target="../ink/ink2669.xml"/><Relationship Id="rId142" Type="http://schemas.openxmlformats.org/officeDocument/2006/relationships/image" Target="../media/image1475.png"/><Relationship Id="rId141" Type="http://schemas.openxmlformats.org/officeDocument/2006/relationships/customXml" Target="../ink/ink2668.xml"/><Relationship Id="rId140" Type="http://schemas.openxmlformats.org/officeDocument/2006/relationships/image" Target="../media/image1474.png"/><Relationship Id="rId14" Type="http://schemas.openxmlformats.org/officeDocument/2006/relationships/image" Target="../media/image1411.png"/><Relationship Id="rId139" Type="http://schemas.openxmlformats.org/officeDocument/2006/relationships/customXml" Target="../ink/ink2667.xml"/><Relationship Id="rId138" Type="http://schemas.openxmlformats.org/officeDocument/2006/relationships/image" Target="../media/image1473.png"/><Relationship Id="rId137" Type="http://schemas.openxmlformats.org/officeDocument/2006/relationships/customXml" Target="../ink/ink2666.xml"/><Relationship Id="rId136" Type="http://schemas.openxmlformats.org/officeDocument/2006/relationships/image" Target="../media/image1472.png"/><Relationship Id="rId135" Type="http://schemas.openxmlformats.org/officeDocument/2006/relationships/customXml" Target="../ink/ink2665.xml"/><Relationship Id="rId134" Type="http://schemas.openxmlformats.org/officeDocument/2006/relationships/image" Target="../media/image1471.png"/><Relationship Id="rId133" Type="http://schemas.openxmlformats.org/officeDocument/2006/relationships/customXml" Target="../ink/ink2664.xml"/><Relationship Id="rId132" Type="http://schemas.openxmlformats.org/officeDocument/2006/relationships/image" Target="../media/image1470.png"/><Relationship Id="rId131" Type="http://schemas.openxmlformats.org/officeDocument/2006/relationships/customXml" Target="../ink/ink2663.xml"/><Relationship Id="rId130" Type="http://schemas.openxmlformats.org/officeDocument/2006/relationships/image" Target="../media/image1469.png"/><Relationship Id="rId13" Type="http://schemas.openxmlformats.org/officeDocument/2006/relationships/customXml" Target="../ink/ink2604.xml"/><Relationship Id="rId129" Type="http://schemas.openxmlformats.org/officeDocument/2006/relationships/customXml" Target="../ink/ink2662.xml"/><Relationship Id="rId128" Type="http://schemas.openxmlformats.org/officeDocument/2006/relationships/image" Target="../media/image1468.png"/><Relationship Id="rId127" Type="http://schemas.openxmlformats.org/officeDocument/2006/relationships/customXml" Target="../ink/ink2661.xml"/><Relationship Id="rId126" Type="http://schemas.openxmlformats.org/officeDocument/2006/relationships/image" Target="../media/image1467.png"/><Relationship Id="rId125" Type="http://schemas.openxmlformats.org/officeDocument/2006/relationships/customXml" Target="../ink/ink2660.xml"/><Relationship Id="rId124" Type="http://schemas.openxmlformats.org/officeDocument/2006/relationships/image" Target="../media/image1466.png"/><Relationship Id="rId123" Type="http://schemas.openxmlformats.org/officeDocument/2006/relationships/customXml" Target="../ink/ink2659.xml"/><Relationship Id="rId122" Type="http://schemas.openxmlformats.org/officeDocument/2006/relationships/image" Target="../media/image1465.png"/><Relationship Id="rId121" Type="http://schemas.openxmlformats.org/officeDocument/2006/relationships/customXml" Target="../ink/ink2658.xml"/><Relationship Id="rId120" Type="http://schemas.openxmlformats.org/officeDocument/2006/relationships/image" Target="../media/image1464.png"/><Relationship Id="rId12" Type="http://schemas.openxmlformats.org/officeDocument/2006/relationships/image" Target="../media/image1410.png"/><Relationship Id="rId119" Type="http://schemas.openxmlformats.org/officeDocument/2006/relationships/customXml" Target="../ink/ink2657.xml"/><Relationship Id="rId118" Type="http://schemas.openxmlformats.org/officeDocument/2006/relationships/image" Target="../media/image1463.png"/><Relationship Id="rId117" Type="http://schemas.openxmlformats.org/officeDocument/2006/relationships/customXml" Target="../ink/ink2656.xml"/><Relationship Id="rId116" Type="http://schemas.openxmlformats.org/officeDocument/2006/relationships/image" Target="../media/image1462.png"/><Relationship Id="rId115" Type="http://schemas.openxmlformats.org/officeDocument/2006/relationships/customXml" Target="../ink/ink2655.xml"/><Relationship Id="rId114" Type="http://schemas.openxmlformats.org/officeDocument/2006/relationships/image" Target="../media/image1461.png"/><Relationship Id="rId113" Type="http://schemas.openxmlformats.org/officeDocument/2006/relationships/customXml" Target="../ink/ink2654.xml"/><Relationship Id="rId112" Type="http://schemas.openxmlformats.org/officeDocument/2006/relationships/image" Target="../media/image1460.png"/><Relationship Id="rId111" Type="http://schemas.openxmlformats.org/officeDocument/2006/relationships/customXml" Target="../ink/ink2653.xml"/><Relationship Id="rId110" Type="http://schemas.openxmlformats.org/officeDocument/2006/relationships/image" Target="../media/image1459.png"/><Relationship Id="rId11" Type="http://schemas.openxmlformats.org/officeDocument/2006/relationships/customXml" Target="../ink/ink2603.xml"/><Relationship Id="rId109" Type="http://schemas.openxmlformats.org/officeDocument/2006/relationships/customXml" Target="../ink/ink2652.xml"/><Relationship Id="rId108" Type="http://schemas.openxmlformats.org/officeDocument/2006/relationships/image" Target="../media/image1458.png"/><Relationship Id="rId107" Type="http://schemas.openxmlformats.org/officeDocument/2006/relationships/customXml" Target="../ink/ink2651.xml"/><Relationship Id="rId106" Type="http://schemas.openxmlformats.org/officeDocument/2006/relationships/image" Target="../media/image1457.png"/><Relationship Id="rId105" Type="http://schemas.openxmlformats.org/officeDocument/2006/relationships/customXml" Target="../ink/ink2650.xml"/><Relationship Id="rId104" Type="http://schemas.openxmlformats.org/officeDocument/2006/relationships/image" Target="../media/image1456.png"/><Relationship Id="rId103" Type="http://schemas.openxmlformats.org/officeDocument/2006/relationships/customXml" Target="../ink/ink2649.xml"/><Relationship Id="rId102" Type="http://schemas.openxmlformats.org/officeDocument/2006/relationships/image" Target="../media/image1455.png"/><Relationship Id="rId101" Type="http://schemas.openxmlformats.org/officeDocument/2006/relationships/customXml" Target="../ink/ink2648.xml"/><Relationship Id="rId100" Type="http://schemas.openxmlformats.org/officeDocument/2006/relationships/image" Target="../media/image1454.png"/><Relationship Id="rId10" Type="http://schemas.openxmlformats.org/officeDocument/2006/relationships/image" Target="../media/image1409.png"/><Relationship Id="rId1" Type="http://schemas.openxmlformats.org/officeDocument/2006/relationships/customXml" Target="../ink/ink2598.xml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813.xml"/><Relationship Id="rId98" Type="http://schemas.openxmlformats.org/officeDocument/2006/relationships/image" Target="../media/image1454.png"/><Relationship Id="rId97" Type="http://schemas.openxmlformats.org/officeDocument/2006/relationships/customXml" Target="../ink/ink2812.xml"/><Relationship Id="rId96" Type="http://schemas.openxmlformats.org/officeDocument/2006/relationships/image" Target="../media/image1453.png"/><Relationship Id="rId95" Type="http://schemas.openxmlformats.org/officeDocument/2006/relationships/customXml" Target="../ink/ink2811.xml"/><Relationship Id="rId94" Type="http://schemas.openxmlformats.org/officeDocument/2006/relationships/image" Target="../media/image1452.png"/><Relationship Id="rId93" Type="http://schemas.openxmlformats.org/officeDocument/2006/relationships/customXml" Target="../ink/ink2810.xml"/><Relationship Id="rId92" Type="http://schemas.openxmlformats.org/officeDocument/2006/relationships/image" Target="../media/image1451.png"/><Relationship Id="rId91" Type="http://schemas.openxmlformats.org/officeDocument/2006/relationships/customXml" Target="../ink/ink2809.xml"/><Relationship Id="rId90" Type="http://schemas.openxmlformats.org/officeDocument/2006/relationships/image" Target="../media/image1450.png"/><Relationship Id="rId9" Type="http://schemas.openxmlformats.org/officeDocument/2006/relationships/customXml" Target="../ink/ink2768.xml"/><Relationship Id="rId89" Type="http://schemas.openxmlformats.org/officeDocument/2006/relationships/customXml" Target="../ink/ink2808.xml"/><Relationship Id="rId88" Type="http://schemas.openxmlformats.org/officeDocument/2006/relationships/image" Target="../media/image1449.png"/><Relationship Id="rId87" Type="http://schemas.openxmlformats.org/officeDocument/2006/relationships/customXml" Target="../ink/ink2807.xml"/><Relationship Id="rId86" Type="http://schemas.openxmlformats.org/officeDocument/2006/relationships/image" Target="../media/image1448.png"/><Relationship Id="rId85" Type="http://schemas.openxmlformats.org/officeDocument/2006/relationships/customXml" Target="../ink/ink2806.xml"/><Relationship Id="rId84" Type="http://schemas.openxmlformats.org/officeDocument/2006/relationships/image" Target="../media/image1447.png"/><Relationship Id="rId83" Type="http://schemas.openxmlformats.org/officeDocument/2006/relationships/customXml" Target="../ink/ink2805.xml"/><Relationship Id="rId82" Type="http://schemas.openxmlformats.org/officeDocument/2006/relationships/image" Target="../media/image1446.png"/><Relationship Id="rId81" Type="http://schemas.openxmlformats.org/officeDocument/2006/relationships/customXml" Target="../ink/ink2804.xml"/><Relationship Id="rId80" Type="http://schemas.openxmlformats.org/officeDocument/2006/relationships/image" Target="../media/image1445.png"/><Relationship Id="rId8" Type="http://schemas.openxmlformats.org/officeDocument/2006/relationships/image" Target="../media/image1409.png"/><Relationship Id="rId79" Type="http://schemas.openxmlformats.org/officeDocument/2006/relationships/customXml" Target="../ink/ink2803.xml"/><Relationship Id="rId78" Type="http://schemas.openxmlformats.org/officeDocument/2006/relationships/image" Target="../media/image1444.png"/><Relationship Id="rId77" Type="http://schemas.openxmlformats.org/officeDocument/2006/relationships/customXml" Target="../ink/ink2802.xml"/><Relationship Id="rId76" Type="http://schemas.openxmlformats.org/officeDocument/2006/relationships/image" Target="../media/image1443.png"/><Relationship Id="rId75" Type="http://schemas.openxmlformats.org/officeDocument/2006/relationships/customXml" Target="../ink/ink2801.xml"/><Relationship Id="rId74" Type="http://schemas.openxmlformats.org/officeDocument/2006/relationships/image" Target="../media/image1442.png"/><Relationship Id="rId73" Type="http://schemas.openxmlformats.org/officeDocument/2006/relationships/customXml" Target="../ink/ink2800.xml"/><Relationship Id="rId72" Type="http://schemas.openxmlformats.org/officeDocument/2006/relationships/image" Target="../media/image1441.png"/><Relationship Id="rId71" Type="http://schemas.openxmlformats.org/officeDocument/2006/relationships/customXml" Target="../ink/ink2799.xml"/><Relationship Id="rId70" Type="http://schemas.openxmlformats.org/officeDocument/2006/relationships/image" Target="../media/image1440.png"/><Relationship Id="rId7" Type="http://schemas.openxmlformats.org/officeDocument/2006/relationships/customXml" Target="../ink/ink2767.xml"/><Relationship Id="rId69" Type="http://schemas.openxmlformats.org/officeDocument/2006/relationships/customXml" Target="../ink/ink2798.xml"/><Relationship Id="rId68" Type="http://schemas.openxmlformats.org/officeDocument/2006/relationships/image" Target="../media/image1439.png"/><Relationship Id="rId67" Type="http://schemas.openxmlformats.org/officeDocument/2006/relationships/customXml" Target="../ink/ink2797.xml"/><Relationship Id="rId66" Type="http://schemas.openxmlformats.org/officeDocument/2006/relationships/image" Target="../media/image1438.png"/><Relationship Id="rId65" Type="http://schemas.openxmlformats.org/officeDocument/2006/relationships/customXml" Target="../ink/ink2796.xml"/><Relationship Id="rId64" Type="http://schemas.openxmlformats.org/officeDocument/2006/relationships/image" Target="../media/image1437.png"/><Relationship Id="rId63" Type="http://schemas.openxmlformats.org/officeDocument/2006/relationships/customXml" Target="../ink/ink2795.xml"/><Relationship Id="rId62" Type="http://schemas.openxmlformats.org/officeDocument/2006/relationships/image" Target="../media/image1436.png"/><Relationship Id="rId61" Type="http://schemas.openxmlformats.org/officeDocument/2006/relationships/customXml" Target="../ink/ink2794.xml"/><Relationship Id="rId60" Type="http://schemas.openxmlformats.org/officeDocument/2006/relationships/image" Target="../media/image1435.png"/><Relationship Id="rId6" Type="http://schemas.openxmlformats.org/officeDocument/2006/relationships/image" Target="../media/image1408.png"/><Relationship Id="rId59" Type="http://schemas.openxmlformats.org/officeDocument/2006/relationships/customXml" Target="../ink/ink2793.xml"/><Relationship Id="rId58" Type="http://schemas.openxmlformats.org/officeDocument/2006/relationships/image" Target="../media/image1434.png"/><Relationship Id="rId57" Type="http://schemas.openxmlformats.org/officeDocument/2006/relationships/customXml" Target="../ink/ink2792.xml"/><Relationship Id="rId56" Type="http://schemas.openxmlformats.org/officeDocument/2006/relationships/image" Target="../media/image1433.png"/><Relationship Id="rId55" Type="http://schemas.openxmlformats.org/officeDocument/2006/relationships/customXml" Target="../ink/ink2791.xml"/><Relationship Id="rId54" Type="http://schemas.openxmlformats.org/officeDocument/2006/relationships/image" Target="../media/image1432.png"/><Relationship Id="rId53" Type="http://schemas.openxmlformats.org/officeDocument/2006/relationships/customXml" Target="../ink/ink2790.xml"/><Relationship Id="rId52" Type="http://schemas.openxmlformats.org/officeDocument/2006/relationships/image" Target="../media/image1431.png"/><Relationship Id="rId51" Type="http://schemas.openxmlformats.org/officeDocument/2006/relationships/customXml" Target="../ink/ink2789.xml"/><Relationship Id="rId50" Type="http://schemas.openxmlformats.org/officeDocument/2006/relationships/image" Target="../media/image1430.png"/><Relationship Id="rId5" Type="http://schemas.openxmlformats.org/officeDocument/2006/relationships/customXml" Target="../ink/ink2766.xml"/><Relationship Id="rId49" Type="http://schemas.openxmlformats.org/officeDocument/2006/relationships/customXml" Target="../ink/ink2788.xml"/><Relationship Id="rId48" Type="http://schemas.openxmlformats.org/officeDocument/2006/relationships/image" Target="../media/image1429.png"/><Relationship Id="rId47" Type="http://schemas.openxmlformats.org/officeDocument/2006/relationships/customXml" Target="../ink/ink2787.xml"/><Relationship Id="rId46" Type="http://schemas.openxmlformats.org/officeDocument/2006/relationships/image" Target="../media/image1428.png"/><Relationship Id="rId45" Type="http://schemas.openxmlformats.org/officeDocument/2006/relationships/customXml" Target="../ink/ink2786.xml"/><Relationship Id="rId44" Type="http://schemas.openxmlformats.org/officeDocument/2006/relationships/image" Target="../media/image1427.png"/><Relationship Id="rId43" Type="http://schemas.openxmlformats.org/officeDocument/2006/relationships/customXml" Target="../ink/ink2785.xml"/><Relationship Id="rId42" Type="http://schemas.openxmlformats.org/officeDocument/2006/relationships/image" Target="../media/image1426.png"/><Relationship Id="rId41" Type="http://schemas.openxmlformats.org/officeDocument/2006/relationships/customXml" Target="../ink/ink2784.xml"/><Relationship Id="rId40" Type="http://schemas.openxmlformats.org/officeDocument/2006/relationships/image" Target="../media/image1425.png"/><Relationship Id="rId4" Type="http://schemas.openxmlformats.org/officeDocument/2006/relationships/image" Target="../media/image1407.png"/><Relationship Id="rId39" Type="http://schemas.openxmlformats.org/officeDocument/2006/relationships/customXml" Target="../ink/ink2783.xml"/><Relationship Id="rId382" Type="http://schemas.openxmlformats.org/officeDocument/2006/relationships/slideLayout" Target="../slideLayouts/slideLayout36.xml"/><Relationship Id="rId381" Type="http://schemas.openxmlformats.org/officeDocument/2006/relationships/audio" Target="../media/audio3.wav"/><Relationship Id="rId380" Type="http://schemas.openxmlformats.org/officeDocument/2006/relationships/audio" Target="../media/audio1.wav"/><Relationship Id="rId38" Type="http://schemas.openxmlformats.org/officeDocument/2006/relationships/image" Target="../media/image1424.png"/><Relationship Id="rId379" Type="http://schemas.openxmlformats.org/officeDocument/2006/relationships/image" Target="../media/image2327.png"/><Relationship Id="rId378" Type="http://schemas.openxmlformats.org/officeDocument/2006/relationships/customXml" Target="../ink/ink2953.xml"/><Relationship Id="rId377" Type="http://schemas.openxmlformats.org/officeDocument/2006/relationships/image" Target="../media/image2326.png"/><Relationship Id="rId376" Type="http://schemas.openxmlformats.org/officeDocument/2006/relationships/customXml" Target="../ink/ink2952.xml"/><Relationship Id="rId375" Type="http://schemas.openxmlformats.org/officeDocument/2006/relationships/image" Target="../media/image2325.png"/><Relationship Id="rId374" Type="http://schemas.openxmlformats.org/officeDocument/2006/relationships/customXml" Target="../ink/ink2951.xml"/><Relationship Id="rId373" Type="http://schemas.openxmlformats.org/officeDocument/2006/relationships/image" Target="../media/image2324.png"/><Relationship Id="rId372" Type="http://schemas.openxmlformats.org/officeDocument/2006/relationships/customXml" Target="../ink/ink2950.xml"/><Relationship Id="rId371" Type="http://schemas.openxmlformats.org/officeDocument/2006/relationships/image" Target="../media/image2323.png"/><Relationship Id="rId370" Type="http://schemas.openxmlformats.org/officeDocument/2006/relationships/customXml" Target="../ink/ink2949.xml"/><Relationship Id="rId37" Type="http://schemas.openxmlformats.org/officeDocument/2006/relationships/customXml" Target="../ink/ink2782.xml"/><Relationship Id="rId369" Type="http://schemas.openxmlformats.org/officeDocument/2006/relationships/image" Target="../media/image2322.png"/><Relationship Id="rId368" Type="http://schemas.openxmlformats.org/officeDocument/2006/relationships/customXml" Target="../ink/ink2948.xml"/><Relationship Id="rId367" Type="http://schemas.openxmlformats.org/officeDocument/2006/relationships/image" Target="../media/image2321.png"/><Relationship Id="rId366" Type="http://schemas.openxmlformats.org/officeDocument/2006/relationships/customXml" Target="../ink/ink2947.xml"/><Relationship Id="rId365" Type="http://schemas.openxmlformats.org/officeDocument/2006/relationships/image" Target="../media/image2320.png"/><Relationship Id="rId364" Type="http://schemas.openxmlformats.org/officeDocument/2006/relationships/customXml" Target="../ink/ink2946.xml"/><Relationship Id="rId363" Type="http://schemas.openxmlformats.org/officeDocument/2006/relationships/image" Target="../media/image2319.png"/><Relationship Id="rId362" Type="http://schemas.openxmlformats.org/officeDocument/2006/relationships/customXml" Target="../ink/ink2945.xml"/><Relationship Id="rId361" Type="http://schemas.openxmlformats.org/officeDocument/2006/relationships/image" Target="../media/image2318.png"/><Relationship Id="rId360" Type="http://schemas.openxmlformats.org/officeDocument/2006/relationships/customXml" Target="../ink/ink2944.xml"/><Relationship Id="rId36" Type="http://schemas.openxmlformats.org/officeDocument/2006/relationships/image" Target="../media/image1423.png"/><Relationship Id="rId359" Type="http://schemas.openxmlformats.org/officeDocument/2006/relationships/image" Target="../media/image2317.png"/><Relationship Id="rId358" Type="http://schemas.openxmlformats.org/officeDocument/2006/relationships/customXml" Target="../ink/ink2943.xml"/><Relationship Id="rId357" Type="http://schemas.openxmlformats.org/officeDocument/2006/relationships/image" Target="../media/image2316.png"/><Relationship Id="rId356" Type="http://schemas.openxmlformats.org/officeDocument/2006/relationships/customXml" Target="../ink/ink2942.xml"/><Relationship Id="rId355" Type="http://schemas.openxmlformats.org/officeDocument/2006/relationships/image" Target="../media/image2315.png"/><Relationship Id="rId354" Type="http://schemas.openxmlformats.org/officeDocument/2006/relationships/customXml" Target="../ink/ink2941.xml"/><Relationship Id="rId353" Type="http://schemas.openxmlformats.org/officeDocument/2006/relationships/customXml" Target="../ink/ink2940.xml"/><Relationship Id="rId352" Type="http://schemas.openxmlformats.org/officeDocument/2006/relationships/image" Target="../media/image2314.png"/><Relationship Id="rId351" Type="http://schemas.openxmlformats.org/officeDocument/2006/relationships/customXml" Target="../ink/ink2939.xml"/><Relationship Id="rId350" Type="http://schemas.openxmlformats.org/officeDocument/2006/relationships/image" Target="../media/image2313.png"/><Relationship Id="rId35" Type="http://schemas.openxmlformats.org/officeDocument/2006/relationships/customXml" Target="../ink/ink2781.xml"/><Relationship Id="rId349" Type="http://schemas.openxmlformats.org/officeDocument/2006/relationships/customXml" Target="../ink/ink2938.xml"/><Relationship Id="rId348" Type="http://schemas.openxmlformats.org/officeDocument/2006/relationships/image" Target="../media/image2312.png"/><Relationship Id="rId347" Type="http://schemas.openxmlformats.org/officeDocument/2006/relationships/customXml" Target="../ink/ink2937.xml"/><Relationship Id="rId346" Type="http://schemas.openxmlformats.org/officeDocument/2006/relationships/image" Target="../media/image2311.png"/><Relationship Id="rId345" Type="http://schemas.openxmlformats.org/officeDocument/2006/relationships/customXml" Target="../ink/ink2936.xml"/><Relationship Id="rId344" Type="http://schemas.openxmlformats.org/officeDocument/2006/relationships/image" Target="../media/image2310.png"/><Relationship Id="rId343" Type="http://schemas.openxmlformats.org/officeDocument/2006/relationships/customXml" Target="../ink/ink2935.xml"/><Relationship Id="rId342" Type="http://schemas.openxmlformats.org/officeDocument/2006/relationships/image" Target="../media/image2309.png"/><Relationship Id="rId341" Type="http://schemas.openxmlformats.org/officeDocument/2006/relationships/customXml" Target="../ink/ink2934.xml"/><Relationship Id="rId340" Type="http://schemas.openxmlformats.org/officeDocument/2006/relationships/image" Target="../media/image2308.png"/><Relationship Id="rId34" Type="http://schemas.openxmlformats.org/officeDocument/2006/relationships/image" Target="../media/image1422.png"/><Relationship Id="rId339" Type="http://schemas.openxmlformats.org/officeDocument/2006/relationships/customXml" Target="../ink/ink2933.xml"/><Relationship Id="rId338" Type="http://schemas.openxmlformats.org/officeDocument/2006/relationships/image" Target="../media/image2307.png"/><Relationship Id="rId337" Type="http://schemas.openxmlformats.org/officeDocument/2006/relationships/customXml" Target="../ink/ink2932.xml"/><Relationship Id="rId336" Type="http://schemas.openxmlformats.org/officeDocument/2006/relationships/image" Target="../media/image2306.png"/><Relationship Id="rId335" Type="http://schemas.openxmlformats.org/officeDocument/2006/relationships/customXml" Target="../ink/ink2931.xml"/><Relationship Id="rId334" Type="http://schemas.openxmlformats.org/officeDocument/2006/relationships/image" Target="../media/image2305.png"/><Relationship Id="rId333" Type="http://schemas.openxmlformats.org/officeDocument/2006/relationships/customXml" Target="../ink/ink2930.xml"/><Relationship Id="rId332" Type="http://schemas.openxmlformats.org/officeDocument/2006/relationships/image" Target="../media/image2304.png"/><Relationship Id="rId331" Type="http://schemas.openxmlformats.org/officeDocument/2006/relationships/customXml" Target="../ink/ink2929.xml"/><Relationship Id="rId330" Type="http://schemas.openxmlformats.org/officeDocument/2006/relationships/image" Target="../media/image2303.png"/><Relationship Id="rId33" Type="http://schemas.openxmlformats.org/officeDocument/2006/relationships/customXml" Target="../ink/ink2780.xml"/><Relationship Id="rId329" Type="http://schemas.openxmlformats.org/officeDocument/2006/relationships/customXml" Target="../ink/ink2928.xml"/><Relationship Id="rId328" Type="http://schemas.openxmlformats.org/officeDocument/2006/relationships/image" Target="../media/image2302.png"/><Relationship Id="rId327" Type="http://schemas.openxmlformats.org/officeDocument/2006/relationships/customXml" Target="../ink/ink2927.xml"/><Relationship Id="rId326" Type="http://schemas.openxmlformats.org/officeDocument/2006/relationships/image" Target="../media/image2301.png"/><Relationship Id="rId325" Type="http://schemas.openxmlformats.org/officeDocument/2006/relationships/customXml" Target="../ink/ink2926.xml"/><Relationship Id="rId324" Type="http://schemas.openxmlformats.org/officeDocument/2006/relationships/image" Target="../media/image2300.png"/><Relationship Id="rId323" Type="http://schemas.openxmlformats.org/officeDocument/2006/relationships/customXml" Target="../ink/ink2925.xml"/><Relationship Id="rId322" Type="http://schemas.openxmlformats.org/officeDocument/2006/relationships/image" Target="../media/image2299.png"/><Relationship Id="rId321" Type="http://schemas.openxmlformats.org/officeDocument/2006/relationships/customXml" Target="../ink/ink2924.xml"/><Relationship Id="rId320" Type="http://schemas.openxmlformats.org/officeDocument/2006/relationships/image" Target="../media/image2298.png"/><Relationship Id="rId32" Type="http://schemas.openxmlformats.org/officeDocument/2006/relationships/image" Target="../media/image1421.png"/><Relationship Id="rId319" Type="http://schemas.openxmlformats.org/officeDocument/2006/relationships/customXml" Target="../ink/ink2923.xml"/><Relationship Id="rId318" Type="http://schemas.openxmlformats.org/officeDocument/2006/relationships/image" Target="../media/image2297.png"/><Relationship Id="rId317" Type="http://schemas.openxmlformats.org/officeDocument/2006/relationships/customXml" Target="../ink/ink2922.xml"/><Relationship Id="rId316" Type="http://schemas.openxmlformats.org/officeDocument/2006/relationships/image" Target="../media/image2296.png"/><Relationship Id="rId315" Type="http://schemas.openxmlformats.org/officeDocument/2006/relationships/customXml" Target="../ink/ink2921.xml"/><Relationship Id="rId314" Type="http://schemas.openxmlformats.org/officeDocument/2006/relationships/image" Target="../media/image2295.png"/><Relationship Id="rId313" Type="http://schemas.openxmlformats.org/officeDocument/2006/relationships/customXml" Target="../ink/ink2920.xml"/><Relationship Id="rId312" Type="http://schemas.openxmlformats.org/officeDocument/2006/relationships/image" Target="../media/image2294.png"/><Relationship Id="rId311" Type="http://schemas.openxmlformats.org/officeDocument/2006/relationships/customXml" Target="../ink/ink2919.xml"/><Relationship Id="rId310" Type="http://schemas.openxmlformats.org/officeDocument/2006/relationships/image" Target="../media/image2293.png"/><Relationship Id="rId31" Type="http://schemas.openxmlformats.org/officeDocument/2006/relationships/customXml" Target="../ink/ink2779.xml"/><Relationship Id="rId309" Type="http://schemas.openxmlformats.org/officeDocument/2006/relationships/customXml" Target="../ink/ink2918.xml"/><Relationship Id="rId308" Type="http://schemas.openxmlformats.org/officeDocument/2006/relationships/image" Target="../media/image2292.png"/><Relationship Id="rId307" Type="http://schemas.openxmlformats.org/officeDocument/2006/relationships/customXml" Target="../ink/ink2917.xml"/><Relationship Id="rId306" Type="http://schemas.openxmlformats.org/officeDocument/2006/relationships/image" Target="../media/image2291.png"/><Relationship Id="rId305" Type="http://schemas.openxmlformats.org/officeDocument/2006/relationships/customXml" Target="../ink/ink2916.xml"/><Relationship Id="rId304" Type="http://schemas.openxmlformats.org/officeDocument/2006/relationships/image" Target="../media/image2290.png"/><Relationship Id="rId303" Type="http://schemas.openxmlformats.org/officeDocument/2006/relationships/customXml" Target="../ink/ink2915.xml"/><Relationship Id="rId302" Type="http://schemas.openxmlformats.org/officeDocument/2006/relationships/image" Target="../media/image2289.png"/><Relationship Id="rId301" Type="http://schemas.openxmlformats.org/officeDocument/2006/relationships/customXml" Target="../ink/ink2914.xml"/><Relationship Id="rId300" Type="http://schemas.openxmlformats.org/officeDocument/2006/relationships/image" Target="../media/image2288.png"/><Relationship Id="rId30" Type="http://schemas.openxmlformats.org/officeDocument/2006/relationships/image" Target="../media/image1420.png"/><Relationship Id="rId3" Type="http://schemas.openxmlformats.org/officeDocument/2006/relationships/customXml" Target="../ink/ink2765.xml"/><Relationship Id="rId299" Type="http://schemas.openxmlformats.org/officeDocument/2006/relationships/customXml" Target="../ink/ink2913.xml"/><Relationship Id="rId298" Type="http://schemas.openxmlformats.org/officeDocument/2006/relationships/image" Target="../media/image2287.png"/><Relationship Id="rId297" Type="http://schemas.openxmlformats.org/officeDocument/2006/relationships/customXml" Target="../ink/ink2912.xml"/><Relationship Id="rId296" Type="http://schemas.openxmlformats.org/officeDocument/2006/relationships/image" Target="../media/image2286.png"/><Relationship Id="rId295" Type="http://schemas.openxmlformats.org/officeDocument/2006/relationships/customXml" Target="../ink/ink2911.xml"/><Relationship Id="rId294" Type="http://schemas.openxmlformats.org/officeDocument/2006/relationships/image" Target="../media/image2285.png"/><Relationship Id="rId293" Type="http://schemas.openxmlformats.org/officeDocument/2006/relationships/customXml" Target="../ink/ink2910.xml"/><Relationship Id="rId292" Type="http://schemas.openxmlformats.org/officeDocument/2006/relationships/image" Target="../media/image2284.png"/><Relationship Id="rId291" Type="http://schemas.openxmlformats.org/officeDocument/2006/relationships/customXml" Target="../ink/ink2909.xml"/><Relationship Id="rId290" Type="http://schemas.openxmlformats.org/officeDocument/2006/relationships/image" Target="../media/image2283.png"/><Relationship Id="rId29" Type="http://schemas.openxmlformats.org/officeDocument/2006/relationships/customXml" Target="../ink/ink2778.xml"/><Relationship Id="rId289" Type="http://schemas.openxmlformats.org/officeDocument/2006/relationships/customXml" Target="../ink/ink2908.xml"/><Relationship Id="rId288" Type="http://schemas.openxmlformats.org/officeDocument/2006/relationships/image" Target="../media/image2282.png"/><Relationship Id="rId287" Type="http://schemas.openxmlformats.org/officeDocument/2006/relationships/customXml" Target="../ink/ink2907.xml"/><Relationship Id="rId286" Type="http://schemas.openxmlformats.org/officeDocument/2006/relationships/image" Target="../media/image2281.png"/><Relationship Id="rId285" Type="http://schemas.openxmlformats.org/officeDocument/2006/relationships/customXml" Target="../ink/ink2906.xml"/><Relationship Id="rId284" Type="http://schemas.openxmlformats.org/officeDocument/2006/relationships/image" Target="../media/image2280.png"/><Relationship Id="rId283" Type="http://schemas.openxmlformats.org/officeDocument/2006/relationships/customXml" Target="../ink/ink2905.xml"/><Relationship Id="rId282" Type="http://schemas.openxmlformats.org/officeDocument/2006/relationships/image" Target="../media/image2279.png"/><Relationship Id="rId281" Type="http://schemas.openxmlformats.org/officeDocument/2006/relationships/customXml" Target="../ink/ink2904.xml"/><Relationship Id="rId280" Type="http://schemas.openxmlformats.org/officeDocument/2006/relationships/image" Target="../media/image2278.png"/><Relationship Id="rId28" Type="http://schemas.openxmlformats.org/officeDocument/2006/relationships/image" Target="../media/image1419.png"/><Relationship Id="rId279" Type="http://schemas.openxmlformats.org/officeDocument/2006/relationships/customXml" Target="../ink/ink2903.xml"/><Relationship Id="rId278" Type="http://schemas.openxmlformats.org/officeDocument/2006/relationships/image" Target="../media/image2277.png"/><Relationship Id="rId277" Type="http://schemas.openxmlformats.org/officeDocument/2006/relationships/customXml" Target="../ink/ink2902.xml"/><Relationship Id="rId276" Type="http://schemas.openxmlformats.org/officeDocument/2006/relationships/image" Target="../media/image2276.png"/><Relationship Id="rId275" Type="http://schemas.openxmlformats.org/officeDocument/2006/relationships/customXml" Target="../ink/ink2901.xml"/><Relationship Id="rId274" Type="http://schemas.openxmlformats.org/officeDocument/2006/relationships/image" Target="../media/image2275.png"/><Relationship Id="rId273" Type="http://schemas.openxmlformats.org/officeDocument/2006/relationships/customXml" Target="../ink/ink2900.xml"/><Relationship Id="rId272" Type="http://schemas.openxmlformats.org/officeDocument/2006/relationships/image" Target="../media/image2274.png"/><Relationship Id="rId271" Type="http://schemas.openxmlformats.org/officeDocument/2006/relationships/customXml" Target="../ink/ink2899.xml"/><Relationship Id="rId270" Type="http://schemas.openxmlformats.org/officeDocument/2006/relationships/image" Target="../media/image2273.png"/><Relationship Id="rId27" Type="http://schemas.openxmlformats.org/officeDocument/2006/relationships/customXml" Target="../ink/ink2777.xml"/><Relationship Id="rId269" Type="http://schemas.openxmlformats.org/officeDocument/2006/relationships/customXml" Target="../ink/ink2898.xml"/><Relationship Id="rId268" Type="http://schemas.openxmlformats.org/officeDocument/2006/relationships/image" Target="../media/image2272.png"/><Relationship Id="rId267" Type="http://schemas.openxmlformats.org/officeDocument/2006/relationships/customXml" Target="../ink/ink2897.xml"/><Relationship Id="rId266" Type="http://schemas.openxmlformats.org/officeDocument/2006/relationships/image" Target="../media/image2271.png"/><Relationship Id="rId265" Type="http://schemas.openxmlformats.org/officeDocument/2006/relationships/customXml" Target="../ink/ink2896.xml"/><Relationship Id="rId264" Type="http://schemas.openxmlformats.org/officeDocument/2006/relationships/image" Target="../media/image2270.png"/><Relationship Id="rId263" Type="http://schemas.openxmlformats.org/officeDocument/2006/relationships/customXml" Target="../ink/ink2895.xml"/><Relationship Id="rId262" Type="http://schemas.openxmlformats.org/officeDocument/2006/relationships/image" Target="../media/image2269.png"/><Relationship Id="rId261" Type="http://schemas.openxmlformats.org/officeDocument/2006/relationships/customXml" Target="../ink/ink2894.xml"/><Relationship Id="rId260" Type="http://schemas.openxmlformats.org/officeDocument/2006/relationships/image" Target="../media/image2268.png"/><Relationship Id="rId26" Type="http://schemas.openxmlformats.org/officeDocument/2006/relationships/image" Target="../media/image1418.png"/><Relationship Id="rId259" Type="http://schemas.openxmlformats.org/officeDocument/2006/relationships/customXml" Target="../ink/ink2893.xml"/><Relationship Id="rId258" Type="http://schemas.openxmlformats.org/officeDocument/2006/relationships/image" Target="../media/image2267.png"/><Relationship Id="rId257" Type="http://schemas.openxmlformats.org/officeDocument/2006/relationships/customXml" Target="../ink/ink2892.xml"/><Relationship Id="rId256" Type="http://schemas.openxmlformats.org/officeDocument/2006/relationships/image" Target="../media/image2266.png"/><Relationship Id="rId255" Type="http://schemas.openxmlformats.org/officeDocument/2006/relationships/customXml" Target="../ink/ink2891.xml"/><Relationship Id="rId254" Type="http://schemas.openxmlformats.org/officeDocument/2006/relationships/image" Target="../media/image2265.png"/><Relationship Id="rId253" Type="http://schemas.openxmlformats.org/officeDocument/2006/relationships/customXml" Target="../ink/ink2890.xml"/><Relationship Id="rId252" Type="http://schemas.openxmlformats.org/officeDocument/2006/relationships/image" Target="../media/image2264.png"/><Relationship Id="rId251" Type="http://schemas.openxmlformats.org/officeDocument/2006/relationships/customXml" Target="../ink/ink2889.xml"/><Relationship Id="rId250" Type="http://schemas.openxmlformats.org/officeDocument/2006/relationships/image" Target="../media/image2263.png"/><Relationship Id="rId25" Type="http://schemas.openxmlformats.org/officeDocument/2006/relationships/customXml" Target="../ink/ink2776.xml"/><Relationship Id="rId249" Type="http://schemas.openxmlformats.org/officeDocument/2006/relationships/customXml" Target="../ink/ink2888.xml"/><Relationship Id="rId248" Type="http://schemas.openxmlformats.org/officeDocument/2006/relationships/image" Target="../media/image2262.png"/><Relationship Id="rId247" Type="http://schemas.openxmlformats.org/officeDocument/2006/relationships/customXml" Target="../ink/ink2887.xml"/><Relationship Id="rId246" Type="http://schemas.openxmlformats.org/officeDocument/2006/relationships/image" Target="../media/image2261.png"/><Relationship Id="rId245" Type="http://schemas.openxmlformats.org/officeDocument/2006/relationships/customXml" Target="../ink/ink2886.xml"/><Relationship Id="rId244" Type="http://schemas.openxmlformats.org/officeDocument/2006/relationships/image" Target="../media/image2260.png"/><Relationship Id="rId243" Type="http://schemas.openxmlformats.org/officeDocument/2006/relationships/customXml" Target="../ink/ink2885.xml"/><Relationship Id="rId242" Type="http://schemas.openxmlformats.org/officeDocument/2006/relationships/image" Target="../media/image2259.png"/><Relationship Id="rId241" Type="http://schemas.openxmlformats.org/officeDocument/2006/relationships/customXml" Target="../ink/ink2884.xml"/><Relationship Id="rId240" Type="http://schemas.openxmlformats.org/officeDocument/2006/relationships/image" Target="../media/image2258.png"/><Relationship Id="rId24" Type="http://schemas.openxmlformats.org/officeDocument/2006/relationships/image" Target="../media/image1417.png"/><Relationship Id="rId239" Type="http://schemas.openxmlformats.org/officeDocument/2006/relationships/customXml" Target="../ink/ink2883.xml"/><Relationship Id="rId238" Type="http://schemas.openxmlformats.org/officeDocument/2006/relationships/image" Target="../media/image2257.png"/><Relationship Id="rId237" Type="http://schemas.openxmlformats.org/officeDocument/2006/relationships/customXml" Target="../ink/ink2882.xml"/><Relationship Id="rId236" Type="http://schemas.openxmlformats.org/officeDocument/2006/relationships/image" Target="../media/image2256.png"/><Relationship Id="rId235" Type="http://schemas.openxmlformats.org/officeDocument/2006/relationships/customXml" Target="../ink/ink2881.xml"/><Relationship Id="rId234" Type="http://schemas.openxmlformats.org/officeDocument/2006/relationships/image" Target="../media/image2255.png"/><Relationship Id="rId233" Type="http://schemas.openxmlformats.org/officeDocument/2006/relationships/customXml" Target="../ink/ink2880.xml"/><Relationship Id="rId232" Type="http://schemas.openxmlformats.org/officeDocument/2006/relationships/image" Target="../media/image2254.png"/><Relationship Id="rId231" Type="http://schemas.openxmlformats.org/officeDocument/2006/relationships/customXml" Target="../ink/ink2879.xml"/><Relationship Id="rId230" Type="http://schemas.openxmlformats.org/officeDocument/2006/relationships/image" Target="../media/image2253.png"/><Relationship Id="rId23" Type="http://schemas.openxmlformats.org/officeDocument/2006/relationships/customXml" Target="../ink/ink2775.xml"/><Relationship Id="rId229" Type="http://schemas.openxmlformats.org/officeDocument/2006/relationships/customXml" Target="../ink/ink2878.xml"/><Relationship Id="rId228" Type="http://schemas.openxmlformats.org/officeDocument/2006/relationships/image" Target="../media/image2252.png"/><Relationship Id="rId227" Type="http://schemas.openxmlformats.org/officeDocument/2006/relationships/customXml" Target="../ink/ink2877.xml"/><Relationship Id="rId226" Type="http://schemas.openxmlformats.org/officeDocument/2006/relationships/image" Target="../media/image2251.png"/><Relationship Id="rId225" Type="http://schemas.openxmlformats.org/officeDocument/2006/relationships/customXml" Target="../ink/ink2876.xml"/><Relationship Id="rId224" Type="http://schemas.openxmlformats.org/officeDocument/2006/relationships/image" Target="../media/image2250.png"/><Relationship Id="rId223" Type="http://schemas.openxmlformats.org/officeDocument/2006/relationships/customXml" Target="../ink/ink2875.xml"/><Relationship Id="rId222" Type="http://schemas.openxmlformats.org/officeDocument/2006/relationships/image" Target="../media/image2249.png"/><Relationship Id="rId221" Type="http://schemas.openxmlformats.org/officeDocument/2006/relationships/customXml" Target="../ink/ink2874.xml"/><Relationship Id="rId220" Type="http://schemas.openxmlformats.org/officeDocument/2006/relationships/image" Target="../media/image2248.png"/><Relationship Id="rId22" Type="http://schemas.openxmlformats.org/officeDocument/2006/relationships/image" Target="../media/image1416.png"/><Relationship Id="rId219" Type="http://schemas.openxmlformats.org/officeDocument/2006/relationships/customXml" Target="../ink/ink2873.xml"/><Relationship Id="rId218" Type="http://schemas.openxmlformats.org/officeDocument/2006/relationships/image" Target="../media/image2247.png"/><Relationship Id="rId217" Type="http://schemas.openxmlformats.org/officeDocument/2006/relationships/customXml" Target="../ink/ink2872.xml"/><Relationship Id="rId216" Type="http://schemas.openxmlformats.org/officeDocument/2006/relationships/image" Target="../media/image2246.png"/><Relationship Id="rId215" Type="http://schemas.openxmlformats.org/officeDocument/2006/relationships/customXml" Target="../ink/ink2871.xml"/><Relationship Id="rId214" Type="http://schemas.openxmlformats.org/officeDocument/2006/relationships/image" Target="../media/image2245.png"/><Relationship Id="rId213" Type="http://schemas.openxmlformats.org/officeDocument/2006/relationships/customXml" Target="../ink/ink2870.xml"/><Relationship Id="rId212" Type="http://schemas.openxmlformats.org/officeDocument/2006/relationships/image" Target="../media/image2244.png"/><Relationship Id="rId211" Type="http://schemas.openxmlformats.org/officeDocument/2006/relationships/customXml" Target="../ink/ink2869.xml"/><Relationship Id="rId210" Type="http://schemas.openxmlformats.org/officeDocument/2006/relationships/image" Target="../media/image2243.png"/><Relationship Id="rId21" Type="http://schemas.openxmlformats.org/officeDocument/2006/relationships/customXml" Target="../ink/ink2774.xml"/><Relationship Id="rId209" Type="http://schemas.openxmlformats.org/officeDocument/2006/relationships/customXml" Target="../ink/ink2868.xml"/><Relationship Id="rId208" Type="http://schemas.openxmlformats.org/officeDocument/2006/relationships/image" Target="../media/image2242.png"/><Relationship Id="rId207" Type="http://schemas.openxmlformats.org/officeDocument/2006/relationships/customXml" Target="../ink/ink2867.xml"/><Relationship Id="rId206" Type="http://schemas.openxmlformats.org/officeDocument/2006/relationships/image" Target="../media/image2241.png"/><Relationship Id="rId205" Type="http://schemas.openxmlformats.org/officeDocument/2006/relationships/customXml" Target="../ink/ink2866.xml"/><Relationship Id="rId204" Type="http://schemas.openxmlformats.org/officeDocument/2006/relationships/image" Target="../media/image2240.png"/><Relationship Id="rId203" Type="http://schemas.openxmlformats.org/officeDocument/2006/relationships/customXml" Target="../ink/ink2865.xml"/><Relationship Id="rId202" Type="http://schemas.openxmlformats.org/officeDocument/2006/relationships/image" Target="../media/image2239.png"/><Relationship Id="rId201" Type="http://schemas.openxmlformats.org/officeDocument/2006/relationships/customXml" Target="../ink/ink2864.xml"/><Relationship Id="rId200" Type="http://schemas.openxmlformats.org/officeDocument/2006/relationships/image" Target="../media/image2238.png"/><Relationship Id="rId20" Type="http://schemas.openxmlformats.org/officeDocument/2006/relationships/image" Target="../media/image1415.png"/><Relationship Id="rId2" Type="http://schemas.openxmlformats.org/officeDocument/2006/relationships/image" Target="../media/image1406.png"/><Relationship Id="rId199" Type="http://schemas.openxmlformats.org/officeDocument/2006/relationships/customXml" Target="../ink/ink2863.xml"/><Relationship Id="rId198" Type="http://schemas.openxmlformats.org/officeDocument/2006/relationships/image" Target="../media/image2237.png"/><Relationship Id="rId197" Type="http://schemas.openxmlformats.org/officeDocument/2006/relationships/customXml" Target="../ink/ink2862.xml"/><Relationship Id="rId196" Type="http://schemas.openxmlformats.org/officeDocument/2006/relationships/image" Target="../media/image2236.png"/><Relationship Id="rId195" Type="http://schemas.openxmlformats.org/officeDocument/2006/relationships/customXml" Target="../ink/ink2861.xml"/><Relationship Id="rId194" Type="http://schemas.openxmlformats.org/officeDocument/2006/relationships/image" Target="../media/image2235.png"/><Relationship Id="rId193" Type="http://schemas.openxmlformats.org/officeDocument/2006/relationships/customXml" Target="../ink/ink2860.xml"/><Relationship Id="rId192" Type="http://schemas.openxmlformats.org/officeDocument/2006/relationships/image" Target="../media/image2234.png"/><Relationship Id="rId191" Type="http://schemas.openxmlformats.org/officeDocument/2006/relationships/customXml" Target="../ink/ink2859.xml"/><Relationship Id="rId190" Type="http://schemas.openxmlformats.org/officeDocument/2006/relationships/image" Target="../media/image2233.png"/><Relationship Id="rId19" Type="http://schemas.openxmlformats.org/officeDocument/2006/relationships/customXml" Target="../ink/ink2773.xml"/><Relationship Id="rId189" Type="http://schemas.openxmlformats.org/officeDocument/2006/relationships/customXml" Target="../ink/ink2858.xml"/><Relationship Id="rId188" Type="http://schemas.openxmlformats.org/officeDocument/2006/relationships/image" Target="../media/image2232.png"/><Relationship Id="rId187" Type="http://schemas.openxmlformats.org/officeDocument/2006/relationships/customXml" Target="../ink/ink2857.xml"/><Relationship Id="rId186" Type="http://schemas.openxmlformats.org/officeDocument/2006/relationships/image" Target="../media/image2231.png"/><Relationship Id="rId185" Type="http://schemas.openxmlformats.org/officeDocument/2006/relationships/customXml" Target="../ink/ink2856.xml"/><Relationship Id="rId184" Type="http://schemas.openxmlformats.org/officeDocument/2006/relationships/image" Target="../media/image2230.png"/><Relationship Id="rId183" Type="http://schemas.openxmlformats.org/officeDocument/2006/relationships/customXml" Target="../ink/ink2855.xml"/><Relationship Id="rId182" Type="http://schemas.openxmlformats.org/officeDocument/2006/relationships/image" Target="../media/image2229.png"/><Relationship Id="rId181" Type="http://schemas.openxmlformats.org/officeDocument/2006/relationships/customXml" Target="../ink/ink2854.xml"/><Relationship Id="rId180" Type="http://schemas.openxmlformats.org/officeDocument/2006/relationships/image" Target="../media/image2228.png"/><Relationship Id="rId18" Type="http://schemas.openxmlformats.org/officeDocument/2006/relationships/image" Target="../media/image1414.png"/><Relationship Id="rId179" Type="http://schemas.openxmlformats.org/officeDocument/2006/relationships/customXml" Target="../ink/ink2853.xml"/><Relationship Id="rId178" Type="http://schemas.openxmlformats.org/officeDocument/2006/relationships/image" Target="../media/image2227.png"/><Relationship Id="rId177" Type="http://schemas.openxmlformats.org/officeDocument/2006/relationships/customXml" Target="../ink/ink2852.xml"/><Relationship Id="rId176" Type="http://schemas.openxmlformats.org/officeDocument/2006/relationships/image" Target="../media/image2226.png"/><Relationship Id="rId175" Type="http://schemas.openxmlformats.org/officeDocument/2006/relationships/customXml" Target="../ink/ink2851.xml"/><Relationship Id="rId174" Type="http://schemas.openxmlformats.org/officeDocument/2006/relationships/image" Target="../media/image2225.png"/><Relationship Id="rId173" Type="http://schemas.openxmlformats.org/officeDocument/2006/relationships/customXml" Target="../ink/ink2850.xml"/><Relationship Id="rId172" Type="http://schemas.openxmlformats.org/officeDocument/2006/relationships/image" Target="../media/image2224.png"/><Relationship Id="rId171" Type="http://schemas.openxmlformats.org/officeDocument/2006/relationships/customXml" Target="../ink/ink2849.xml"/><Relationship Id="rId170" Type="http://schemas.openxmlformats.org/officeDocument/2006/relationships/image" Target="../media/image2223.png"/><Relationship Id="rId17" Type="http://schemas.openxmlformats.org/officeDocument/2006/relationships/customXml" Target="../ink/ink2772.xml"/><Relationship Id="rId169" Type="http://schemas.openxmlformats.org/officeDocument/2006/relationships/customXml" Target="../ink/ink2848.xml"/><Relationship Id="rId168" Type="http://schemas.openxmlformats.org/officeDocument/2006/relationships/image" Target="../media/image2222.png"/><Relationship Id="rId167" Type="http://schemas.openxmlformats.org/officeDocument/2006/relationships/customXml" Target="../ink/ink2847.xml"/><Relationship Id="rId166" Type="http://schemas.openxmlformats.org/officeDocument/2006/relationships/image" Target="../media/image2221.png"/><Relationship Id="rId165" Type="http://schemas.openxmlformats.org/officeDocument/2006/relationships/customXml" Target="../ink/ink2846.xml"/><Relationship Id="rId164" Type="http://schemas.openxmlformats.org/officeDocument/2006/relationships/image" Target="../media/image2220.png"/><Relationship Id="rId163" Type="http://schemas.openxmlformats.org/officeDocument/2006/relationships/customXml" Target="../ink/ink2845.xml"/><Relationship Id="rId162" Type="http://schemas.openxmlformats.org/officeDocument/2006/relationships/image" Target="../media/image2219.png"/><Relationship Id="rId161" Type="http://schemas.openxmlformats.org/officeDocument/2006/relationships/customXml" Target="../ink/ink2844.xml"/><Relationship Id="rId160" Type="http://schemas.openxmlformats.org/officeDocument/2006/relationships/image" Target="../media/image1485.png"/><Relationship Id="rId16" Type="http://schemas.openxmlformats.org/officeDocument/2006/relationships/image" Target="../media/image1413.png"/><Relationship Id="rId159" Type="http://schemas.openxmlformats.org/officeDocument/2006/relationships/customXml" Target="../ink/ink2843.xml"/><Relationship Id="rId158" Type="http://schemas.openxmlformats.org/officeDocument/2006/relationships/image" Target="../media/image1484.png"/><Relationship Id="rId157" Type="http://schemas.openxmlformats.org/officeDocument/2006/relationships/customXml" Target="../ink/ink2842.xml"/><Relationship Id="rId156" Type="http://schemas.openxmlformats.org/officeDocument/2006/relationships/image" Target="../media/image1483.png"/><Relationship Id="rId155" Type="http://schemas.openxmlformats.org/officeDocument/2006/relationships/customXml" Target="../ink/ink2841.xml"/><Relationship Id="rId154" Type="http://schemas.openxmlformats.org/officeDocument/2006/relationships/image" Target="../media/image1482.png"/><Relationship Id="rId153" Type="http://schemas.openxmlformats.org/officeDocument/2006/relationships/customXml" Target="../ink/ink2840.xml"/><Relationship Id="rId152" Type="http://schemas.openxmlformats.org/officeDocument/2006/relationships/image" Target="../media/image1481.png"/><Relationship Id="rId151" Type="http://schemas.openxmlformats.org/officeDocument/2006/relationships/customXml" Target="../ink/ink2839.xml"/><Relationship Id="rId150" Type="http://schemas.openxmlformats.org/officeDocument/2006/relationships/image" Target="../media/image1480.png"/><Relationship Id="rId15" Type="http://schemas.openxmlformats.org/officeDocument/2006/relationships/customXml" Target="../ink/ink2771.xml"/><Relationship Id="rId149" Type="http://schemas.openxmlformats.org/officeDocument/2006/relationships/customXml" Target="../ink/ink2838.xml"/><Relationship Id="rId148" Type="http://schemas.openxmlformats.org/officeDocument/2006/relationships/image" Target="../media/image1479.png"/><Relationship Id="rId147" Type="http://schemas.openxmlformats.org/officeDocument/2006/relationships/customXml" Target="../ink/ink2837.xml"/><Relationship Id="rId146" Type="http://schemas.openxmlformats.org/officeDocument/2006/relationships/image" Target="../media/image1478.png"/><Relationship Id="rId145" Type="http://schemas.openxmlformats.org/officeDocument/2006/relationships/customXml" Target="../ink/ink2836.xml"/><Relationship Id="rId144" Type="http://schemas.openxmlformats.org/officeDocument/2006/relationships/image" Target="../media/image1477.png"/><Relationship Id="rId143" Type="http://schemas.openxmlformats.org/officeDocument/2006/relationships/customXml" Target="../ink/ink2835.xml"/><Relationship Id="rId142" Type="http://schemas.openxmlformats.org/officeDocument/2006/relationships/image" Target="../media/image1476.png"/><Relationship Id="rId141" Type="http://schemas.openxmlformats.org/officeDocument/2006/relationships/customXml" Target="../ink/ink2834.xml"/><Relationship Id="rId140" Type="http://schemas.openxmlformats.org/officeDocument/2006/relationships/image" Target="../media/image1475.png"/><Relationship Id="rId14" Type="http://schemas.openxmlformats.org/officeDocument/2006/relationships/image" Target="../media/image1412.png"/><Relationship Id="rId139" Type="http://schemas.openxmlformats.org/officeDocument/2006/relationships/customXml" Target="../ink/ink2833.xml"/><Relationship Id="rId138" Type="http://schemas.openxmlformats.org/officeDocument/2006/relationships/image" Target="../media/image1474.png"/><Relationship Id="rId137" Type="http://schemas.openxmlformats.org/officeDocument/2006/relationships/customXml" Target="../ink/ink2832.xml"/><Relationship Id="rId136" Type="http://schemas.openxmlformats.org/officeDocument/2006/relationships/image" Target="../media/image1473.png"/><Relationship Id="rId135" Type="http://schemas.openxmlformats.org/officeDocument/2006/relationships/customXml" Target="../ink/ink2831.xml"/><Relationship Id="rId134" Type="http://schemas.openxmlformats.org/officeDocument/2006/relationships/image" Target="../media/image1472.png"/><Relationship Id="rId133" Type="http://schemas.openxmlformats.org/officeDocument/2006/relationships/customXml" Target="../ink/ink2830.xml"/><Relationship Id="rId132" Type="http://schemas.openxmlformats.org/officeDocument/2006/relationships/image" Target="../media/image1471.png"/><Relationship Id="rId131" Type="http://schemas.openxmlformats.org/officeDocument/2006/relationships/customXml" Target="../ink/ink2829.xml"/><Relationship Id="rId130" Type="http://schemas.openxmlformats.org/officeDocument/2006/relationships/image" Target="../media/image1470.png"/><Relationship Id="rId13" Type="http://schemas.openxmlformats.org/officeDocument/2006/relationships/customXml" Target="../ink/ink2770.xml"/><Relationship Id="rId129" Type="http://schemas.openxmlformats.org/officeDocument/2006/relationships/customXml" Target="../ink/ink2828.xml"/><Relationship Id="rId128" Type="http://schemas.openxmlformats.org/officeDocument/2006/relationships/image" Target="../media/image1469.png"/><Relationship Id="rId127" Type="http://schemas.openxmlformats.org/officeDocument/2006/relationships/customXml" Target="../ink/ink2827.xml"/><Relationship Id="rId126" Type="http://schemas.openxmlformats.org/officeDocument/2006/relationships/image" Target="../media/image1468.png"/><Relationship Id="rId125" Type="http://schemas.openxmlformats.org/officeDocument/2006/relationships/customXml" Target="../ink/ink2826.xml"/><Relationship Id="rId124" Type="http://schemas.openxmlformats.org/officeDocument/2006/relationships/image" Target="../media/image1467.png"/><Relationship Id="rId123" Type="http://schemas.openxmlformats.org/officeDocument/2006/relationships/customXml" Target="../ink/ink2825.xml"/><Relationship Id="rId122" Type="http://schemas.openxmlformats.org/officeDocument/2006/relationships/image" Target="../media/image1466.png"/><Relationship Id="rId121" Type="http://schemas.openxmlformats.org/officeDocument/2006/relationships/customXml" Target="../ink/ink2824.xml"/><Relationship Id="rId120" Type="http://schemas.openxmlformats.org/officeDocument/2006/relationships/image" Target="../media/image1465.png"/><Relationship Id="rId12" Type="http://schemas.openxmlformats.org/officeDocument/2006/relationships/image" Target="../media/image1411.png"/><Relationship Id="rId119" Type="http://schemas.openxmlformats.org/officeDocument/2006/relationships/customXml" Target="../ink/ink2823.xml"/><Relationship Id="rId118" Type="http://schemas.openxmlformats.org/officeDocument/2006/relationships/image" Target="../media/image1464.png"/><Relationship Id="rId117" Type="http://schemas.openxmlformats.org/officeDocument/2006/relationships/customXml" Target="../ink/ink2822.xml"/><Relationship Id="rId116" Type="http://schemas.openxmlformats.org/officeDocument/2006/relationships/image" Target="../media/image1463.png"/><Relationship Id="rId115" Type="http://schemas.openxmlformats.org/officeDocument/2006/relationships/customXml" Target="../ink/ink2821.xml"/><Relationship Id="rId114" Type="http://schemas.openxmlformats.org/officeDocument/2006/relationships/image" Target="../media/image1462.png"/><Relationship Id="rId113" Type="http://schemas.openxmlformats.org/officeDocument/2006/relationships/customXml" Target="../ink/ink2820.xml"/><Relationship Id="rId112" Type="http://schemas.openxmlformats.org/officeDocument/2006/relationships/image" Target="../media/image1461.png"/><Relationship Id="rId111" Type="http://schemas.openxmlformats.org/officeDocument/2006/relationships/customXml" Target="../ink/ink2819.xml"/><Relationship Id="rId110" Type="http://schemas.openxmlformats.org/officeDocument/2006/relationships/image" Target="../media/image1460.png"/><Relationship Id="rId11" Type="http://schemas.openxmlformats.org/officeDocument/2006/relationships/customXml" Target="../ink/ink2769.xml"/><Relationship Id="rId109" Type="http://schemas.openxmlformats.org/officeDocument/2006/relationships/customXml" Target="../ink/ink2818.xml"/><Relationship Id="rId108" Type="http://schemas.openxmlformats.org/officeDocument/2006/relationships/image" Target="../media/image1459.png"/><Relationship Id="rId107" Type="http://schemas.openxmlformats.org/officeDocument/2006/relationships/customXml" Target="../ink/ink2817.xml"/><Relationship Id="rId106" Type="http://schemas.openxmlformats.org/officeDocument/2006/relationships/image" Target="../media/image1458.png"/><Relationship Id="rId105" Type="http://schemas.openxmlformats.org/officeDocument/2006/relationships/customXml" Target="../ink/ink2816.xml"/><Relationship Id="rId104" Type="http://schemas.openxmlformats.org/officeDocument/2006/relationships/image" Target="../media/image1457.png"/><Relationship Id="rId103" Type="http://schemas.openxmlformats.org/officeDocument/2006/relationships/customXml" Target="../ink/ink2815.xml"/><Relationship Id="rId102" Type="http://schemas.openxmlformats.org/officeDocument/2006/relationships/image" Target="../media/image1456.png"/><Relationship Id="rId101" Type="http://schemas.openxmlformats.org/officeDocument/2006/relationships/customXml" Target="../ink/ink2814.xml"/><Relationship Id="rId100" Type="http://schemas.openxmlformats.org/officeDocument/2006/relationships/image" Target="../media/image1455.png"/><Relationship Id="rId10" Type="http://schemas.openxmlformats.org/officeDocument/2006/relationships/image" Target="../media/image1410.png"/><Relationship Id="rId1" Type="http://schemas.openxmlformats.org/officeDocument/2006/relationships/customXml" Target="../ink/ink2764.xml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003.xml"/><Relationship Id="rId98" Type="http://schemas.openxmlformats.org/officeDocument/2006/relationships/image" Target="../media/image1454.png"/><Relationship Id="rId97" Type="http://schemas.openxmlformats.org/officeDocument/2006/relationships/customXml" Target="../ink/ink3002.xml"/><Relationship Id="rId96" Type="http://schemas.openxmlformats.org/officeDocument/2006/relationships/image" Target="../media/image1453.png"/><Relationship Id="rId95" Type="http://schemas.openxmlformats.org/officeDocument/2006/relationships/customXml" Target="../ink/ink3001.xml"/><Relationship Id="rId94" Type="http://schemas.openxmlformats.org/officeDocument/2006/relationships/image" Target="../media/image1452.png"/><Relationship Id="rId93" Type="http://schemas.openxmlformats.org/officeDocument/2006/relationships/customXml" Target="../ink/ink3000.xml"/><Relationship Id="rId92" Type="http://schemas.openxmlformats.org/officeDocument/2006/relationships/image" Target="../media/image1451.png"/><Relationship Id="rId91" Type="http://schemas.openxmlformats.org/officeDocument/2006/relationships/customXml" Target="../ink/ink2999.xml"/><Relationship Id="rId90" Type="http://schemas.openxmlformats.org/officeDocument/2006/relationships/image" Target="../media/image1450.png"/><Relationship Id="rId9" Type="http://schemas.openxmlformats.org/officeDocument/2006/relationships/customXml" Target="../ink/ink2958.xml"/><Relationship Id="rId89" Type="http://schemas.openxmlformats.org/officeDocument/2006/relationships/customXml" Target="../ink/ink2998.xml"/><Relationship Id="rId88" Type="http://schemas.openxmlformats.org/officeDocument/2006/relationships/image" Target="../media/image1449.png"/><Relationship Id="rId87" Type="http://schemas.openxmlformats.org/officeDocument/2006/relationships/customXml" Target="../ink/ink2997.xml"/><Relationship Id="rId86" Type="http://schemas.openxmlformats.org/officeDocument/2006/relationships/image" Target="../media/image1448.png"/><Relationship Id="rId85" Type="http://schemas.openxmlformats.org/officeDocument/2006/relationships/customXml" Target="../ink/ink2996.xml"/><Relationship Id="rId84" Type="http://schemas.openxmlformats.org/officeDocument/2006/relationships/image" Target="../media/image1447.png"/><Relationship Id="rId83" Type="http://schemas.openxmlformats.org/officeDocument/2006/relationships/customXml" Target="../ink/ink2995.xml"/><Relationship Id="rId82" Type="http://schemas.openxmlformats.org/officeDocument/2006/relationships/image" Target="../media/image1446.png"/><Relationship Id="rId81" Type="http://schemas.openxmlformats.org/officeDocument/2006/relationships/customXml" Target="../ink/ink2994.xml"/><Relationship Id="rId80" Type="http://schemas.openxmlformats.org/officeDocument/2006/relationships/image" Target="../media/image1445.png"/><Relationship Id="rId8" Type="http://schemas.openxmlformats.org/officeDocument/2006/relationships/image" Target="../media/image1409.png"/><Relationship Id="rId79" Type="http://schemas.openxmlformats.org/officeDocument/2006/relationships/customXml" Target="../ink/ink2993.xml"/><Relationship Id="rId78" Type="http://schemas.openxmlformats.org/officeDocument/2006/relationships/image" Target="../media/image1444.png"/><Relationship Id="rId77" Type="http://schemas.openxmlformats.org/officeDocument/2006/relationships/customXml" Target="../ink/ink2992.xml"/><Relationship Id="rId76" Type="http://schemas.openxmlformats.org/officeDocument/2006/relationships/image" Target="../media/image1443.png"/><Relationship Id="rId75" Type="http://schemas.openxmlformats.org/officeDocument/2006/relationships/customXml" Target="../ink/ink2991.xml"/><Relationship Id="rId74" Type="http://schemas.openxmlformats.org/officeDocument/2006/relationships/image" Target="../media/image1442.png"/><Relationship Id="rId73" Type="http://schemas.openxmlformats.org/officeDocument/2006/relationships/customXml" Target="../ink/ink2990.xml"/><Relationship Id="rId72" Type="http://schemas.openxmlformats.org/officeDocument/2006/relationships/image" Target="../media/image1441.png"/><Relationship Id="rId71" Type="http://schemas.openxmlformats.org/officeDocument/2006/relationships/customXml" Target="../ink/ink2989.xml"/><Relationship Id="rId70" Type="http://schemas.openxmlformats.org/officeDocument/2006/relationships/image" Target="../media/image1440.png"/><Relationship Id="rId7" Type="http://schemas.openxmlformats.org/officeDocument/2006/relationships/customXml" Target="../ink/ink2957.xml"/><Relationship Id="rId69" Type="http://schemas.openxmlformats.org/officeDocument/2006/relationships/customXml" Target="../ink/ink2988.xml"/><Relationship Id="rId68" Type="http://schemas.openxmlformats.org/officeDocument/2006/relationships/image" Target="../media/image1439.png"/><Relationship Id="rId67" Type="http://schemas.openxmlformats.org/officeDocument/2006/relationships/customXml" Target="../ink/ink2987.xml"/><Relationship Id="rId66" Type="http://schemas.openxmlformats.org/officeDocument/2006/relationships/image" Target="../media/image1438.png"/><Relationship Id="rId65" Type="http://schemas.openxmlformats.org/officeDocument/2006/relationships/customXml" Target="../ink/ink2986.xml"/><Relationship Id="rId64" Type="http://schemas.openxmlformats.org/officeDocument/2006/relationships/image" Target="../media/image1437.png"/><Relationship Id="rId63" Type="http://schemas.openxmlformats.org/officeDocument/2006/relationships/customXml" Target="../ink/ink2985.xml"/><Relationship Id="rId62" Type="http://schemas.openxmlformats.org/officeDocument/2006/relationships/image" Target="../media/image1436.png"/><Relationship Id="rId61" Type="http://schemas.openxmlformats.org/officeDocument/2006/relationships/customXml" Target="../ink/ink2984.xml"/><Relationship Id="rId60" Type="http://schemas.openxmlformats.org/officeDocument/2006/relationships/image" Target="../media/image1435.png"/><Relationship Id="rId6" Type="http://schemas.openxmlformats.org/officeDocument/2006/relationships/image" Target="../media/image1408.png"/><Relationship Id="rId59" Type="http://schemas.openxmlformats.org/officeDocument/2006/relationships/customXml" Target="../ink/ink2983.xml"/><Relationship Id="rId58" Type="http://schemas.openxmlformats.org/officeDocument/2006/relationships/image" Target="../media/image1434.png"/><Relationship Id="rId57" Type="http://schemas.openxmlformats.org/officeDocument/2006/relationships/customXml" Target="../ink/ink2982.xml"/><Relationship Id="rId56" Type="http://schemas.openxmlformats.org/officeDocument/2006/relationships/image" Target="../media/image1433.png"/><Relationship Id="rId55" Type="http://schemas.openxmlformats.org/officeDocument/2006/relationships/customXml" Target="../ink/ink2981.xml"/><Relationship Id="rId54" Type="http://schemas.openxmlformats.org/officeDocument/2006/relationships/image" Target="../media/image1432.png"/><Relationship Id="rId53" Type="http://schemas.openxmlformats.org/officeDocument/2006/relationships/customXml" Target="../ink/ink2980.xml"/><Relationship Id="rId52" Type="http://schemas.openxmlformats.org/officeDocument/2006/relationships/image" Target="../media/image1431.png"/><Relationship Id="rId51" Type="http://schemas.openxmlformats.org/officeDocument/2006/relationships/customXml" Target="../ink/ink2979.xml"/><Relationship Id="rId50" Type="http://schemas.openxmlformats.org/officeDocument/2006/relationships/image" Target="../media/image1430.png"/><Relationship Id="rId5" Type="http://schemas.openxmlformats.org/officeDocument/2006/relationships/customXml" Target="../ink/ink2956.xml"/><Relationship Id="rId49" Type="http://schemas.openxmlformats.org/officeDocument/2006/relationships/customXml" Target="../ink/ink2978.xml"/><Relationship Id="rId48" Type="http://schemas.openxmlformats.org/officeDocument/2006/relationships/image" Target="../media/image1429.png"/><Relationship Id="rId47" Type="http://schemas.openxmlformats.org/officeDocument/2006/relationships/customXml" Target="../ink/ink2977.xml"/><Relationship Id="rId46" Type="http://schemas.openxmlformats.org/officeDocument/2006/relationships/image" Target="../media/image1428.png"/><Relationship Id="rId45" Type="http://schemas.openxmlformats.org/officeDocument/2006/relationships/customXml" Target="../ink/ink2976.xml"/><Relationship Id="rId44" Type="http://schemas.openxmlformats.org/officeDocument/2006/relationships/image" Target="../media/image1427.png"/><Relationship Id="rId43" Type="http://schemas.openxmlformats.org/officeDocument/2006/relationships/customXml" Target="../ink/ink2975.xml"/><Relationship Id="rId42" Type="http://schemas.openxmlformats.org/officeDocument/2006/relationships/image" Target="../media/image1426.png"/><Relationship Id="rId41" Type="http://schemas.openxmlformats.org/officeDocument/2006/relationships/customXml" Target="../ink/ink2974.xml"/><Relationship Id="rId40" Type="http://schemas.openxmlformats.org/officeDocument/2006/relationships/image" Target="../media/image1425.png"/><Relationship Id="rId4" Type="http://schemas.openxmlformats.org/officeDocument/2006/relationships/image" Target="../media/image1407.png"/><Relationship Id="rId39" Type="http://schemas.openxmlformats.org/officeDocument/2006/relationships/customXml" Target="../ink/ink2973.xml"/><Relationship Id="rId38" Type="http://schemas.openxmlformats.org/officeDocument/2006/relationships/image" Target="../media/image1424.png"/><Relationship Id="rId37" Type="http://schemas.openxmlformats.org/officeDocument/2006/relationships/customXml" Target="../ink/ink2972.xml"/><Relationship Id="rId36" Type="http://schemas.openxmlformats.org/officeDocument/2006/relationships/image" Target="../media/image1423.png"/><Relationship Id="rId35" Type="http://schemas.openxmlformats.org/officeDocument/2006/relationships/customXml" Target="../ink/ink2971.xml"/><Relationship Id="rId34" Type="http://schemas.openxmlformats.org/officeDocument/2006/relationships/image" Target="../media/image1422.png"/><Relationship Id="rId33" Type="http://schemas.openxmlformats.org/officeDocument/2006/relationships/customXml" Target="../ink/ink2970.xml"/><Relationship Id="rId32" Type="http://schemas.openxmlformats.org/officeDocument/2006/relationships/image" Target="../media/image1421.png"/><Relationship Id="rId31" Type="http://schemas.openxmlformats.org/officeDocument/2006/relationships/customXml" Target="../ink/ink2969.xml"/><Relationship Id="rId301" Type="http://schemas.openxmlformats.org/officeDocument/2006/relationships/slideLayout" Target="../slideLayouts/slideLayout36.xml"/><Relationship Id="rId300" Type="http://schemas.openxmlformats.org/officeDocument/2006/relationships/audio" Target="../media/audio3.wav"/><Relationship Id="rId30" Type="http://schemas.openxmlformats.org/officeDocument/2006/relationships/image" Target="../media/image1420.png"/><Relationship Id="rId3" Type="http://schemas.openxmlformats.org/officeDocument/2006/relationships/customXml" Target="../ink/ink2955.xml"/><Relationship Id="rId299" Type="http://schemas.openxmlformats.org/officeDocument/2006/relationships/audio" Target="../media/audio1.wav"/><Relationship Id="rId298" Type="http://schemas.openxmlformats.org/officeDocument/2006/relationships/image" Target="../media/image2396.png"/><Relationship Id="rId297" Type="http://schemas.openxmlformats.org/officeDocument/2006/relationships/customXml" Target="../ink/ink3102.xml"/><Relationship Id="rId296" Type="http://schemas.openxmlformats.org/officeDocument/2006/relationships/image" Target="../media/image2395.png"/><Relationship Id="rId295" Type="http://schemas.openxmlformats.org/officeDocument/2006/relationships/customXml" Target="../ink/ink3101.xml"/><Relationship Id="rId294" Type="http://schemas.openxmlformats.org/officeDocument/2006/relationships/image" Target="../media/image2394.png"/><Relationship Id="rId293" Type="http://schemas.openxmlformats.org/officeDocument/2006/relationships/customXml" Target="../ink/ink3100.xml"/><Relationship Id="rId292" Type="http://schemas.openxmlformats.org/officeDocument/2006/relationships/image" Target="../media/image2393.png"/><Relationship Id="rId291" Type="http://schemas.openxmlformats.org/officeDocument/2006/relationships/customXml" Target="../ink/ink3099.xml"/><Relationship Id="rId290" Type="http://schemas.openxmlformats.org/officeDocument/2006/relationships/image" Target="../media/image2392.png"/><Relationship Id="rId29" Type="http://schemas.openxmlformats.org/officeDocument/2006/relationships/customXml" Target="../ink/ink2968.xml"/><Relationship Id="rId289" Type="http://schemas.openxmlformats.org/officeDocument/2006/relationships/customXml" Target="../ink/ink3098.xml"/><Relationship Id="rId288" Type="http://schemas.openxmlformats.org/officeDocument/2006/relationships/image" Target="../media/image2391.png"/><Relationship Id="rId287" Type="http://schemas.openxmlformats.org/officeDocument/2006/relationships/customXml" Target="../ink/ink3097.xml"/><Relationship Id="rId286" Type="http://schemas.openxmlformats.org/officeDocument/2006/relationships/image" Target="../media/image2390.png"/><Relationship Id="rId285" Type="http://schemas.openxmlformats.org/officeDocument/2006/relationships/customXml" Target="../ink/ink3096.xml"/><Relationship Id="rId284" Type="http://schemas.openxmlformats.org/officeDocument/2006/relationships/image" Target="../media/image2389.png"/><Relationship Id="rId283" Type="http://schemas.openxmlformats.org/officeDocument/2006/relationships/customXml" Target="../ink/ink3095.xml"/><Relationship Id="rId282" Type="http://schemas.openxmlformats.org/officeDocument/2006/relationships/image" Target="../media/image2388.png"/><Relationship Id="rId281" Type="http://schemas.openxmlformats.org/officeDocument/2006/relationships/customXml" Target="../ink/ink3094.xml"/><Relationship Id="rId280" Type="http://schemas.openxmlformats.org/officeDocument/2006/relationships/image" Target="../media/image2387.png"/><Relationship Id="rId28" Type="http://schemas.openxmlformats.org/officeDocument/2006/relationships/image" Target="../media/image1419.png"/><Relationship Id="rId279" Type="http://schemas.openxmlformats.org/officeDocument/2006/relationships/customXml" Target="../ink/ink3093.xml"/><Relationship Id="rId278" Type="http://schemas.openxmlformats.org/officeDocument/2006/relationships/image" Target="../media/image2386.png"/><Relationship Id="rId277" Type="http://schemas.openxmlformats.org/officeDocument/2006/relationships/customXml" Target="../ink/ink3092.xml"/><Relationship Id="rId276" Type="http://schemas.openxmlformats.org/officeDocument/2006/relationships/image" Target="../media/image2385.png"/><Relationship Id="rId275" Type="http://schemas.openxmlformats.org/officeDocument/2006/relationships/customXml" Target="../ink/ink3091.xml"/><Relationship Id="rId274" Type="http://schemas.openxmlformats.org/officeDocument/2006/relationships/image" Target="../media/image2384.png"/><Relationship Id="rId273" Type="http://schemas.openxmlformats.org/officeDocument/2006/relationships/customXml" Target="../ink/ink3090.xml"/><Relationship Id="rId272" Type="http://schemas.openxmlformats.org/officeDocument/2006/relationships/image" Target="../media/image2383.png"/><Relationship Id="rId271" Type="http://schemas.openxmlformats.org/officeDocument/2006/relationships/customXml" Target="../ink/ink3089.xml"/><Relationship Id="rId270" Type="http://schemas.openxmlformats.org/officeDocument/2006/relationships/image" Target="../media/image2382.png"/><Relationship Id="rId27" Type="http://schemas.openxmlformats.org/officeDocument/2006/relationships/customXml" Target="../ink/ink2967.xml"/><Relationship Id="rId269" Type="http://schemas.openxmlformats.org/officeDocument/2006/relationships/customXml" Target="../ink/ink3088.xml"/><Relationship Id="rId268" Type="http://schemas.openxmlformats.org/officeDocument/2006/relationships/image" Target="../media/image2381.png"/><Relationship Id="rId267" Type="http://schemas.openxmlformats.org/officeDocument/2006/relationships/customXml" Target="../ink/ink3087.xml"/><Relationship Id="rId266" Type="http://schemas.openxmlformats.org/officeDocument/2006/relationships/image" Target="../media/image2380.png"/><Relationship Id="rId265" Type="http://schemas.openxmlformats.org/officeDocument/2006/relationships/customXml" Target="../ink/ink3086.xml"/><Relationship Id="rId264" Type="http://schemas.openxmlformats.org/officeDocument/2006/relationships/image" Target="../media/image2379.png"/><Relationship Id="rId263" Type="http://schemas.openxmlformats.org/officeDocument/2006/relationships/customXml" Target="../ink/ink3085.xml"/><Relationship Id="rId262" Type="http://schemas.openxmlformats.org/officeDocument/2006/relationships/image" Target="../media/image2378.png"/><Relationship Id="rId261" Type="http://schemas.openxmlformats.org/officeDocument/2006/relationships/customXml" Target="../ink/ink3084.xml"/><Relationship Id="rId260" Type="http://schemas.openxmlformats.org/officeDocument/2006/relationships/image" Target="../media/image2377.png"/><Relationship Id="rId26" Type="http://schemas.openxmlformats.org/officeDocument/2006/relationships/image" Target="../media/image1418.png"/><Relationship Id="rId259" Type="http://schemas.openxmlformats.org/officeDocument/2006/relationships/customXml" Target="../ink/ink3083.xml"/><Relationship Id="rId258" Type="http://schemas.openxmlformats.org/officeDocument/2006/relationships/image" Target="../media/image2376.png"/><Relationship Id="rId257" Type="http://schemas.openxmlformats.org/officeDocument/2006/relationships/customXml" Target="../ink/ink3082.xml"/><Relationship Id="rId256" Type="http://schemas.openxmlformats.org/officeDocument/2006/relationships/image" Target="../media/image2375.png"/><Relationship Id="rId255" Type="http://schemas.openxmlformats.org/officeDocument/2006/relationships/customXml" Target="../ink/ink3081.xml"/><Relationship Id="rId254" Type="http://schemas.openxmlformats.org/officeDocument/2006/relationships/image" Target="../media/image2374.png"/><Relationship Id="rId253" Type="http://schemas.openxmlformats.org/officeDocument/2006/relationships/customXml" Target="../ink/ink3080.xml"/><Relationship Id="rId252" Type="http://schemas.openxmlformats.org/officeDocument/2006/relationships/image" Target="../media/image2373.png"/><Relationship Id="rId251" Type="http://schemas.openxmlformats.org/officeDocument/2006/relationships/customXml" Target="../ink/ink3079.xml"/><Relationship Id="rId250" Type="http://schemas.openxmlformats.org/officeDocument/2006/relationships/image" Target="../media/image2372.png"/><Relationship Id="rId25" Type="http://schemas.openxmlformats.org/officeDocument/2006/relationships/customXml" Target="../ink/ink2966.xml"/><Relationship Id="rId249" Type="http://schemas.openxmlformats.org/officeDocument/2006/relationships/customXml" Target="../ink/ink3078.xml"/><Relationship Id="rId248" Type="http://schemas.openxmlformats.org/officeDocument/2006/relationships/image" Target="../media/image2371.png"/><Relationship Id="rId247" Type="http://schemas.openxmlformats.org/officeDocument/2006/relationships/customXml" Target="../ink/ink3077.xml"/><Relationship Id="rId246" Type="http://schemas.openxmlformats.org/officeDocument/2006/relationships/image" Target="../media/image2370.png"/><Relationship Id="rId245" Type="http://schemas.openxmlformats.org/officeDocument/2006/relationships/customXml" Target="../ink/ink3076.xml"/><Relationship Id="rId244" Type="http://schemas.openxmlformats.org/officeDocument/2006/relationships/image" Target="../media/image2369.png"/><Relationship Id="rId243" Type="http://schemas.openxmlformats.org/officeDocument/2006/relationships/customXml" Target="../ink/ink3075.xml"/><Relationship Id="rId242" Type="http://schemas.openxmlformats.org/officeDocument/2006/relationships/image" Target="../media/image2368.png"/><Relationship Id="rId241" Type="http://schemas.openxmlformats.org/officeDocument/2006/relationships/customXml" Target="../ink/ink3074.xml"/><Relationship Id="rId240" Type="http://schemas.openxmlformats.org/officeDocument/2006/relationships/image" Target="../media/image2367.png"/><Relationship Id="rId24" Type="http://schemas.openxmlformats.org/officeDocument/2006/relationships/image" Target="../media/image1417.png"/><Relationship Id="rId239" Type="http://schemas.openxmlformats.org/officeDocument/2006/relationships/customXml" Target="../ink/ink3073.xml"/><Relationship Id="rId238" Type="http://schemas.openxmlformats.org/officeDocument/2006/relationships/image" Target="../media/image2366.png"/><Relationship Id="rId237" Type="http://schemas.openxmlformats.org/officeDocument/2006/relationships/customXml" Target="../ink/ink3072.xml"/><Relationship Id="rId236" Type="http://schemas.openxmlformats.org/officeDocument/2006/relationships/image" Target="../media/image2365.png"/><Relationship Id="rId235" Type="http://schemas.openxmlformats.org/officeDocument/2006/relationships/customXml" Target="../ink/ink3071.xml"/><Relationship Id="rId234" Type="http://schemas.openxmlformats.org/officeDocument/2006/relationships/image" Target="../media/image2364.png"/><Relationship Id="rId233" Type="http://schemas.openxmlformats.org/officeDocument/2006/relationships/customXml" Target="../ink/ink3070.xml"/><Relationship Id="rId232" Type="http://schemas.openxmlformats.org/officeDocument/2006/relationships/image" Target="../media/image2363.png"/><Relationship Id="rId231" Type="http://schemas.openxmlformats.org/officeDocument/2006/relationships/customXml" Target="../ink/ink3069.xml"/><Relationship Id="rId230" Type="http://schemas.openxmlformats.org/officeDocument/2006/relationships/image" Target="../media/image2362.png"/><Relationship Id="rId23" Type="http://schemas.openxmlformats.org/officeDocument/2006/relationships/customXml" Target="../ink/ink2965.xml"/><Relationship Id="rId229" Type="http://schemas.openxmlformats.org/officeDocument/2006/relationships/customXml" Target="../ink/ink3068.xml"/><Relationship Id="rId228" Type="http://schemas.openxmlformats.org/officeDocument/2006/relationships/image" Target="../media/image2361.png"/><Relationship Id="rId227" Type="http://schemas.openxmlformats.org/officeDocument/2006/relationships/customXml" Target="../ink/ink3067.xml"/><Relationship Id="rId226" Type="http://schemas.openxmlformats.org/officeDocument/2006/relationships/image" Target="../media/image2360.png"/><Relationship Id="rId225" Type="http://schemas.openxmlformats.org/officeDocument/2006/relationships/customXml" Target="../ink/ink3066.xml"/><Relationship Id="rId224" Type="http://schemas.openxmlformats.org/officeDocument/2006/relationships/image" Target="../media/image2359.png"/><Relationship Id="rId223" Type="http://schemas.openxmlformats.org/officeDocument/2006/relationships/customXml" Target="../ink/ink3065.xml"/><Relationship Id="rId222" Type="http://schemas.openxmlformats.org/officeDocument/2006/relationships/image" Target="../media/image2358.png"/><Relationship Id="rId221" Type="http://schemas.openxmlformats.org/officeDocument/2006/relationships/customXml" Target="../ink/ink3064.xml"/><Relationship Id="rId220" Type="http://schemas.openxmlformats.org/officeDocument/2006/relationships/image" Target="../media/image2357.png"/><Relationship Id="rId22" Type="http://schemas.openxmlformats.org/officeDocument/2006/relationships/image" Target="../media/image1416.png"/><Relationship Id="rId219" Type="http://schemas.openxmlformats.org/officeDocument/2006/relationships/customXml" Target="../ink/ink3063.xml"/><Relationship Id="rId218" Type="http://schemas.openxmlformats.org/officeDocument/2006/relationships/image" Target="../media/image2356.png"/><Relationship Id="rId217" Type="http://schemas.openxmlformats.org/officeDocument/2006/relationships/customXml" Target="../ink/ink3062.xml"/><Relationship Id="rId216" Type="http://schemas.openxmlformats.org/officeDocument/2006/relationships/image" Target="../media/image2355.png"/><Relationship Id="rId215" Type="http://schemas.openxmlformats.org/officeDocument/2006/relationships/customXml" Target="../ink/ink3061.xml"/><Relationship Id="rId214" Type="http://schemas.openxmlformats.org/officeDocument/2006/relationships/image" Target="../media/image2354.png"/><Relationship Id="rId213" Type="http://schemas.openxmlformats.org/officeDocument/2006/relationships/customXml" Target="../ink/ink3060.xml"/><Relationship Id="rId212" Type="http://schemas.openxmlformats.org/officeDocument/2006/relationships/image" Target="../media/image2353.png"/><Relationship Id="rId211" Type="http://schemas.openxmlformats.org/officeDocument/2006/relationships/customXml" Target="../ink/ink3059.xml"/><Relationship Id="rId210" Type="http://schemas.openxmlformats.org/officeDocument/2006/relationships/image" Target="../media/image2352.png"/><Relationship Id="rId21" Type="http://schemas.openxmlformats.org/officeDocument/2006/relationships/customXml" Target="../ink/ink2964.xml"/><Relationship Id="rId209" Type="http://schemas.openxmlformats.org/officeDocument/2006/relationships/customXml" Target="../ink/ink3058.xml"/><Relationship Id="rId208" Type="http://schemas.openxmlformats.org/officeDocument/2006/relationships/image" Target="../media/image2351.png"/><Relationship Id="rId207" Type="http://schemas.openxmlformats.org/officeDocument/2006/relationships/customXml" Target="../ink/ink3057.xml"/><Relationship Id="rId206" Type="http://schemas.openxmlformats.org/officeDocument/2006/relationships/image" Target="../media/image2350.png"/><Relationship Id="rId205" Type="http://schemas.openxmlformats.org/officeDocument/2006/relationships/customXml" Target="../ink/ink3056.xml"/><Relationship Id="rId204" Type="http://schemas.openxmlformats.org/officeDocument/2006/relationships/image" Target="../media/image2349.png"/><Relationship Id="rId203" Type="http://schemas.openxmlformats.org/officeDocument/2006/relationships/customXml" Target="../ink/ink3055.xml"/><Relationship Id="rId202" Type="http://schemas.openxmlformats.org/officeDocument/2006/relationships/image" Target="../media/image2348.png"/><Relationship Id="rId201" Type="http://schemas.openxmlformats.org/officeDocument/2006/relationships/customXml" Target="../ink/ink3054.xml"/><Relationship Id="rId200" Type="http://schemas.openxmlformats.org/officeDocument/2006/relationships/image" Target="../media/image2347.png"/><Relationship Id="rId20" Type="http://schemas.openxmlformats.org/officeDocument/2006/relationships/image" Target="../media/image1415.png"/><Relationship Id="rId2" Type="http://schemas.openxmlformats.org/officeDocument/2006/relationships/image" Target="../media/image1406.png"/><Relationship Id="rId199" Type="http://schemas.openxmlformats.org/officeDocument/2006/relationships/customXml" Target="../ink/ink3053.xml"/><Relationship Id="rId198" Type="http://schemas.openxmlformats.org/officeDocument/2006/relationships/image" Target="../media/image2346.png"/><Relationship Id="rId197" Type="http://schemas.openxmlformats.org/officeDocument/2006/relationships/customXml" Target="../ink/ink3052.xml"/><Relationship Id="rId196" Type="http://schemas.openxmlformats.org/officeDocument/2006/relationships/image" Target="../media/image2345.png"/><Relationship Id="rId195" Type="http://schemas.openxmlformats.org/officeDocument/2006/relationships/customXml" Target="../ink/ink3051.xml"/><Relationship Id="rId194" Type="http://schemas.openxmlformats.org/officeDocument/2006/relationships/image" Target="../media/image2344.png"/><Relationship Id="rId193" Type="http://schemas.openxmlformats.org/officeDocument/2006/relationships/customXml" Target="../ink/ink3050.xml"/><Relationship Id="rId192" Type="http://schemas.openxmlformats.org/officeDocument/2006/relationships/image" Target="../media/image2343.png"/><Relationship Id="rId191" Type="http://schemas.openxmlformats.org/officeDocument/2006/relationships/customXml" Target="../ink/ink3049.xml"/><Relationship Id="rId190" Type="http://schemas.openxmlformats.org/officeDocument/2006/relationships/image" Target="../media/image2342.png"/><Relationship Id="rId19" Type="http://schemas.openxmlformats.org/officeDocument/2006/relationships/customXml" Target="../ink/ink2963.xml"/><Relationship Id="rId189" Type="http://schemas.openxmlformats.org/officeDocument/2006/relationships/customXml" Target="../ink/ink3048.xml"/><Relationship Id="rId188" Type="http://schemas.openxmlformats.org/officeDocument/2006/relationships/image" Target="../media/image2341.png"/><Relationship Id="rId187" Type="http://schemas.openxmlformats.org/officeDocument/2006/relationships/customXml" Target="../ink/ink3047.xml"/><Relationship Id="rId186" Type="http://schemas.openxmlformats.org/officeDocument/2006/relationships/image" Target="../media/image2340.png"/><Relationship Id="rId185" Type="http://schemas.openxmlformats.org/officeDocument/2006/relationships/customXml" Target="../ink/ink3046.xml"/><Relationship Id="rId184" Type="http://schemas.openxmlformats.org/officeDocument/2006/relationships/image" Target="../media/image2339.png"/><Relationship Id="rId183" Type="http://schemas.openxmlformats.org/officeDocument/2006/relationships/customXml" Target="../ink/ink3045.xml"/><Relationship Id="rId182" Type="http://schemas.openxmlformats.org/officeDocument/2006/relationships/image" Target="../media/image2338.png"/><Relationship Id="rId181" Type="http://schemas.openxmlformats.org/officeDocument/2006/relationships/customXml" Target="../ink/ink3044.xml"/><Relationship Id="rId180" Type="http://schemas.openxmlformats.org/officeDocument/2006/relationships/image" Target="../media/image2337.png"/><Relationship Id="rId18" Type="http://schemas.openxmlformats.org/officeDocument/2006/relationships/image" Target="../media/image1414.png"/><Relationship Id="rId179" Type="http://schemas.openxmlformats.org/officeDocument/2006/relationships/customXml" Target="../ink/ink3043.xml"/><Relationship Id="rId178" Type="http://schemas.openxmlformats.org/officeDocument/2006/relationships/image" Target="../media/image2336.png"/><Relationship Id="rId177" Type="http://schemas.openxmlformats.org/officeDocument/2006/relationships/customXml" Target="../ink/ink3042.xml"/><Relationship Id="rId176" Type="http://schemas.openxmlformats.org/officeDocument/2006/relationships/image" Target="../media/image2335.png"/><Relationship Id="rId175" Type="http://schemas.openxmlformats.org/officeDocument/2006/relationships/customXml" Target="../ink/ink3041.xml"/><Relationship Id="rId174" Type="http://schemas.openxmlformats.org/officeDocument/2006/relationships/image" Target="../media/image2334.png"/><Relationship Id="rId173" Type="http://schemas.openxmlformats.org/officeDocument/2006/relationships/customXml" Target="../ink/ink3040.xml"/><Relationship Id="rId172" Type="http://schemas.openxmlformats.org/officeDocument/2006/relationships/image" Target="../media/image2333.png"/><Relationship Id="rId171" Type="http://schemas.openxmlformats.org/officeDocument/2006/relationships/customXml" Target="../ink/ink3039.xml"/><Relationship Id="rId170" Type="http://schemas.openxmlformats.org/officeDocument/2006/relationships/image" Target="../media/image2332.png"/><Relationship Id="rId17" Type="http://schemas.openxmlformats.org/officeDocument/2006/relationships/customXml" Target="../ink/ink2962.xml"/><Relationship Id="rId169" Type="http://schemas.openxmlformats.org/officeDocument/2006/relationships/customXml" Target="../ink/ink3038.xml"/><Relationship Id="rId168" Type="http://schemas.openxmlformats.org/officeDocument/2006/relationships/image" Target="../media/image2331.png"/><Relationship Id="rId167" Type="http://schemas.openxmlformats.org/officeDocument/2006/relationships/customXml" Target="../ink/ink3037.xml"/><Relationship Id="rId166" Type="http://schemas.openxmlformats.org/officeDocument/2006/relationships/image" Target="../media/image2330.png"/><Relationship Id="rId165" Type="http://schemas.openxmlformats.org/officeDocument/2006/relationships/customXml" Target="../ink/ink3036.xml"/><Relationship Id="rId164" Type="http://schemas.openxmlformats.org/officeDocument/2006/relationships/image" Target="../media/image2329.png"/><Relationship Id="rId163" Type="http://schemas.openxmlformats.org/officeDocument/2006/relationships/customXml" Target="../ink/ink3035.xml"/><Relationship Id="rId162" Type="http://schemas.openxmlformats.org/officeDocument/2006/relationships/image" Target="../media/image2328.png"/><Relationship Id="rId161" Type="http://schemas.openxmlformats.org/officeDocument/2006/relationships/customXml" Target="../ink/ink3034.xml"/><Relationship Id="rId160" Type="http://schemas.openxmlformats.org/officeDocument/2006/relationships/image" Target="../media/image1485.png"/><Relationship Id="rId16" Type="http://schemas.openxmlformats.org/officeDocument/2006/relationships/image" Target="../media/image1413.png"/><Relationship Id="rId159" Type="http://schemas.openxmlformats.org/officeDocument/2006/relationships/customXml" Target="../ink/ink3033.xml"/><Relationship Id="rId158" Type="http://schemas.openxmlformats.org/officeDocument/2006/relationships/image" Target="../media/image1484.png"/><Relationship Id="rId157" Type="http://schemas.openxmlformats.org/officeDocument/2006/relationships/customXml" Target="../ink/ink3032.xml"/><Relationship Id="rId156" Type="http://schemas.openxmlformats.org/officeDocument/2006/relationships/image" Target="../media/image1483.png"/><Relationship Id="rId155" Type="http://schemas.openxmlformats.org/officeDocument/2006/relationships/customXml" Target="../ink/ink3031.xml"/><Relationship Id="rId154" Type="http://schemas.openxmlformats.org/officeDocument/2006/relationships/image" Target="../media/image1482.png"/><Relationship Id="rId153" Type="http://schemas.openxmlformats.org/officeDocument/2006/relationships/customXml" Target="../ink/ink3030.xml"/><Relationship Id="rId152" Type="http://schemas.openxmlformats.org/officeDocument/2006/relationships/image" Target="../media/image1481.png"/><Relationship Id="rId151" Type="http://schemas.openxmlformats.org/officeDocument/2006/relationships/customXml" Target="../ink/ink3029.xml"/><Relationship Id="rId150" Type="http://schemas.openxmlformats.org/officeDocument/2006/relationships/image" Target="../media/image1480.png"/><Relationship Id="rId15" Type="http://schemas.openxmlformats.org/officeDocument/2006/relationships/customXml" Target="../ink/ink2961.xml"/><Relationship Id="rId149" Type="http://schemas.openxmlformats.org/officeDocument/2006/relationships/customXml" Target="../ink/ink3028.xml"/><Relationship Id="rId148" Type="http://schemas.openxmlformats.org/officeDocument/2006/relationships/image" Target="../media/image1479.png"/><Relationship Id="rId147" Type="http://schemas.openxmlformats.org/officeDocument/2006/relationships/customXml" Target="../ink/ink3027.xml"/><Relationship Id="rId146" Type="http://schemas.openxmlformats.org/officeDocument/2006/relationships/image" Target="../media/image1478.png"/><Relationship Id="rId145" Type="http://schemas.openxmlformats.org/officeDocument/2006/relationships/customXml" Target="../ink/ink3026.xml"/><Relationship Id="rId144" Type="http://schemas.openxmlformats.org/officeDocument/2006/relationships/image" Target="../media/image1477.png"/><Relationship Id="rId143" Type="http://schemas.openxmlformats.org/officeDocument/2006/relationships/customXml" Target="../ink/ink3025.xml"/><Relationship Id="rId142" Type="http://schemas.openxmlformats.org/officeDocument/2006/relationships/image" Target="../media/image1476.png"/><Relationship Id="rId141" Type="http://schemas.openxmlformats.org/officeDocument/2006/relationships/customXml" Target="../ink/ink3024.xml"/><Relationship Id="rId140" Type="http://schemas.openxmlformats.org/officeDocument/2006/relationships/image" Target="../media/image1475.png"/><Relationship Id="rId14" Type="http://schemas.openxmlformats.org/officeDocument/2006/relationships/image" Target="../media/image1412.png"/><Relationship Id="rId139" Type="http://schemas.openxmlformats.org/officeDocument/2006/relationships/customXml" Target="../ink/ink3023.xml"/><Relationship Id="rId138" Type="http://schemas.openxmlformats.org/officeDocument/2006/relationships/image" Target="../media/image1474.png"/><Relationship Id="rId137" Type="http://schemas.openxmlformats.org/officeDocument/2006/relationships/customXml" Target="../ink/ink3022.xml"/><Relationship Id="rId136" Type="http://schemas.openxmlformats.org/officeDocument/2006/relationships/image" Target="../media/image1473.png"/><Relationship Id="rId135" Type="http://schemas.openxmlformats.org/officeDocument/2006/relationships/customXml" Target="../ink/ink3021.xml"/><Relationship Id="rId134" Type="http://schemas.openxmlformats.org/officeDocument/2006/relationships/image" Target="../media/image1472.png"/><Relationship Id="rId133" Type="http://schemas.openxmlformats.org/officeDocument/2006/relationships/customXml" Target="../ink/ink3020.xml"/><Relationship Id="rId132" Type="http://schemas.openxmlformats.org/officeDocument/2006/relationships/image" Target="../media/image1471.png"/><Relationship Id="rId131" Type="http://schemas.openxmlformats.org/officeDocument/2006/relationships/customXml" Target="../ink/ink3019.xml"/><Relationship Id="rId130" Type="http://schemas.openxmlformats.org/officeDocument/2006/relationships/image" Target="../media/image1470.png"/><Relationship Id="rId13" Type="http://schemas.openxmlformats.org/officeDocument/2006/relationships/customXml" Target="../ink/ink2960.xml"/><Relationship Id="rId129" Type="http://schemas.openxmlformats.org/officeDocument/2006/relationships/customXml" Target="../ink/ink3018.xml"/><Relationship Id="rId128" Type="http://schemas.openxmlformats.org/officeDocument/2006/relationships/image" Target="../media/image1469.png"/><Relationship Id="rId127" Type="http://schemas.openxmlformats.org/officeDocument/2006/relationships/customXml" Target="../ink/ink3017.xml"/><Relationship Id="rId126" Type="http://schemas.openxmlformats.org/officeDocument/2006/relationships/image" Target="../media/image1468.png"/><Relationship Id="rId125" Type="http://schemas.openxmlformats.org/officeDocument/2006/relationships/customXml" Target="../ink/ink3016.xml"/><Relationship Id="rId124" Type="http://schemas.openxmlformats.org/officeDocument/2006/relationships/image" Target="../media/image1467.png"/><Relationship Id="rId123" Type="http://schemas.openxmlformats.org/officeDocument/2006/relationships/customXml" Target="../ink/ink3015.xml"/><Relationship Id="rId122" Type="http://schemas.openxmlformats.org/officeDocument/2006/relationships/image" Target="../media/image1466.png"/><Relationship Id="rId121" Type="http://schemas.openxmlformats.org/officeDocument/2006/relationships/customXml" Target="../ink/ink3014.xml"/><Relationship Id="rId120" Type="http://schemas.openxmlformats.org/officeDocument/2006/relationships/image" Target="../media/image1465.png"/><Relationship Id="rId12" Type="http://schemas.openxmlformats.org/officeDocument/2006/relationships/image" Target="../media/image1411.png"/><Relationship Id="rId119" Type="http://schemas.openxmlformats.org/officeDocument/2006/relationships/customXml" Target="../ink/ink3013.xml"/><Relationship Id="rId118" Type="http://schemas.openxmlformats.org/officeDocument/2006/relationships/image" Target="../media/image1464.png"/><Relationship Id="rId117" Type="http://schemas.openxmlformats.org/officeDocument/2006/relationships/customXml" Target="../ink/ink3012.xml"/><Relationship Id="rId116" Type="http://schemas.openxmlformats.org/officeDocument/2006/relationships/image" Target="../media/image1463.png"/><Relationship Id="rId115" Type="http://schemas.openxmlformats.org/officeDocument/2006/relationships/customXml" Target="../ink/ink3011.xml"/><Relationship Id="rId114" Type="http://schemas.openxmlformats.org/officeDocument/2006/relationships/image" Target="../media/image1462.png"/><Relationship Id="rId113" Type="http://schemas.openxmlformats.org/officeDocument/2006/relationships/customXml" Target="../ink/ink3010.xml"/><Relationship Id="rId112" Type="http://schemas.openxmlformats.org/officeDocument/2006/relationships/image" Target="../media/image1461.png"/><Relationship Id="rId111" Type="http://schemas.openxmlformats.org/officeDocument/2006/relationships/customXml" Target="../ink/ink3009.xml"/><Relationship Id="rId110" Type="http://schemas.openxmlformats.org/officeDocument/2006/relationships/image" Target="../media/image1460.png"/><Relationship Id="rId11" Type="http://schemas.openxmlformats.org/officeDocument/2006/relationships/customXml" Target="../ink/ink2959.xml"/><Relationship Id="rId109" Type="http://schemas.openxmlformats.org/officeDocument/2006/relationships/customXml" Target="../ink/ink3008.xml"/><Relationship Id="rId108" Type="http://schemas.openxmlformats.org/officeDocument/2006/relationships/image" Target="../media/image1459.png"/><Relationship Id="rId107" Type="http://schemas.openxmlformats.org/officeDocument/2006/relationships/customXml" Target="../ink/ink3007.xml"/><Relationship Id="rId106" Type="http://schemas.openxmlformats.org/officeDocument/2006/relationships/image" Target="../media/image1458.png"/><Relationship Id="rId105" Type="http://schemas.openxmlformats.org/officeDocument/2006/relationships/customXml" Target="../ink/ink3006.xml"/><Relationship Id="rId104" Type="http://schemas.openxmlformats.org/officeDocument/2006/relationships/image" Target="../media/image1457.png"/><Relationship Id="rId103" Type="http://schemas.openxmlformats.org/officeDocument/2006/relationships/customXml" Target="../ink/ink3005.xml"/><Relationship Id="rId102" Type="http://schemas.openxmlformats.org/officeDocument/2006/relationships/image" Target="../media/image1456.png"/><Relationship Id="rId101" Type="http://schemas.openxmlformats.org/officeDocument/2006/relationships/customXml" Target="../ink/ink3004.xml"/><Relationship Id="rId100" Type="http://schemas.openxmlformats.org/officeDocument/2006/relationships/image" Target="../media/image1455.png"/><Relationship Id="rId10" Type="http://schemas.openxmlformats.org/officeDocument/2006/relationships/image" Target="../media/image1410.png"/><Relationship Id="rId1" Type="http://schemas.openxmlformats.org/officeDocument/2006/relationships/customXml" Target="../ink/ink29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152.xml"/><Relationship Id="rId98" Type="http://schemas.openxmlformats.org/officeDocument/2006/relationships/image" Target="../media/image1454.png"/><Relationship Id="rId97" Type="http://schemas.openxmlformats.org/officeDocument/2006/relationships/customXml" Target="../ink/ink3151.xml"/><Relationship Id="rId96" Type="http://schemas.openxmlformats.org/officeDocument/2006/relationships/image" Target="../media/image1453.png"/><Relationship Id="rId95" Type="http://schemas.openxmlformats.org/officeDocument/2006/relationships/customXml" Target="../ink/ink3150.xml"/><Relationship Id="rId94" Type="http://schemas.openxmlformats.org/officeDocument/2006/relationships/image" Target="../media/image1452.png"/><Relationship Id="rId93" Type="http://schemas.openxmlformats.org/officeDocument/2006/relationships/customXml" Target="../ink/ink3149.xml"/><Relationship Id="rId92" Type="http://schemas.openxmlformats.org/officeDocument/2006/relationships/image" Target="../media/image1451.png"/><Relationship Id="rId91" Type="http://schemas.openxmlformats.org/officeDocument/2006/relationships/customXml" Target="../ink/ink3148.xml"/><Relationship Id="rId90" Type="http://schemas.openxmlformats.org/officeDocument/2006/relationships/image" Target="../media/image1450.png"/><Relationship Id="rId9" Type="http://schemas.openxmlformats.org/officeDocument/2006/relationships/customXml" Target="../ink/ink3107.xml"/><Relationship Id="rId89" Type="http://schemas.openxmlformats.org/officeDocument/2006/relationships/customXml" Target="../ink/ink3147.xml"/><Relationship Id="rId88" Type="http://schemas.openxmlformats.org/officeDocument/2006/relationships/image" Target="../media/image1449.png"/><Relationship Id="rId87" Type="http://schemas.openxmlformats.org/officeDocument/2006/relationships/customXml" Target="../ink/ink3146.xml"/><Relationship Id="rId86" Type="http://schemas.openxmlformats.org/officeDocument/2006/relationships/image" Target="../media/image1448.png"/><Relationship Id="rId85" Type="http://schemas.openxmlformats.org/officeDocument/2006/relationships/customXml" Target="../ink/ink3145.xml"/><Relationship Id="rId84" Type="http://schemas.openxmlformats.org/officeDocument/2006/relationships/image" Target="../media/image1447.png"/><Relationship Id="rId83" Type="http://schemas.openxmlformats.org/officeDocument/2006/relationships/customXml" Target="../ink/ink3144.xml"/><Relationship Id="rId82" Type="http://schemas.openxmlformats.org/officeDocument/2006/relationships/image" Target="../media/image1446.png"/><Relationship Id="rId81" Type="http://schemas.openxmlformats.org/officeDocument/2006/relationships/customXml" Target="../ink/ink3143.xml"/><Relationship Id="rId80" Type="http://schemas.openxmlformats.org/officeDocument/2006/relationships/image" Target="../media/image1445.png"/><Relationship Id="rId8" Type="http://schemas.openxmlformats.org/officeDocument/2006/relationships/image" Target="../media/image1409.png"/><Relationship Id="rId79" Type="http://schemas.openxmlformats.org/officeDocument/2006/relationships/customXml" Target="../ink/ink3142.xml"/><Relationship Id="rId78" Type="http://schemas.openxmlformats.org/officeDocument/2006/relationships/image" Target="../media/image1444.png"/><Relationship Id="rId77" Type="http://schemas.openxmlformats.org/officeDocument/2006/relationships/customXml" Target="../ink/ink3141.xml"/><Relationship Id="rId76" Type="http://schemas.openxmlformats.org/officeDocument/2006/relationships/image" Target="../media/image1443.png"/><Relationship Id="rId75" Type="http://schemas.openxmlformats.org/officeDocument/2006/relationships/customXml" Target="../ink/ink3140.xml"/><Relationship Id="rId74" Type="http://schemas.openxmlformats.org/officeDocument/2006/relationships/image" Target="../media/image1442.png"/><Relationship Id="rId73" Type="http://schemas.openxmlformats.org/officeDocument/2006/relationships/customXml" Target="../ink/ink3139.xml"/><Relationship Id="rId72" Type="http://schemas.openxmlformats.org/officeDocument/2006/relationships/image" Target="../media/image1441.png"/><Relationship Id="rId71" Type="http://schemas.openxmlformats.org/officeDocument/2006/relationships/customXml" Target="../ink/ink3138.xml"/><Relationship Id="rId70" Type="http://schemas.openxmlformats.org/officeDocument/2006/relationships/image" Target="../media/image1440.png"/><Relationship Id="rId7" Type="http://schemas.openxmlformats.org/officeDocument/2006/relationships/customXml" Target="../ink/ink3106.xml"/><Relationship Id="rId69" Type="http://schemas.openxmlformats.org/officeDocument/2006/relationships/customXml" Target="../ink/ink3137.xml"/><Relationship Id="rId68" Type="http://schemas.openxmlformats.org/officeDocument/2006/relationships/image" Target="../media/image1439.png"/><Relationship Id="rId67" Type="http://schemas.openxmlformats.org/officeDocument/2006/relationships/customXml" Target="../ink/ink3136.xml"/><Relationship Id="rId66" Type="http://schemas.openxmlformats.org/officeDocument/2006/relationships/image" Target="../media/image1438.png"/><Relationship Id="rId65" Type="http://schemas.openxmlformats.org/officeDocument/2006/relationships/customXml" Target="../ink/ink3135.xml"/><Relationship Id="rId64" Type="http://schemas.openxmlformats.org/officeDocument/2006/relationships/image" Target="../media/image1437.png"/><Relationship Id="rId63" Type="http://schemas.openxmlformats.org/officeDocument/2006/relationships/customXml" Target="../ink/ink3134.xml"/><Relationship Id="rId62" Type="http://schemas.openxmlformats.org/officeDocument/2006/relationships/image" Target="../media/image1436.png"/><Relationship Id="rId61" Type="http://schemas.openxmlformats.org/officeDocument/2006/relationships/customXml" Target="../ink/ink3133.xml"/><Relationship Id="rId60" Type="http://schemas.openxmlformats.org/officeDocument/2006/relationships/image" Target="../media/image1435.png"/><Relationship Id="rId6" Type="http://schemas.openxmlformats.org/officeDocument/2006/relationships/image" Target="../media/image1408.png"/><Relationship Id="rId59" Type="http://schemas.openxmlformats.org/officeDocument/2006/relationships/customXml" Target="../ink/ink3132.xml"/><Relationship Id="rId58" Type="http://schemas.openxmlformats.org/officeDocument/2006/relationships/image" Target="../media/image1434.png"/><Relationship Id="rId57" Type="http://schemas.openxmlformats.org/officeDocument/2006/relationships/customXml" Target="../ink/ink3131.xml"/><Relationship Id="rId56" Type="http://schemas.openxmlformats.org/officeDocument/2006/relationships/image" Target="../media/image1433.png"/><Relationship Id="rId55" Type="http://schemas.openxmlformats.org/officeDocument/2006/relationships/customXml" Target="../ink/ink3130.xml"/><Relationship Id="rId54" Type="http://schemas.openxmlformats.org/officeDocument/2006/relationships/image" Target="../media/image1432.png"/><Relationship Id="rId53" Type="http://schemas.openxmlformats.org/officeDocument/2006/relationships/customXml" Target="../ink/ink3129.xml"/><Relationship Id="rId52" Type="http://schemas.openxmlformats.org/officeDocument/2006/relationships/image" Target="../media/image1431.png"/><Relationship Id="rId51" Type="http://schemas.openxmlformats.org/officeDocument/2006/relationships/customXml" Target="../ink/ink3128.xml"/><Relationship Id="rId50" Type="http://schemas.openxmlformats.org/officeDocument/2006/relationships/image" Target="../media/image1430.png"/><Relationship Id="rId5" Type="http://schemas.openxmlformats.org/officeDocument/2006/relationships/customXml" Target="../ink/ink3105.xml"/><Relationship Id="rId49" Type="http://schemas.openxmlformats.org/officeDocument/2006/relationships/customXml" Target="../ink/ink3127.xml"/><Relationship Id="rId48" Type="http://schemas.openxmlformats.org/officeDocument/2006/relationships/image" Target="../media/image1429.png"/><Relationship Id="rId47" Type="http://schemas.openxmlformats.org/officeDocument/2006/relationships/customXml" Target="../ink/ink3126.xml"/><Relationship Id="rId46" Type="http://schemas.openxmlformats.org/officeDocument/2006/relationships/image" Target="../media/image1428.png"/><Relationship Id="rId45" Type="http://schemas.openxmlformats.org/officeDocument/2006/relationships/customXml" Target="../ink/ink3125.xml"/><Relationship Id="rId44" Type="http://schemas.openxmlformats.org/officeDocument/2006/relationships/image" Target="../media/image1427.png"/><Relationship Id="rId43" Type="http://schemas.openxmlformats.org/officeDocument/2006/relationships/customXml" Target="../ink/ink3124.xml"/><Relationship Id="rId42" Type="http://schemas.openxmlformats.org/officeDocument/2006/relationships/image" Target="../media/image1426.png"/><Relationship Id="rId41" Type="http://schemas.openxmlformats.org/officeDocument/2006/relationships/customXml" Target="../ink/ink3123.xml"/><Relationship Id="rId40" Type="http://schemas.openxmlformats.org/officeDocument/2006/relationships/image" Target="../media/image1425.png"/><Relationship Id="rId4" Type="http://schemas.openxmlformats.org/officeDocument/2006/relationships/image" Target="../media/image1407.png"/><Relationship Id="rId39" Type="http://schemas.openxmlformats.org/officeDocument/2006/relationships/customXml" Target="../ink/ink3122.xml"/><Relationship Id="rId38" Type="http://schemas.openxmlformats.org/officeDocument/2006/relationships/image" Target="../media/image1424.png"/><Relationship Id="rId37" Type="http://schemas.openxmlformats.org/officeDocument/2006/relationships/customXml" Target="../ink/ink3121.xml"/><Relationship Id="rId361" Type="http://schemas.openxmlformats.org/officeDocument/2006/relationships/slideLayout" Target="../slideLayouts/slideLayout36.xml"/><Relationship Id="rId360" Type="http://schemas.openxmlformats.org/officeDocument/2006/relationships/audio" Target="../media/audio3.wav"/><Relationship Id="rId36" Type="http://schemas.openxmlformats.org/officeDocument/2006/relationships/image" Target="../media/image1423.png"/><Relationship Id="rId359" Type="http://schemas.openxmlformats.org/officeDocument/2006/relationships/audio" Target="../media/audio1.wav"/><Relationship Id="rId358" Type="http://schemas.openxmlformats.org/officeDocument/2006/relationships/image" Target="../media/image2456.png"/><Relationship Id="rId357" Type="http://schemas.openxmlformats.org/officeDocument/2006/relationships/customXml" Target="../ink/ink3281.xml"/><Relationship Id="rId356" Type="http://schemas.openxmlformats.org/officeDocument/2006/relationships/image" Target="../media/image2455.png"/><Relationship Id="rId355" Type="http://schemas.openxmlformats.org/officeDocument/2006/relationships/customXml" Target="../ink/ink3280.xml"/><Relationship Id="rId354" Type="http://schemas.openxmlformats.org/officeDocument/2006/relationships/image" Target="../media/image2454.png"/><Relationship Id="rId353" Type="http://schemas.openxmlformats.org/officeDocument/2006/relationships/customXml" Target="../ink/ink3279.xml"/><Relationship Id="rId352" Type="http://schemas.openxmlformats.org/officeDocument/2006/relationships/image" Target="../media/image2453.png"/><Relationship Id="rId351" Type="http://schemas.openxmlformats.org/officeDocument/2006/relationships/customXml" Target="../ink/ink3278.xml"/><Relationship Id="rId350" Type="http://schemas.openxmlformats.org/officeDocument/2006/relationships/image" Target="../media/image2452.png"/><Relationship Id="rId35" Type="http://schemas.openxmlformats.org/officeDocument/2006/relationships/customXml" Target="../ink/ink3120.xml"/><Relationship Id="rId349" Type="http://schemas.openxmlformats.org/officeDocument/2006/relationships/customXml" Target="../ink/ink3277.xml"/><Relationship Id="rId348" Type="http://schemas.openxmlformats.org/officeDocument/2006/relationships/image" Target="../media/image2451.png"/><Relationship Id="rId347" Type="http://schemas.openxmlformats.org/officeDocument/2006/relationships/customXml" Target="../ink/ink3276.xml"/><Relationship Id="rId346" Type="http://schemas.openxmlformats.org/officeDocument/2006/relationships/image" Target="../media/image2450.png"/><Relationship Id="rId345" Type="http://schemas.openxmlformats.org/officeDocument/2006/relationships/customXml" Target="../ink/ink3275.xml"/><Relationship Id="rId344" Type="http://schemas.openxmlformats.org/officeDocument/2006/relationships/image" Target="../media/image2449.png"/><Relationship Id="rId343" Type="http://schemas.openxmlformats.org/officeDocument/2006/relationships/customXml" Target="../ink/ink3274.xml"/><Relationship Id="rId342" Type="http://schemas.openxmlformats.org/officeDocument/2006/relationships/image" Target="../media/image2448.png"/><Relationship Id="rId341" Type="http://schemas.openxmlformats.org/officeDocument/2006/relationships/customXml" Target="../ink/ink3273.xml"/><Relationship Id="rId340" Type="http://schemas.openxmlformats.org/officeDocument/2006/relationships/image" Target="../media/image2447.png"/><Relationship Id="rId34" Type="http://schemas.openxmlformats.org/officeDocument/2006/relationships/image" Target="../media/image1422.png"/><Relationship Id="rId339" Type="http://schemas.openxmlformats.org/officeDocument/2006/relationships/customXml" Target="../ink/ink3272.xml"/><Relationship Id="rId338" Type="http://schemas.openxmlformats.org/officeDocument/2006/relationships/image" Target="../media/image2446.png"/><Relationship Id="rId337" Type="http://schemas.openxmlformats.org/officeDocument/2006/relationships/customXml" Target="../ink/ink3271.xml"/><Relationship Id="rId336" Type="http://schemas.openxmlformats.org/officeDocument/2006/relationships/image" Target="../media/image2445.png"/><Relationship Id="rId335" Type="http://schemas.openxmlformats.org/officeDocument/2006/relationships/customXml" Target="../ink/ink3270.xml"/><Relationship Id="rId334" Type="http://schemas.openxmlformats.org/officeDocument/2006/relationships/image" Target="../media/image2444.png"/><Relationship Id="rId333" Type="http://schemas.openxmlformats.org/officeDocument/2006/relationships/customXml" Target="../ink/ink3269.xml"/><Relationship Id="rId332" Type="http://schemas.openxmlformats.org/officeDocument/2006/relationships/image" Target="../media/image2443.png"/><Relationship Id="rId331" Type="http://schemas.openxmlformats.org/officeDocument/2006/relationships/customXml" Target="../ink/ink3268.xml"/><Relationship Id="rId330" Type="http://schemas.openxmlformats.org/officeDocument/2006/relationships/image" Target="../media/image2442.png"/><Relationship Id="rId33" Type="http://schemas.openxmlformats.org/officeDocument/2006/relationships/customXml" Target="../ink/ink3119.xml"/><Relationship Id="rId329" Type="http://schemas.openxmlformats.org/officeDocument/2006/relationships/customXml" Target="../ink/ink3267.xml"/><Relationship Id="rId328" Type="http://schemas.openxmlformats.org/officeDocument/2006/relationships/image" Target="../media/image2441.png"/><Relationship Id="rId327" Type="http://schemas.openxmlformats.org/officeDocument/2006/relationships/customXml" Target="../ink/ink3266.xml"/><Relationship Id="rId326" Type="http://schemas.openxmlformats.org/officeDocument/2006/relationships/image" Target="../media/image2440.png"/><Relationship Id="rId325" Type="http://schemas.openxmlformats.org/officeDocument/2006/relationships/customXml" Target="../ink/ink3265.xml"/><Relationship Id="rId324" Type="http://schemas.openxmlformats.org/officeDocument/2006/relationships/image" Target="../media/image2439.png"/><Relationship Id="rId323" Type="http://schemas.openxmlformats.org/officeDocument/2006/relationships/customXml" Target="../ink/ink3264.xml"/><Relationship Id="rId322" Type="http://schemas.openxmlformats.org/officeDocument/2006/relationships/image" Target="../media/image2438.png"/><Relationship Id="rId321" Type="http://schemas.openxmlformats.org/officeDocument/2006/relationships/customXml" Target="../ink/ink3263.xml"/><Relationship Id="rId320" Type="http://schemas.openxmlformats.org/officeDocument/2006/relationships/image" Target="../media/image2437.png"/><Relationship Id="rId32" Type="http://schemas.openxmlformats.org/officeDocument/2006/relationships/image" Target="../media/image1421.png"/><Relationship Id="rId319" Type="http://schemas.openxmlformats.org/officeDocument/2006/relationships/customXml" Target="../ink/ink3262.xml"/><Relationship Id="rId318" Type="http://schemas.openxmlformats.org/officeDocument/2006/relationships/image" Target="../media/image2436.png"/><Relationship Id="rId317" Type="http://schemas.openxmlformats.org/officeDocument/2006/relationships/customXml" Target="../ink/ink3261.xml"/><Relationship Id="rId316" Type="http://schemas.openxmlformats.org/officeDocument/2006/relationships/image" Target="../media/image2435.png"/><Relationship Id="rId315" Type="http://schemas.openxmlformats.org/officeDocument/2006/relationships/customXml" Target="../ink/ink3260.xml"/><Relationship Id="rId314" Type="http://schemas.openxmlformats.org/officeDocument/2006/relationships/image" Target="../media/image2434.png"/><Relationship Id="rId313" Type="http://schemas.openxmlformats.org/officeDocument/2006/relationships/customXml" Target="../ink/ink3259.xml"/><Relationship Id="rId312" Type="http://schemas.openxmlformats.org/officeDocument/2006/relationships/image" Target="../media/image2433.png"/><Relationship Id="rId311" Type="http://schemas.openxmlformats.org/officeDocument/2006/relationships/customXml" Target="../ink/ink3258.xml"/><Relationship Id="rId310" Type="http://schemas.openxmlformats.org/officeDocument/2006/relationships/image" Target="../media/image2432.png"/><Relationship Id="rId31" Type="http://schemas.openxmlformats.org/officeDocument/2006/relationships/customXml" Target="../ink/ink3118.xml"/><Relationship Id="rId309" Type="http://schemas.openxmlformats.org/officeDocument/2006/relationships/customXml" Target="../ink/ink3257.xml"/><Relationship Id="rId308" Type="http://schemas.openxmlformats.org/officeDocument/2006/relationships/image" Target="../media/image2431.png"/><Relationship Id="rId307" Type="http://schemas.openxmlformats.org/officeDocument/2006/relationships/customXml" Target="../ink/ink3256.xml"/><Relationship Id="rId306" Type="http://schemas.openxmlformats.org/officeDocument/2006/relationships/image" Target="../media/image2430.png"/><Relationship Id="rId305" Type="http://schemas.openxmlformats.org/officeDocument/2006/relationships/customXml" Target="../ink/ink3255.xml"/><Relationship Id="rId304" Type="http://schemas.openxmlformats.org/officeDocument/2006/relationships/image" Target="../media/image2429.png"/><Relationship Id="rId303" Type="http://schemas.openxmlformats.org/officeDocument/2006/relationships/customXml" Target="../ink/ink3254.xml"/><Relationship Id="rId302" Type="http://schemas.openxmlformats.org/officeDocument/2006/relationships/image" Target="../media/image2428.png"/><Relationship Id="rId301" Type="http://schemas.openxmlformats.org/officeDocument/2006/relationships/customXml" Target="../ink/ink3253.xml"/><Relationship Id="rId300" Type="http://schemas.openxmlformats.org/officeDocument/2006/relationships/image" Target="../media/image2427.png"/><Relationship Id="rId30" Type="http://schemas.openxmlformats.org/officeDocument/2006/relationships/image" Target="../media/image1420.png"/><Relationship Id="rId3" Type="http://schemas.openxmlformats.org/officeDocument/2006/relationships/customXml" Target="../ink/ink3104.xml"/><Relationship Id="rId299" Type="http://schemas.openxmlformats.org/officeDocument/2006/relationships/customXml" Target="../ink/ink3252.xml"/><Relationship Id="rId298" Type="http://schemas.openxmlformats.org/officeDocument/2006/relationships/image" Target="../media/image2426.png"/><Relationship Id="rId297" Type="http://schemas.openxmlformats.org/officeDocument/2006/relationships/customXml" Target="../ink/ink3251.xml"/><Relationship Id="rId296" Type="http://schemas.openxmlformats.org/officeDocument/2006/relationships/image" Target="../media/image2425.png"/><Relationship Id="rId295" Type="http://schemas.openxmlformats.org/officeDocument/2006/relationships/customXml" Target="../ink/ink3250.xml"/><Relationship Id="rId294" Type="http://schemas.openxmlformats.org/officeDocument/2006/relationships/image" Target="../media/image2424.png"/><Relationship Id="rId293" Type="http://schemas.openxmlformats.org/officeDocument/2006/relationships/customXml" Target="../ink/ink3249.xml"/><Relationship Id="rId292" Type="http://schemas.openxmlformats.org/officeDocument/2006/relationships/image" Target="../media/image2423.png"/><Relationship Id="rId291" Type="http://schemas.openxmlformats.org/officeDocument/2006/relationships/customXml" Target="../ink/ink3248.xml"/><Relationship Id="rId290" Type="http://schemas.openxmlformats.org/officeDocument/2006/relationships/image" Target="../media/image2422.png"/><Relationship Id="rId29" Type="http://schemas.openxmlformats.org/officeDocument/2006/relationships/customXml" Target="../ink/ink3117.xml"/><Relationship Id="rId289" Type="http://schemas.openxmlformats.org/officeDocument/2006/relationships/customXml" Target="../ink/ink3247.xml"/><Relationship Id="rId288" Type="http://schemas.openxmlformats.org/officeDocument/2006/relationships/image" Target="../media/image2421.png"/><Relationship Id="rId287" Type="http://schemas.openxmlformats.org/officeDocument/2006/relationships/customXml" Target="../ink/ink3246.xml"/><Relationship Id="rId286" Type="http://schemas.openxmlformats.org/officeDocument/2006/relationships/image" Target="../media/image2420.png"/><Relationship Id="rId285" Type="http://schemas.openxmlformats.org/officeDocument/2006/relationships/customXml" Target="../ink/ink3245.xml"/><Relationship Id="rId284" Type="http://schemas.openxmlformats.org/officeDocument/2006/relationships/image" Target="../media/image2419.png"/><Relationship Id="rId283" Type="http://schemas.openxmlformats.org/officeDocument/2006/relationships/customXml" Target="../ink/ink3244.xml"/><Relationship Id="rId282" Type="http://schemas.openxmlformats.org/officeDocument/2006/relationships/image" Target="../media/image2418.png"/><Relationship Id="rId281" Type="http://schemas.openxmlformats.org/officeDocument/2006/relationships/customXml" Target="../ink/ink3243.xml"/><Relationship Id="rId280" Type="http://schemas.openxmlformats.org/officeDocument/2006/relationships/image" Target="../media/image2417.png"/><Relationship Id="rId28" Type="http://schemas.openxmlformats.org/officeDocument/2006/relationships/image" Target="../media/image1419.png"/><Relationship Id="rId279" Type="http://schemas.openxmlformats.org/officeDocument/2006/relationships/customXml" Target="../ink/ink3242.xml"/><Relationship Id="rId278" Type="http://schemas.openxmlformats.org/officeDocument/2006/relationships/image" Target="../media/image2416.png"/><Relationship Id="rId277" Type="http://schemas.openxmlformats.org/officeDocument/2006/relationships/customXml" Target="../ink/ink3241.xml"/><Relationship Id="rId276" Type="http://schemas.openxmlformats.org/officeDocument/2006/relationships/image" Target="../media/image2415.png"/><Relationship Id="rId275" Type="http://schemas.openxmlformats.org/officeDocument/2006/relationships/customXml" Target="../ink/ink3240.xml"/><Relationship Id="rId274" Type="http://schemas.openxmlformats.org/officeDocument/2006/relationships/image" Target="../media/image2414.png"/><Relationship Id="rId273" Type="http://schemas.openxmlformats.org/officeDocument/2006/relationships/customXml" Target="../ink/ink3239.xml"/><Relationship Id="rId272" Type="http://schemas.openxmlformats.org/officeDocument/2006/relationships/image" Target="../media/image2413.png"/><Relationship Id="rId271" Type="http://schemas.openxmlformats.org/officeDocument/2006/relationships/customXml" Target="../ink/ink3238.xml"/><Relationship Id="rId270" Type="http://schemas.openxmlformats.org/officeDocument/2006/relationships/image" Target="../media/image2412.png"/><Relationship Id="rId27" Type="http://schemas.openxmlformats.org/officeDocument/2006/relationships/customXml" Target="../ink/ink3116.xml"/><Relationship Id="rId269" Type="http://schemas.openxmlformats.org/officeDocument/2006/relationships/customXml" Target="../ink/ink3237.xml"/><Relationship Id="rId268" Type="http://schemas.openxmlformats.org/officeDocument/2006/relationships/image" Target="../media/image2411.png"/><Relationship Id="rId267" Type="http://schemas.openxmlformats.org/officeDocument/2006/relationships/customXml" Target="../ink/ink3236.xml"/><Relationship Id="rId266" Type="http://schemas.openxmlformats.org/officeDocument/2006/relationships/image" Target="../media/image2410.png"/><Relationship Id="rId265" Type="http://schemas.openxmlformats.org/officeDocument/2006/relationships/customXml" Target="../ink/ink3235.xml"/><Relationship Id="rId264" Type="http://schemas.openxmlformats.org/officeDocument/2006/relationships/image" Target="../media/image2409.png"/><Relationship Id="rId263" Type="http://schemas.openxmlformats.org/officeDocument/2006/relationships/customXml" Target="../ink/ink3234.xml"/><Relationship Id="rId262" Type="http://schemas.openxmlformats.org/officeDocument/2006/relationships/image" Target="../media/image2408.png"/><Relationship Id="rId261" Type="http://schemas.openxmlformats.org/officeDocument/2006/relationships/customXml" Target="../ink/ink3233.xml"/><Relationship Id="rId260" Type="http://schemas.openxmlformats.org/officeDocument/2006/relationships/image" Target="../media/image2407.png"/><Relationship Id="rId26" Type="http://schemas.openxmlformats.org/officeDocument/2006/relationships/image" Target="../media/image1418.png"/><Relationship Id="rId259" Type="http://schemas.openxmlformats.org/officeDocument/2006/relationships/customXml" Target="../ink/ink3232.xml"/><Relationship Id="rId258" Type="http://schemas.openxmlformats.org/officeDocument/2006/relationships/image" Target="../media/image2406.png"/><Relationship Id="rId257" Type="http://schemas.openxmlformats.org/officeDocument/2006/relationships/customXml" Target="../ink/ink3231.xml"/><Relationship Id="rId256" Type="http://schemas.openxmlformats.org/officeDocument/2006/relationships/image" Target="../media/image2405.png"/><Relationship Id="rId255" Type="http://schemas.openxmlformats.org/officeDocument/2006/relationships/customXml" Target="../ink/ink3230.xml"/><Relationship Id="rId254" Type="http://schemas.openxmlformats.org/officeDocument/2006/relationships/image" Target="../media/image2404.png"/><Relationship Id="rId253" Type="http://schemas.openxmlformats.org/officeDocument/2006/relationships/customXml" Target="../ink/ink3229.xml"/><Relationship Id="rId252" Type="http://schemas.openxmlformats.org/officeDocument/2006/relationships/image" Target="../media/image2403.png"/><Relationship Id="rId251" Type="http://schemas.openxmlformats.org/officeDocument/2006/relationships/customXml" Target="../ink/ink3228.xml"/><Relationship Id="rId250" Type="http://schemas.openxmlformats.org/officeDocument/2006/relationships/image" Target="../media/image2402.png"/><Relationship Id="rId25" Type="http://schemas.openxmlformats.org/officeDocument/2006/relationships/customXml" Target="../ink/ink3115.xml"/><Relationship Id="rId249" Type="http://schemas.openxmlformats.org/officeDocument/2006/relationships/customXml" Target="../ink/ink3227.xml"/><Relationship Id="rId248" Type="http://schemas.openxmlformats.org/officeDocument/2006/relationships/image" Target="../media/image2401.png"/><Relationship Id="rId247" Type="http://schemas.openxmlformats.org/officeDocument/2006/relationships/customXml" Target="../ink/ink3226.xml"/><Relationship Id="rId246" Type="http://schemas.openxmlformats.org/officeDocument/2006/relationships/image" Target="../media/image2400.png"/><Relationship Id="rId245" Type="http://schemas.openxmlformats.org/officeDocument/2006/relationships/customXml" Target="../ink/ink3225.xml"/><Relationship Id="rId244" Type="http://schemas.openxmlformats.org/officeDocument/2006/relationships/image" Target="../media/image2399.png"/><Relationship Id="rId243" Type="http://schemas.openxmlformats.org/officeDocument/2006/relationships/customXml" Target="../ink/ink3224.xml"/><Relationship Id="rId242" Type="http://schemas.openxmlformats.org/officeDocument/2006/relationships/image" Target="../media/image2398.png"/><Relationship Id="rId241" Type="http://schemas.openxmlformats.org/officeDocument/2006/relationships/customXml" Target="../ink/ink3223.xml"/><Relationship Id="rId240" Type="http://schemas.openxmlformats.org/officeDocument/2006/relationships/image" Target="../media/image2397.png"/><Relationship Id="rId24" Type="http://schemas.openxmlformats.org/officeDocument/2006/relationships/image" Target="../media/image1417.png"/><Relationship Id="rId239" Type="http://schemas.openxmlformats.org/officeDocument/2006/relationships/customXml" Target="../ink/ink3222.xml"/><Relationship Id="rId238" Type="http://schemas.openxmlformats.org/officeDocument/2006/relationships/image" Target="../media/image2396.png"/><Relationship Id="rId237" Type="http://schemas.openxmlformats.org/officeDocument/2006/relationships/customXml" Target="../ink/ink3221.xml"/><Relationship Id="rId236" Type="http://schemas.openxmlformats.org/officeDocument/2006/relationships/image" Target="../media/image2395.png"/><Relationship Id="rId235" Type="http://schemas.openxmlformats.org/officeDocument/2006/relationships/customXml" Target="../ink/ink3220.xml"/><Relationship Id="rId234" Type="http://schemas.openxmlformats.org/officeDocument/2006/relationships/image" Target="../media/image2394.png"/><Relationship Id="rId233" Type="http://schemas.openxmlformats.org/officeDocument/2006/relationships/customXml" Target="../ink/ink3219.xml"/><Relationship Id="rId232" Type="http://schemas.openxmlformats.org/officeDocument/2006/relationships/image" Target="../media/image2393.png"/><Relationship Id="rId231" Type="http://schemas.openxmlformats.org/officeDocument/2006/relationships/customXml" Target="../ink/ink3218.xml"/><Relationship Id="rId230" Type="http://schemas.openxmlformats.org/officeDocument/2006/relationships/image" Target="../media/image2392.png"/><Relationship Id="rId23" Type="http://schemas.openxmlformats.org/officeDocument/2006/relationships/customXml" Target="../ink/ink3114.xml"/><Relationship Id="rId229" Type="http://schemas.openxmlformats.org/officeDocument/2006/relationships/customXml" Target="../ink/ink3217.xml"/><Relationship Id="rId228" Type="http://schemas.openxmlformats.org/officeDocument/2006/relationships/image" Target="../media/image2391.png"/><Relationship Id="rId227" Type="http://schemas.openxmlformats.org/officeDocument/2006/relationships/customXml" Target="../ink/ink3216.xml"/><Relationship Id="rId226" Type="http://schemas.openxmlformats.org/officeDocument/2006/relationships/image" Target="../media/image2390.png"/><Relationship Id="rId225" Type="http://schemas.openxmlformats.org/officeDocument/2006/relationships/customXml" Target="../ink/ink3215.xml"/><Relationship Id="rId224" Type="http://schemas.openxmlformats.org/officeDocument/2006/relationships/image" Target="../media/image2389.png"/><Relationship Id="rId223" Type="http://schemas.openxmlformats.org/officeDocument/2006/relationships/customXml" Target="../ink/ink3214.xml"/><Relationship Id="rId222" Type="http://schemas.openxmlformats.org/officeDocument/2006/relationships/image" Target="../media/image2388.png"/><Relationship Id="rId221" Type="http://schemas.openxmlformats.org/officeDocument/2006/relationships/customXml" Target="../ink/ink3213.xml"/><Relationship Id="rId220" Type="http://schemas.openxmlformats.org/officeDocument/2006/relationships/image" Target="../media/image2387.png"/><Relationship Id="rId22" Type="http://schemas.openxmlformats.org/officeDocument/2006/relationships/image" Target="../media/image1416.png"/><Relationship Id="rId219" Type="http://schemas.openxmlformats.org/officeDocument/2006/relationships/customXml" Target="../ink/ink3212.xml"/><Relationship Id="rId218" Type="http://schemas.openxmlformats.org/officeDocument/2006/relationships/image" Target="../media/image2386.png"/><Relationship Id="rId217" Type="http://schemas.openxmlformats.org/officeDocument/2006/relationships/customXml" Target="../ink/ink3211.xml"/><Relationship Id="rId216" Type="http://schemas.openxmlformats.org/officeDocument/2006/relationships/image" Target="../media/image2385.png"/><Relationship Id="rId215" Type="http://schemas.openxmlformats.org/officeDocument/2006/relationships/customXml" Target="../ink/ink3210.xml"/><Relationship Id="rId214" Type="http://schemas.openxmlformats.org/officeDocument/2006/relationships/image" Target="../media/image2384.png"/><Relationship Id="rId213" Type="http://schemas.openxmlformats.org/officeDocument/2006/relationships/customXml" Target="../ink/ink3209.xml"/><Relationship Id="rId212" Type="http://schemas.openxmlformats.org/officeDocument/2006/relationships/image" Target="../media/image2383.png"/><Relationship Id="rId211" Type="http://schemas.openxmlformats.org/officeDocument/2006/relationships/customXml" Target="../ink/ink3208.xml"/><Relationship Id="rId210" Type="http://schemas.openxmlformats.org/officeDocument/2006/relationships/image" Target="../media/image2382.png"/><Relationship Id="rId21" Type="http://schemas.openxmlformats.org/officeDocument/2006/relationships/customXml" Target="../ink/ink3113.xml"/><Relationship Id="rId209" Type="http://schemas.openxmlformats.org/officeDocument/2006/relationships/customXml" Target="../ink/ink3207.xml"/><Relationship Id="rId208" Type="http://schemas.openxmlformats.org/officeDocument/2006/relationships/image" Target="../media/image2381.png"/><Relationship Id="rId207" Type="http://schemas.openxmlformats.org/officeDocument/2006/relationships/customXml" Target="../ink/ink3206.xml"/><Relationship Id="rId206" Type="http://schemas.openxmlformats.org/officeDocument/2006/relationships/image" Target="../media/image2380.png"/><Relationship Id="rId205" Type="http://schemas.openxmlformats.org/officeDocument/2006/relationships/customXml" Target="../ink/ink3205.xml"/><Relationship Id="rId204" Type="http://schemas.openxmlformats.org/officeDocument/2006/relationships/image" Target="../media/image2379.png"/><Relationship Id="rId203" Type="http://schemas.openxmlformats.org/officeDocument/2006/relationships/customXml" Target="../ink/ink3204.xml"/><Relationship Id="rId202" Type="http://schemas.openxmlformats.org/officeDocument/2006/relationships/image" Target="../media/image2378.png"/><Relationship Id="rId201" Type="http://schemas.openxmlformats.org/officeDocument/2006/relationships/customXml" Target="../ink/ink3203.xml"/><Relationship Id="rId200" Type="http://schemas.openxmlformats.org/officeDocument/2006/relationships/image" Target="../media/image2377.png"/><Relationship Id="rId20" Type="http://schemas.openxmlformats.org/officeDocument/2006/relationships/image" Target="../media/image1415.png"/><Relationship Id="rId2" Type="http://schemas.openxmlformats.org/officeDocument/2006/relationships/image" Target="../media/image1406.png"/><Relationship Id="rId199" Type="http://schemas.openxmlformats.org/officeDocument/2006/relationships/customXml" Target="../ink/ink3202.xml"/><Relationship Id="rId198" Type="http://schemas.openxmlformats.org/officeDocument/2006/relationships/image" Target="../media/image2376.png"/><Relationship Id="rId197" Type="http://schemas.openxmlformats.org/officeDocument/2006/relationships/customXml" Target="../ink/ink3201.xml"/><Relationship Id="rId196" Type="http://schemas.openxmlformats.org/officeDocument/2006/relationships/image" Target="../media/image2375.png"/><Relationship Id="rId195" Type="http://schemas.openxmlformats.org/officeDocument/2006/relationships/customXml" Target="../ink/ink3200.xml"/><Relationship Id="rId194" Type="http://schemas.openxmlformats.org/officeDocument/2006/relationships/image" Target="../media/image2374.png"/><Relationship Id="rId193" Type="http://schemas.openxmlformats.org/officeDocument/2006/relationships/customXml" Target="../ink/ink3199.xml"/><Relationship Id="rId192" Type="http://schemas.openxmlformats.org/officeDocument/2006/relationships/image" Target="../media/image2373.png"/><Relationship Id="rId191" Type="http://schemas.openxmlformats.org/officeDocument/2006/relationships/customXml" Target="../ink/ink3198.xml"/><Relationship Id="rId190" Type="http://schemas.openxmlformats.org/officeDocument/2006/relationships/image" Target="../media/image2372.png"/><Relationship Id="rId19" Type="http://schemas.openxmlformats.org/officeDocument/2006/relationships/customXml" Target="../ink/ink3112.xml"/><Relationship Id="rId189" Type="http://schemas.openxmlformats.org/officeDocument/2006/relationships/customXml" Target="../ink/ink3197.xml"/><Relationship Id="rId188" Type="http://schemas.openxmlformats.org/officeDocument/2006/relationships/image" Target="../media/image2371.png"/><Relationship Id="rId187" Type="http://schemas.openxmlformats.org/officeDocument/2006/relationships/customXml" Target="../ink/ink3196.xml"/><Relationship Id="rId186" Type="http://schemas.openxmlformats.org/officeDocument/2006/relationships/image" Target="../media/image2370.png"/><Relationship Id="rId185" Type="http://schemas.openxmlformats.org/officeDocument/2006/relationships/customXml" Target="../ink/ink3195.xml"/><Relationship Id="rId184" Type="http://schemas.openxmlformats.org/officeDocument/2006/relationships/image" Target="../media/image2369.png"/><Relationship Id="rId183" Type="http://schemas.openxmlformats.org/officeDocument/2006/relationships/customXml" Target="../ink/ink3194.xml"/><Relationship Id="rId182" Type="http://schemas.openxmlformats.org/officeDocument/2006/relationships/image" Target="../media/image2368.png"/><Relationship Id="rId181" Type="http://schemas.openxmlformats.org/officeDocument/2006/relationships/customXml" Target="../ink/ink3193.xml"/><Relationship Id="rId180" Type="http://schemas.openxmlformats.org/officeDocument/2006/relationships/image" Target="../media/image2367.png"/><Relationship Id="rId18" Type="http://schemas.openxmlformats.org/officeDocument/2006/relationships/image" Target="../media/image1414.png"/><Relationship Id="rId179" Type="http://schemas.openxmlformats.org/officeDocument/2006/relationships/customXml" Target="../ink/ink3192.xml"/><Relationship Id="rId178" Type="http://schemas.openxmlformats.org/officeDocument/2006/relationships/image" Target="../media/image2366.png"/><Relationship Id="rId177" Type="http://schemas.openxmlformats.org/officeDocument/2006/relationships/customXml" Target="../ink/ink3191.xml"/><Relationship Id="rId176" Type="http://schemas.openxmlformats.org/officeDocument/2006/relationships/image" Target="../media/image2365.png"/><Relationship Id="rId175" Type="http://schemas.openxmlformats.org/officeDocument/2006/relationships/customXml" Target="../ink/ink3190.xml"/><Relationship Id="rId174" Type="http://schemas.openxmlformats.org/officeDocument/2006/relationships/image" Target="../media/image2364.png"/><Relationship Id="rId173" Type="http://schemas.openxmlformats.org/officeDocument/2006/relationships/customXml" Target="../ink/ink3189.xml"/><Relationship Id="rId172" Type="http://schemas.openxmlformats.org/officeDocument/2006/relationships/image" Target="../media/image2363.png"/><Relationship Id="rId171" Type="http://schemas.openxmlformats.org/officeDocument/2006/relationships/customXml" Target="../ink/ink3188.xml"/><Relationship Id="rId170" Type="http://schemas.openxmlformats.org/officeDocument/2006/relationships/image" Target="../media/image2362.png"/><Relationship Id="rId17" Type="http://schemas.openxmlformats.org/officeDocument/2006/relationships/customXml" Target="../ink/ink3111.xml"/><Relationship Id="rId169" Type="http://schemas.openxmlformats.org/officeDocument/2006/relationships/customXml" Target="../ink/ink3187.xml"/><Relationship Id="rId168" Type="http://schemas.openxmlformats.org/officeDocument/2006/relationships/image" Target="../media/image2361.png"/><Relationship Id="rId167" Type="http://schemas.openxmlformats.org/officeDocument/2006/relationships/customXml" Target="../ink/ink3186.xml"/><Relationship Id="rId166" Type="http://schemas.openxmlformats.org/officeDocument/2006/relationships/image" Target="../media/image2360.png"/><Relationship Id="rId165" Type="http://schemas.openxmlformats.org/officeDocument/2006/relationships/customXml" Target="../ink/ink3185.xml"/><Relationship Id="rId164" Type="http://schemas.openxmlformats.org/officeDocument/2006/relationships/image" Target="../media/image2359.png"/><Relationship Id="rId163" Type="http://schemas.openxmlformats.org/officeDocument/2006/relationships/customXml" Target="../ink/ink3184.xml"/><Relationship Id="rId162" Type="http://schemas.openxmlformats.org/officeDocument/2006/relationships/image" Target="../media/image2358.png"/><Relationship Id="rId161" Type="http://schemas.openxmlformats.org/officeDocument/2006/relationships/customXml" Target="../ink/ink3183.xml"/><Relationship Id="rId160" Type="http://schemas.openxmlformats.org/officeDocument/2006/relationships/image" Target="../media/image1485.png"/><Relationship Id="rId16" Type="http://schemas.openxmlformats.org/officeDocument/2006/relationships/image" Target="../media/image1413.png"/><Relationship Id="rId159" Type="http://schemas.openxmlformats.org/officeDocument/2006/relationships/customXml" Target="../ink/ink3182.xml"/><Relationship Id="rId158" Type="http://schemas.openxmlformats.org/officeDocument/2006/relationships/image" Target="../media/image1484.png"/><Relationship Id="rId157" Type="http://schemas.openxmlformats.org/officeDocument/2006/relationships/customXml" Target="../ink/ink3181.xml"/><Relationship Id="rId156" Type="http://schemas.openxmlformats.org/officeDocument/2006/relationships/image" Target="../media/image1483.png"/><Relationship Id="rId155" Type="http://schemas.openxmlformats.org/officeDocument/2006/relationships/customXml" Target="../ink/ink3180.xml"/><Relationship Id="rId154" Type="http://schemas.openxmlformats.org/officeDocument/2006/relationships/image" Target="../media/image1482.png"/><Relationship Id="rId153" Type="http://schemas.openxmlformats.org/officeDocument/2006/relationships/customXml" Target="../ink/ink3179.xml"/><Relationship Id="rId152" Type="http://schemas.openxmlformats.org/officeDocument/2006/relationships/image" Target="../media/image1481.png"/><Relationship Id="rId151" Type="http://schemas.openxmlformats.org/officeDocument/2006/relationships/customXml" Target="../ink/ink3178.xml"/><Relationship Id="rId150" Type="http://schemas.openxmlformats.org/officeDocument/2006/relationships/image" Target="../media/image1480.png"/><Relationship Id="rId15" Type="http://schemas.openxmlformats.org/officeDocument/2006/relationships/customXml" Target="../ink/ink3110.xml"/><Relationship Id="rId149" Type="http://schemas.openxmlformats.org/officeDocument/2006/relationships/customXml" Target="../ink/ink3177.xml"/><Relationship Id="rId148" Type="http://schemas.openxmlformats.org/officeDocument/2006/relationships/image" Target="../media/image1479.png"/><Relationship Id="rId147" Type="http://schemas.openxmlformats.org/officeDocument/2006/relationships/customXml" Target="../ink/ink3176.xml"/><Relationship Id="rId146" Type="http://schemas.openxmlformats.org/officeDocument/2006/relationships/image" Target="../media/image1478.png"/><Relationship Id="rId145" Type="http://schemas.openxmlformats.org/officeDocument/2006/relationships/customXml" Target="../ink/ink3175.xml"/><Relationship Id="rId144" Type="http://schemas.openxmlformats.org/officeDocument/2006/relationships/image" Target="../media/image1477.png"/><Relationship Id="rId143" Type="http://schemas.openxmlformats.org/officeDocument/2006/relationships/customXml" Target="../ink/ink3174.xml"/><Relationship Id="rId142" Type="http://schemas.openxmlformats.org/officeDocument/2006/relationships/image" Target="../media/image1476.png"/><Relationship Id="rId141" Type="http://schemas.openxmlformats.org/officeDocument/2006/relationships/customXml" Target="../ink/ink3173.xml"/><Relationship Id="rId140" Type="http://schemas.openxmlformats.org/officeDocument/2006/relationships/image" Target="../media/image1475.png"/><Relationship Id="rId14" Type="http://schemas.openxmlformats.org/officeDocument/2006/relationships/image" Target="../media/image1412.png"/><Relationship Id="rId139" Type="http://schemas.openxmlformats.org/officeDocument/2006/relationships/customXml" Target="../ink/ink3172.xml"/><Relationship Id="rId138" Type="http://schemas.openxmlformats.org/officeDocument/2006/relationships/image" Target="../media/image1474.png"/><Relationship Id="rId137" Type="http://schemas.openxmlformats.org/officeDocument/2006/relationships/customXml" Target="../ink/ink3171.xml"/><Relationship Id="rId136" Type="http://schemas.openxmlformats.org/officeDocument/2006/relationships/image" Target="../media/image1473.png"/><Relationship Id="rId135" Type="http://schemas.openxmlformats.org/officeDocument/2006/relationships/customXml" Target="../ink/ink3170.xml"/><Relationship Id="rId134" Type="http://schemas.openxmlformats.org/officeDocument/2006/relationships/image" Target="../media/image1472.png"/><Relationship Id="rId133" Type="http://schemas.openxmlformats.org/officeDocument/2006/relationships/customXml" Target="../ink/ink3169.xml"/><Relationship Id="rId132" Type="http://schemas.openxmlformats.org/officeDocument/2006/relationships/image" Target="../media/image1471.png"/><Relationship Id="rId131" Type="http://schemas.openxmlformats.org/officeDocument/2006/relationships/customXml" Target="../ink/ink3168.xml"/><Relationship Id="rId130" Type="http://schemas.openxmlformats.org/officeDocument/2006/relationships/image" Target="../media/image1470.png"/><Relationship Id="rId13" Type="http://schemas.openxmlformats.org/officeDocument/2006/relationships/customXml" Target="../ink/ink3109.xml"/><Relationship Id="rId129" Type="http://schemas.openxmlformats.org/officeDocument/2006/relationships/customXml" Target="../ink/ink3167.xml"/><Relationship Id="rId128" Type="http://schemas.openxmlformats.org/officeDocument/2006/relationships/image" Target="../media/image1469.png"/><Relationship Id="rId127" Type="http://schemas.openxmlformats.org/officeDocument/2006/relationships/customXml" Target="../ink/ink3166.xml"/><Relationship Id="rId126" Type="http://schemas.openxmlformats.org/officeDocument/2006/relationships/image" Target="../media/image1468.png"/><Relationship Id="rId125" Type="http://schemas.openxmlformats.org/officeDocument/2006/relationships/customXml" Target="../ink/ink3165.xml"/><Relationship Id="rId124" Type="http://schemas.openxmlformats.org/officeDocument/2006/relationships/image" Target="../media/image1467.png"/><Relationship Id="rId123" Type="http://schemas.openxmlformats.org/officeDocument/2006/relationships/customXml" Target="../ink/ink3164.xml"/><Relationship Id="rId122" Type="http://schemas.openxmlformats.org/officeDocument/2006/relationships/image" Target="../media/image1466.png"/><Relationship Id="rId121" Type="http://schemas.openxmlformats.org/officeDocument/2006/relationships/customXml" Target="../ink/ink3163.xml"/><Relationship Id="rId120" Type="http://schemas.openxmlformats.org/officeDocument/2006/relationships/image" Target="../media/image1465.png"/><Relationship Id="rId12" Type="http://schemas.openxmlformats.org/officeDocument/2006/relationships/image" Target="../media/image1411.png"/><Relationship Id="rId119" Type="http://schemas.openxmlformats.org/officeDocument/2006/relationships/customXml" Target="../ink/ink3162.xml"/><Relationship Id="rId118" Type="http://schemas.openxmlformats.org/officeDocument/2006/relationships/image" Target="../media/image1464.png"/><Relationship Id="rId117" Type="http://schemas.openxmlformats.org/officeDocument/2006/relationships/customXml" Target="../ink/ink3161.xml"/><Relationship Id="rId116" Type="http://schemas.openxmlformats.org/officeDocument/2006/relationships/image" Target="../media/image1463.png"/><Relationship Id="rId115" Type="http://schemas.openxmlformats.org/officeDocument/2006/relationships/customXml" Target="../ink/ink3160.xml"/><Relationship Id="rId114" Type="http://schemas.openxmlformats.org/officeDocument/2006/relationships/image" Target="../media/image1462.png"/><Relationship Id="rId113" Type="http://schemas.openxmlformats.org/officeDocument/2006/relationships/customXml" Target="../ink/ink3159.xml"/><Relationship Id="rId112" Type="http://schemas.openxmlformats.org/officeDocument/2006/relationships/image" Target="../media/image1461.png"/><Relationship Id="rId111" Type="http://schemas.openxmlformats.org/officeDocument/2006/relationships/customXml" Target="../ink/ink3158.xml"/><Relationship Id="rId110" Type="http://schemas.openxmlformats.org/officeDocument/2006/relationships/image" Target="../media/image1460.png"/><Relationship Id="rId11" Type="http://schemas.openxmlformats.org/officeDocument/2006/relationships/customXml" Target="../ink/ink3108.xml"/><Relationship Id="rId109" Type="http://schemas.openxmlformats.org/officeDocument/2006/relationships/customXml" Target="../ink/ink3157.xml"/><Relationship Id="rId108" Type="http://schemas.openxmlformats.org/officeDocument/2006/relationships/image" Target="../media/image1459.png"/><Relationship Id="rId107" Type="http://schemas.openxmlformats.org/officeDocument/2006/relationships/customXml" Target="../ink/ink3156.xml"/><Relationship Id="rId106" Type="http://schemas.openxmlformats.org/officeDocument/2006/relationships/image" Target="../media/image1458.png"/><Relationship Id="rId105" Type="http://schemas.openxmlformats.org/officeDocument/2006/relationships/customXml" Target="../ink/ink3155.xml"/><Relationship Id="rId104" Type="http://schemas.openxmlformats.org/officeDocument/2006/relationships/image" Target="../media/image1457.png"/><Relationship Id="rId103" Type="http://schemas.openxmlformats.org/officeDocument/2006/relationships/customXml" Target="../ink/ink3154.xml"/><Relationship Id="rId102" Type="http://schemas.openxmlformats.org/officeDocument/2006/relationships/image" Target="../media/image1456.png"/><Relationship Id="rId101" Type="http://schemas.openxmlformats.org/officeDocument/2006/relationships/customXml" Target="../ink/ink3153.xml"/><Relationship Id="rId100" Type="http://schemas.openxmlformats.org/officeDocument/2006/relationships/image" Target="../media/image1455.png"/><Relationship Id="rId10" Type="http://schemas.openxmlformats.org/officeDocument/2006/relationships/image" Target="../media/image1410.png"/><Relationship Id="rId1" Type="http://schemas.openxmlformats.org/officeDocument/2006/relationships/customXml" Target="../ink/ink310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audio" Target="../media/audio3.wav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333.xml"/><Relationship Id="rId98" Type="http://schemas.openxmlformats.org/officeDocument/2006/relationships/customXml" Target="../ink/ink3332.xml"/><Relationship Id="rId97" Type="http://schemas.openxmlformats.org/officeDocument/2006/relationships/image" Target="../media/image2502.png"/><Relationship Id="rId96" Type="http://schemas.openxmlformats.org/officeDocument/2006/relationships/customXml" Target="../ink/ink3331.xml"/><Relationship Id="rId95" Type="http://schemas.openxmlformats.org/officeDocument/2006/relationships/customXml" Target="../ink/ink3330.xml"/><Relationship Id="rId94" Type="http://schemas.openxmlformats.org/officeDocument/2006/relationships/image" Target="../media/image2501.png"/><Relationship Id="rId93" Type="http://schemas.openxmlformats.org/officeDocument/2006/relationships/customXml" Target="../ink/ink3329.xml"/><Relationship Id="rId92" Type="http://schemas.openxmlformats.org/officeDocument/2006/relationships/image" Target="../media/image2500.png"/><Relationship Id="rId91" Type="http://schemas.openxmlformats.org/officeDocument/2006/relationships/customXml" Target="../ink/ink3328.xml"/><Relationship Id="rId90" Type="http://schemas.openxmlformats.org/officeDocument/2006/relationships/image" Target="../media/image2499.png"/><Relationship Id="rId9" Type="http://schemas.openxmlformats.org/officeDocument/2006/relationships/customXml" Target="../ink/ink3286.xml"/><Relationship Id="rId89" Type="http://schemas.openxmlformats.org/officeDocument/2006/relationships/customXml" Target="../ink/ink3327.xml"/><Relationship Id="rId88" Type="http://schemas.openxmlformats.org/officeDocument/2006/relationships/image" Target="../media/image2498.png"/><Relationship Id="rId87" Type="http://schemas.openxmlformats.org/officeDocument/2006/relationships/customXml" Target="../ink/ink3326.xml"/><Relationship Id="rId86" Type="http://schemas.openxmlformats.org/officeDocument/2006/relationships/image" Target="../media/image2497.png"/><Relationship Id="rId85" Type="http://schemas.openxmlformats.org/officeDocument/2006/relationships/customXml" Target="../ink/ink3325.xml"/><Relationship Id="rId84" Type="http://schemas.openxmlformats.org/officeDocument/2006/relationships/image" Target="../media/image2496.png"/><Relationship Id="rId83" Type="http://schemas.openxmlformats.org/officeDocument/2006/relationships/customXml" Target="../ink/ink3324.xml"/><Relationship Id="rId82" Type="http://schemas.openxmlformats.org/officeDocument/2006/relationships/customXml" Target="../ink/ink3323.xml"/><Relationship Id="rId81" Type="http://schemas.openxmlformats.org/officeDocument/2006/relationships/image" Target="../media/image2495.png"/><Relationship Id="rId80" Type="http://schemas.openxmlformats.org/officeDocument/2006/relationships/customXml" Target="../ink/ink3322.xml"/><Relationship Id="rId8" Type="http://schemas.openxmlformats.org/officeDocument/2006/relationships/image" Target="../media/image2460.png"/><Relationship Id="rId79" Type="http://schemas.openxmlformats.org/officeDocument/2006/relationships/image" Target="../media/image2494.png"/><Relationship Id="rId78" Type="http://schemas.openxmlformats.org/officeDocument/2006/relationships/customXml" Target="../ink/ink3321.xml"/><Relationship Id="rId77" Type="http://schemas.openxmlformats.org/officeDocument/2006/relationships/image" Target="../media/image2493.png"/><Relationship Id="rId76" Type="http://schemas.openxmlformats.org/officeDocument/2006/relationships/customXml" Target="../ink/ink3320.xml"/><Relationship Id="rId75" Type="http://schemas.openxmlformats.org/officeDocument/2006/relationships/image" Target="../media/image2492.png"/><Relationship Id="rId74" Type="http://schemas.openxmlformats.org/officeDocument/2006/relationships/customXml" Target="../ink/ink3319.xml"/><Relationship Id="rId73" Type="http://schemas.openxmlformats.org/officeDocument/2006/relationships/image" Target="../media/image2491.png"/><Relationship Id="rId72" Type="http://schemas.openxmlformats.org/officeDocument/2006/relationships/customXml" Target="../ink/ink3318.xml"/><Relationship Id="rId71" Type="http://schemas.openxmlformats.org/officeDocument/2006/relationships/image" Target="../media/image2490.png"/><Relationship Id="rId70" Type="http://schemas.openxmlformats.org/officeDocument/2006/relationships/customXml" Target="../ink/ink3317.xml"/><Relationship Id="rId7" Type="http://schemas.openxmlformats.org/officeDocument/2006/relationships/customXml" Target="../ink/ink3285.xml"/><Relationship Id="rId69" Type="http://schemas.openxmlformats.org/officeDocument/2006/relationships/image" Target="../media/image2489.png"/><Relationship Id="rId68" Type="http://schemas.openxmlformats.org/officeDocument/2006/relationships/customXml" Target="../ink/ink3316.xml"/><Relationship Id="rId67" Type="http://schemas.openxmlformats.org/officeDocument/2006/relationships/customXml" Target="../ink/ink3315.xml"/><Relationship Id="rId66" Type="http://schemas.openxmlformats.org/officeDocument/2006/relationships/image" Target="../media/image2488.png"/><Relationship Id="rId65" Type="http://schemas.openxmlformats.org/officeDocument/2006/relationships/customXml" Target="../ink/ink3314.xml"/><Relationship Id="rId64" Type="http://schemas.openxmlformats.org/officeDocument/2006/relationships/image" Target="../media/image2487.png"/><Relationship Id="rId63" Type="http://schemas.openxmlformats.org/officeDocument/2006/relationships/customXml" Target="../ink/ink3313.xml"/><Relationship Id="rId62" Type="http://schemas.openxmlformats.org/officeDocument/2006/relationships/image" Target="../media/image2486.png"/><Relationship Id="rId61" Type="http://schemas.openxmlformats.org/officeDocument/2006/relationships/customXml" Target="../ink/ink3312.xml"/><Relationship Id="rId60" Type="http://schemas.openxmlformats.org/officeDocument/2006/relationships/image" Target="../media/image2485.png"/><Relationship Id="rId6" Type="http://schemas.openxmlformats.org/officeDocument/2006/relationships/image" Target="../media/image2459.png"/><Relationship Id="rId59" Type="http://schemas.openxmlformats.org/officeDocument/2006/relationships/customXml" Target="../ink/ink3311.xml"/><Relationship Id="rId58" Type="http://schemas.openxmlformats.org/officeDocument/2006/relationships/image" Target="../media/image2484.png"/><Relationship Id="rId57" Type="http://schemas.openxmlformats.org/officeDocument/2006/relationships/customXml" Target="../ink/ink3310.xml"/><Relationship Id="rId56" Type="http://schemas.openxmlformats.org/officeDocument/2006/relationships/image" Target="../media/image2483.png"/><Relationship Id="rId55" Type="http://schemas.openxmlformats.org/officeDocument/2006/relationships/customXml" Target="../ink/ink3309.xml"/><Relationship Id="rId54" Type="http://schemas.openxmlformats.org/officeDocument/2006/relationships/image" Target="../media/image815.png"/><Relationship Id="rId53" Type="http://schemas.openxmlformats.org/officeDocument/2006/relationships/customXml" Target="../ink/ink3308.xml"/><Relationship Id="rId52" Type="http://schemas.openxmlformats.org/officeDocument/2006/relationships/image" Target="../media/image2482.png"/><Relationship Id="rId517" Type="http://schemas.openxmlformats.org/officeDocument/2006/relationships/slideLayout" Target="../slideLayouts/slideLayout13.xml"/><Relationship Id="rId516" Type="http://schemas.openxmlformats.org/officeDocument/2006/relationships/image" Target="../media/image2709.png"/><Relationship Id="rId515" Type="http://schemas.openxmlformats.org/officeDocument/2006/relationships/customXml" Target="../ink/ink3543.xml"/><Relationship Id="rId514" Type="http://schemas.openxmlformats.org/officeDocument/2006/relationships/image" Target="../media/image2708.png"/><Relationship Id="rId513" Type="http://schemas.openxmlformats.org/officeDocument/2006/relationships/customXml" Target="../ink/ink3542.xml"/><Relationship Id="rId512" Type="http://schemas.openxmlformats.org/officeDocument/2006/relationships/image" Target="../media/image2707.png"/><Relationship Id="rId511" Type="http://schemas.openxmlformats.org/officeDocument/2006/relationships/customXml" Target="../ink/ink3541.xml"/><Relationship Id="rId510" Type="http://schemas.openxmlformats.org/officeDocument/2006/relationships/image" Target="../media/image2706.png"/><Relationship Id="rId51" Type="http://schemas.openxmlformats.org/officeDocument/2006/relationships/customXml" Target="../ink/ink3307.xml"/><Relationship Id="rId509" Type="http://schemas.openxmlformats.org/officeDocument/2006/relationships/customXml" Target="../ink/ink3540.xml"/><Relationship Id="rId508" Type="http://schemas.openxmlformats.org/officeDocument/2006/relationships/image" Target="../media/image2705.png"/><Relationship Id="rId507" Type="http://schemas.openxmlformats.org/officeDocument/2006/relationships/customXml" Target="../ink/ink3539.xml"/><Relationship Id="rId506" Type="http://schemas.openxmlformats.org/officeDocument/2006/relationships/image" Target="../media/image2704.png"/><Relationship Id="rId505" Type="http://schemas.openxmlformats.org/officeDocument/2006/relationships/customXml" Target="../ink/ink3538.xml"/><Relationship Id="rId504" Type="http://schemas.openxmlformats.org/officeDocument/2006/relationships/image" Target="../media/image2703.png"/><Relationship Id="rId503" Type="http://schemas.openxmlformats.org/officeDocument/2006/relationships/customXml" Target="../ink/ink3537.xml"/><Relationship Id="rId502" Type="http://schemas.openxmlformats.org/officeDocument/2006/relationships/image" Target="../media/image2702.png"/><Relationship Id="rId501" Type="http://schemas.openxmlformats.org/officeDocument/2006/relationships/customXml" Target="../ink/ink3536.xml"/><Relationship Id="rId500" Type="http://schemas.openxmlformats.org/officeDocument/2006/relationships/image" Target="../media/image2701.png"/><Relationship Id="rId50" Type="http://schemas.openxmlformats.org/officeDocument/2006/relationships/image" Target="../media/image2481.png"/><Relationship Id="rId5" Type="http://schemas.openxmlformats.org/officeDocument/2006/relationships/customXml" Target="../ink/ink3284.xml"/><Relationship Id="rId499" Type="http://schemas.openxmlformats.org/officeDocument/2006/relationships/customXml" Target="../ink/ink3535.xml"/><Relationship Id="rId498" Type="http://schemas.openxmlformats.org/officeDocument/2006/relationships/image" Target="../media/image2700.png"/><Relationship Id="rId497" Type="http://schemas.openxmlformats.org/officeDocument/2006/relationships/customXml" Target="../ink/ink3534.xml"/><Relationship Id="rId496" Type="http://schemas.openxmlformats.org/officeDocument/2006/relationships/image" Target="../media/image2699.png"/><Relationship Id="rId495" Type="http://schemas.openxmlformats.org/officeDocument/2006/relationships/customXml" Target="../ink/ink3533.xml"/><Relationship Id="rId494" Type="http://schemas.openxmlformats.org/officeDocument/2006/relationships/image" Target="../media/image2698.png"/><Relationship Id="rId493" Type="http://schemas.openxmlformats.org/officeDocument/2006/relationships/customXml" Target="../ink/ink3532.xml"/><Relationship Id="rId492" Type="http://schemas.openxmlformats.org/officeDocument/2006/relationships/image" Target="../media/image2697.png"/><Relationship Id="rId491" Type="http://schemas.openxmlformats.org/officeDocument/2006/relationships/customXml" Target="../ink/ink3531.xml"/><Relationship Id="rId490" Type="http://schemas.openxmlformats.org/officeDocument/2006/relationships/image" Target="../media/image2696.png"/><Relationship Id="rId49" Type="http://schemas.openxmlformats.org/officeDocument/2006/relationships/customXml" Target="../ink/ink3306.xml"/><Relationship Id="rId489" Type="http://schemas.openxmlformats.org/officeDocument/2006/relationships/customXml" Target="../ink/ink3530.xml"/><Relationship Id="rId488" Type="http://schemas.openxmlformats.org/officeDocument/2006/relationships/image" Target="../media/image2695.png"/><Relationship Id="rId487" Type="http://schemas.openxmlformats.org/officeDocument/2006/relationships/customXml" Target="../ink/ink3529.xml"/><Relationship Id="rId486" Type="http://schemas.openxmlformats.org/officeDocument/2006/relationships/image" Target="../media/image2694.png"/><Relationship Id="rId485" Type="http://schemas.openxmlformats.org/officeDocument/2006/relationships/customXml" Target="../ink/ink3528.xml"/><Relationship Id="rId484" Type="http://schemas.openxmlformats.org/officeDocument/2006/relationships/image" Target="../media/image2693.png"/><Relationship Id="rId483" Type="http://schemas.openxmlformats.org/officeDocument/2006/relationships/customXml" Target="../ink/ink3527.xml"/><Relationship Id="rId482" Type="http://schemas.openxmlformats.org/officeDocument/2006/relationships/image" Target="../media/image2692.png"/><Relationship Id="rId481" Type="http://schemas.openxmlformats.org/officeDocument/2006/relationships/customXml" Target="../ink/ink3526.xml"/><Relationship Id="rId480" Type="http://schemas.openxmlformats.org/officeDocument/2006/relationships/image" Target="../media/image2691.png"/><Relationship Id="rId48" Type="http://schemas.openxmlformats.org/officeDocument/2006/relationships/image" Target="../media/image2480.png"/><Relationship Id="rId479" Type="http://schemas.openxmlformats.org/officeDocument/2006/relationships/customXml" Target="../ink/ink3525.xml"/><Relationship Id="rId478" Type="http://schemas.openxmlformats.org/officeDocument/2006/relationships/image" Target="../media/image2690.png"/><Relationship Id="rId477" Type="http://schemas.openxmlformats.org/officeDocument/2006/relationships/customXml" Target="../ink/ink3524.xml"/><Relationship Id="rId476" Type="http://schemas.openxmlformats.org/officeDocument/2006/relationships/image" Target="../media/image2689.png"/><Relationship Id="rId475" Type="http://schemas.openxmlformats.org/officeDocument/2006/relationships/customXml" Target="../ink/ink3523.xml"/><Relationship Id="rId474" Type="http://schemas.openxmlformats.org/officeDocument/2006/relationships/image" Target="../media/image2688.png"/><Relationship Id="rId473" Type="http://schemas.openxmlformats.org/officeDocument/2006/relationships/customXml" Target="../ink/ink3522.xml"/><Relationship Id="rId472" Type="http://schemas.openxmlformats.org/officeDocument/2006/relationships/image" Target="../media/image2687.png"/><Relationship Id="rId471" Type="http://schemas.openxmlformats.org/officeDocument/2006/relationships/customXml" Target="../ink/ink3521.xml"/><Relationship Id="rId470" Type="http://schemas.openxmlformats.org/officeDocument/2006/relationships/image" Target="../media/image2686.png"/><Relationship Id="rId47" Type="http://schemas.openxmlformats.org/officeDocument/2006/relationships/customXml" Target="../ink/ink3305.xml"/><Relationship Id="rId469" Type="http://schemas.openxmlformats.org/officeDocument/2006/relationships/customXml" Target="../ink/ink3520.xml"/><Relationship Id="rId468" Type="http://schemas.openxmlformats.org/officeDocument/2006/relationships/image" Target="../media/image2685.png"/><Relationship Id="rId467" Type="http://schemas.openxmlformats.org/officeDocument/2006/relationships/customXml" Target="../ink/ink3519.xml"/><Relationship Id="rId466" Type="http://schemas.openxmlformats.org/officeDocument/2006/relationships/image" Target="../media/image2684.png"/><Relationship Id="rId465" Type="http://schemas.openxmlformats.org/officeDocument/2006/relationships/customXml" Target="../ink/ink3518.xml"/><Relationship Id="rId464" Type="http://schemas.openxmlformats.org/officeDocument/2006/relationships/image" Target="../media/image2683.png"/><Relationship Id="rId463" Type="http://schemas.openxmlformats.org/officeDocument/2006/relationships/customXml" Target="../ink/ink3517.xml"/><Relationship Id="rId462" Type="http://schemas.openxmlformats.org/officeDocument/2006/relationships/image" Target="../media/image2682.png"/><Relationship Id="rId461" Type="http://schemas.openxmlformats.org/officeDocument/2006/relationships/customXml" Target="../ink/ink3516.xml"/><Relationship Id="rId460" Type="http://schemas.openxmlformats.org/officeDocument/2006/relationships/image" Target="../media/image2681.png"/><Relationship Id="rId46" Type="http://schemas.openxmlformats.org/officeDocument/2006/relationships/image" Target="../media/image2479.png"/><Relationship Id="rId459" Type="http://schemas.openxmlformats.org/officeDocument/2006/relationships/customXml" Target="../ink/ink3515.xml"/><Relationship Id="rId458" Type="http://schemas.openxmlformats.org/officeDocument/2006/relationships/image" Target="../media/image2680.png"/><Relationship Id="rId457" Type="http://schemas.openxmlformats.org/officeDocument/2006/relationships/customXml" Target="../ink/ink3514.xml"/><Relationship Id="rId456" Type="http://schemas.openxmlformats.org/officeDocument/2006/relationships/image" Target="../media/image2679.png"/><Relationship Id="rId455" Type="http://schemas.openxmlformats.org/officeDocument/2006/relationships/customXml" Target="../ink/ink3513.xml"/><Relationship Id="rId454" Type="http://schemas.openxmlformats.org/officeDocument/2006/relationships/image" Target="../media/image2678.png"/><Relationship Id="rId453" Type="http://schemas.openxmlformats.org/officeDocument/2006/relationships/customXml" Target="../ink/ink3512.xml"/><Relationship Id="rId452" Type="http://schemas.openxmlformats.org/officeDocument/2006/relationships/image" Target="../media/image2677.png"/><Relationship Id="rId451" Type="http://schemas.openxmlformats.org/officeDocument/2006/relationships/customXml" Target="../ink/ink3511.xml"/><Relationship Id="rId450" Type="http://schemas.openxmlformats.org/officeDocument/2006/relationships/image" Target="../media/image2676.png"/><Relationship Id="rId45" Type="http://schemas.openxmlformats.org/officeDocument/2006/relationships/customXml" Target="../ink/ink3304.xml"/><Relationship Id="rId449" Type="http://schemas.openxmlformats.org/officeDocument/2006/relationships/customXml" Target="../ink/ink3510.xml"/><Relationship Id="rId448" Type="http://schemas.openxmlformats.org/officeDocument/2006/relationships/image" Target="../media/image2675.png"/><Relationship Id="rId447" Type="http://schemas.openxmlformats.org/officeDocument/2006/relationships/customXml" Target="../ink/ink3509.xml"/><Relationship Id="rId446" Type="http://schemas.openxmlformats.org/officeDocument/2006/relationships/image" Target="../media/image2674.png"/><Relationship Id="rId445" Type="http://schemas.openxmlformats.org/officeDocument/2006/relationships/customXml" Target="../ink/ink3508.xml"/><Relationship Id="rId444" Type="http://schemas.openxmlformats.org/officeDocument/2006/relationships/image" Target="../media/image2673.png"/><Relationship Id="rId443" Type="http://schemas.openxmlformats.org/officeDocument/2006/relationships/customXml" Target="../ink/ink3507.xml"/><Relationship Id="rId442" Type="http://schemas.openxmlformats.org/officeDocument/2006/relationships/image" Target="../media/image2672.png"/><Relationship Id="rId441" Type="http://schemas.openxmlformats.org/officeDocument/2006/relationships/customXml" Target="../ink/ink3506.xml"/><Relationship Id="rId440" Type="http://schemas.openxmlformats.org/officeDocument/2006/relationships/image" Target="../media/image2671.png"/><Relationship Id="rId44" Type="http://schemas.openxmlformats.org/officeDocument/2006/relationships/image" Target="../media/image2478.png"/><Relationship Id="rId439" Type="http://schemas.openxmlformats.org/officeDocument/2006/relationships/customXml" Target="../ink/ink3505.xml"/><Relationship Id="rId438" Type="http://schemas.openxmlformats.org/officeDocument/2006/relationships/image" Target="../media/image2670.png"/><Relationship Id="rId437" Type="http://schemas.openxmlformats.org/officeDocument/2006/relationships/customXml" Target="../ink/ink3504.xml"/><Relationship Id="rId436" Type="http://schemas.openxmlformats.org/officeDocument/2006/relationships/image" Target="../media/image2669.png"/><Relationship Id="rId435" Type="http://schemas.openxmlformats.org/officeDocument/2006/relationships/customXml" Target="../ink/ink3503.xml"/><Relationship Id="rId434" Type="http://schemas.openxmlformats.org/officeDocument/2006/relationships/image" Target="../media/image2668.png"/><Relationship Id="rId433" Type="http://schemas.openxmlformats.org/officeDocument/2006/relationships/customXml" Target="../ink/ink3502.xml"/><Relationship Id="rId432" Type="http://schemas.openxmlformats.org/officeDocument/2006/relationships/image" Target="../media/image2667.png"/><Relationship Id="rId431" Type="http://schemas.openxmlformats.org/officeDocument/2006/relationships/customXml" Target="../ink/ink3501.xml"/><Relationship Id="rId430" Type="http://schemas.openxmlformats.org/officeDocument/2006/relationships/image" Target="../media/image2666.png"/><Relationship Id="rId43" Type="http://schemas.openxmlformats.org/officeDocument/2006/relationships/customXml" Target="../ink/ink3303.xml"/><Relationship Id="rId429" Type="http://schemas.openxmlformats.org/officeDocument/2006/relationships/customXml" Target="../ink/ink3500.xml"/><Relationship Id="rId428" Type="http://schemas.openxmlformats.org/officeDocument/2006/relationships/image" Target="../media/image2665.png"/><Relationship Id="rId427" Type="http://schemas.openxmlformats.org/officeDocument/2006/relationships/customXml" Target="../ink/ink3499.xml"/><Relationship Id="rId426" Type="http://schemas.openxmlformats.org/officeDocument/2006/relationships/image" Target="../media/image2664.png"/><Relationship Id="rId425" Type="http://schemas.openxmlformats.org/officeDocument/2006/relationships/customXml" Target="../ink/ink3498.xml"/><Relationship Id="rId424" Type="http://schemas.openxmlformats.org/officeDocument/2006/relationships/customXml" Target="../ink/ink3497.xml"/><Relationship Id="rId423" Type="http://schemas.openxmlformats.org/officeDocument/2006/relationships/image" Target="../media/image2663.png"/><Relationship Id="rId422" Type="http://schemas.openxmlformats.org/officeDocument/2006/relationships/customXml" Target="../ink/ink3496.xml"/><Relationship Id="rId421" Type="http://schemas.openxmlformats.org/officeDocument/2006/relationships/image" Target="../media/image2662.png"/><Relationship Id="rId420" Type="http://schemas.openxmlformats.org/officeDocument/2006/relationships/customXml" Target="../ink/ink3495.xml"/><Relationship Id="rId42" Type="http://schemas.openxmlformats.org/officeDocument/2006/relationships/image" Target="../media/image2477.png"/><Relationship Id="rId419" Type="http://schemas.openxmlformats.org/officeDocument/2006/relationships/image" Target="../media/image2661.png"/><Relationship Id="rId418" Type="http://schemas.openxmlformats.org/officeDocument/2006/relationships/customXml" Target="../ink/ink3494.xml"/><Relationship Id="rId417" Type="http://schemas.openxmlformats.org/officeDocument/2006/relationships/image" Target="../media/image2660.png"/><Relationship Id="rId416" Type="http://schemas.openxmlformats.org/officeDocument/2006/relationships/customXml" Target="../ink/ink3493.xml"/><Relationship Id="rId415" Type="http://schemas.openxmlformats.org/officeDocument/2006/relationships/image" Target="../media/image2659.png"/><Relationship Id="rId414" Type="http://schemas.openxmlformats.org/officeDocument/2006/relationships/customXml" Target="../ink/ink3492.xml"/><Relationship Id="rId413" Type="http://schemas.openxmlformats.org/officeDocument/2006/relationships/image" Target="../media/image2658.png"/><Relationship Id="rId412" Type="http://schemas.openxmlformats.org/officeDocument/2006/relationships/customXml" Target="../ink/ink3491.xml"/><Relationship Id="rId411" Type="http://schemas.openxmlformats.org/officeDocument/2006/relationships/customXml" Target="../ink/ink3490.xml"/><Relationship Id="rId410" Type="http://schemas.openxmlformats.org/officeDocument/2006/relationships/image" Target="../media/image2657.png"/><Relationship Id="rId41" Type="http://schemas.openxmlformats.org/officeDocument/2006/relationships/customXml" Target="../ink/ink3302.xml"/><Relationship Id="rId409" Type="http://schemas.openxmlformats.org/officeDocument/2006/relationships/customXml" Target="../ink/ink3489.xml"/><Relationship Id="rId408" Type="http://schemas.openxmlformats.org/officeDocument/2006/relationships/image" Target="../media/image2656.png"/><Relationship Id="rId407" Type="http://schemas.openxmlformats.org/officeDocument/2006/relationships/customXml" Target="../ink/ink3488.xml"/><Relationship Id="rId406" Type="http://schemas.openxmlformats.org/officeDocument/2006/relationships/image" Target="../media/image2655.png"/><Relationship Id="rId405" Type="http://schemas.openxmlformats.org/officeDocument/2006/relationships/customXml" Target="../ink/ink3487.xml"/><Relationship Id="rId404" Type="http://schemas.openxmlformats.org/officeDocument/2006/relationships/image" Target="../media/image2654.png"/><Relationship Id="rId403" Type="http://schemas.openxmlformats.org/officeDocument/2006/relationships/customXml" Target="../ink/ink3486.xml"/><Relationship Id="rId402" Type="http://schemas.openxmlformats.org/officeDocument/2006/relationships/image" Target="../media/image2653.png"/><Relationship Id="rId401" Type="http://schemas.openxmlformats.org/officeDocument/2006/relationships/customXml" Target="../ink/ink3485.xml"/><Relationship Id="rId400" Type="http://schemas.openxmlformats.org/officeDocument/2006/relationships/image" Target="../media/image2652.png"/><Relationship Id="rId40" Type="http://schemas.openxmlformats.org/officeDocument/2006/relationships/image" Target="../media/image2476.png"/><Relationship Id="rId4" Type="http://schemas.openxmlformats.org/officeDocument/2006/relationships/image" Target="../media/image2458.png"/><Relationship Id="rId399" Type="http://schemas.openxmlformats.org/officeDocument/2006/relationships/customXml" Target="../ink/ink3484.xml"/><Relationship Id="rId398" Type="http://schemas.openxmlformats.org/officeDocument/2006/relationships/image" Target="../media/image2651.png"/><Relationship Id="rId397" Type="http://schemas.openxmlformats.org/officeDocument/2006/relationships/customXml" Target="../ink/ink3483.xml"/><Relationship Id="rId396" Type="http://schemas.openxmlformats.org/officeDocument/2006/relationships/image" Target="../media/image2650.png"/><Relationship Id="rId395" Type="http://schemas.openxmlformats.org/officeDocument/2006/relationships/customXml" Target="../ink/ink3482.xml"/><Relationship Id="rId394" Type="http://schemas.openxmlformats.org/officeDocument/2006/relationships/image" Target="../media/image2649.png"/><Relationship Id="rId393" Type="http://schemas.openxmlformats.org/officeDocument/2006/relationships/customXml" Target="../ink/ink3481.xml"/><Relationship Id="rId392" Type="http://schemas.openxmlformats.org/officeDocument/2006/relationships/image" Target="../media/image2648.png"/><Relationship Id="rId391" Type="http://schemas.openxmlformats.org/officeDocument/2006/relationships/customXml" Target="../ink/ink3480.xml"/><Relationship Id="rId390" Type="http://schemas.openxmlformats.org/officeDocument/2006/relationships/image" Target="../media/image2647.png"/><Relationship Id="rId39" Type="http://schemas.openxmlformats.org/officeDocument/2006/relationships/customXml" Target="../ink/ink3301.xml"/><Relationship Id="rId389" Type="http://schemas.openxmlformats.org/officeDocument/2006/relationships/customXml" Target="../ink/ink3479.xml"/><Relationship Id="rId388" Type="http://schemas.openxmlformats.org/officeDocument/2006/relationships/image" Target="../media/image2646.png"/><Relationship Id="rId387" Type="http://schemas.openxmlformats.org/officeDocument/2006/relationships/customXml" Target="../ink/ink3478.xml"/><Relationship Id="rId386" Type="http://schemas.openxmlformats.org/officeDocument/2006/relationships/image" Target="../media/image2645.png"/><Relationship Id="rId385" Type="http://schemas.openxmlformats.org/officeDocument/2006/relationships/customXml" Target="../ink/ink3477.xml"/><Relationship Id="rId384" Type="http://schemas.openxmlformats.org/officeDocument/2006/relationships/image" Target="../media/image2644.png"/><Relationship Id="rId383" Type="http://schemas.openxmlformats.org/officeDocument/2006/relationships/customXml" Target="../ink/ink3476.xml"/><Relationship Id="rId382" Type="http://schemas.openxmlformats.org/officeDocument/2006/relationships/image" Target="../media/image2643.png"/><Relationship Id="rId381" Type="http://schemas.openxmlformats.org/officeDocument/2006/relationships/customXml" Target="../ink/ink3475.xml"/><Relationship Id="rId380" Type="http://schemas.openxmlformats.org/officeDocument/2006/relationships/image" Target="../media/image2642.png"/><Relationship Id="rId38" Type="http://schemas.openxmlformats.org/officeDocument/2006/relationships/image" Target="../media/image2475.png"/><Relationship Id="rId379" Type="http://schemas.openxmlformats.org/officeDocument/2006/relationships/customXml" Target="../ink/ink3474.xml"/><Relationship Id="rId378" Type="http://schemas.openxmlformats.org/officeDocument/2006/relationships/image" Target="../media/image2641.png"/><Relationship Id="rId377" Type="http://schemas.openxmlformats.org/officeDocument/2006/relationships/customXml" Target="../ink/ink3473.xml"/><Relationship Id="rId376" Type="http://schemas.openxmlformats.org/officeDocument/2006/relationships/image" Target="../media/image2640.png"/><Relationship Id="rId375" Type="http://schemas.openxmlformats.org/officeDocument/2006/relationships/customXml" Target="../ink/ink3472.xml"/><Relationship Id="rId374" Type="http://schemas.openxmlformats.org/officeDocument/2006/relationships/image" Target="../media/image2639.png"/><Relationship Id="rId373" Type="http://schemas.openxmlformats.org/officeDocument/2006/relationships/customXml" Target="../ink/ink3471.xml"/><Relationship Id="rId372" Type="http://schemas.openxmlformats.org/officeDocument/2006/relationships/image" Target="../media/image2638.png"/><Relationship Id="rId371" Type="http://schemas.openxmlformats.org/officeDocument/2006/relationships/customXml" Target="../ink/ink3470.xml"/><Relationship Id="rId370" Type="http://schemas.openxmlformats.org/officeDocument/2006/relationships/image" Target="../media/image2637.png"/><Relationship Id="rId37" Type="http://schemas.openxmlformats.org/officeDocument/2006/relationships/customXml" Target="../ink/ink3300.xml"/><Relationship Id="rId369" Type="http://schemas.openxmlformats.org/officeDocument/2006/relationships/customXml" Target="../ink/ink3469.xml"/><Relationship Id="rId368" Type="http://schemas.openxmlformats.org/officeDocument/2006/relationships/image" Target="../media/image2636.png"/><Relationship Id="rId367" Type="http://schemas.openxmlformats.org/officeDocument/2006/relationships/customXml" Target="../ink/ink3468.xml"/><Relationship Id="rId366" Type="http://schemas.openxmlformats.org/officeDocument/2006/relationships/image" Target="../media/image2635.png"/><Relationship Id="rId365" Type="http://schemas.openxmlformats.org/officeDocument/2006/relationships/customXml" Target="../ink/ink3467.xml"/><Relationship Id="rId364" Type="http://schemas.openxmlformats.org/officeDocument/2006/relationships/image" Target="../media/image2634.png"/><Relationship Id="rId363" Type="http://schemas.openxmlformats.org/officeDocument/2006/relationships/customXml" Target="../ink/ink3466.xml"/><Relationship Id="rId362" Type="http://schemas.openxmlformats.org/officeDocument/2006/relationships/image" Target="../media/image2633.png"/><Relationship Id="rId361" Type="http://schemas.openxmlformats.org/officeDocument/2006/relationships/customXml" Target="../ink/ink3465.xml"/><Relationship Id="rId360" Type="http://schemas.openxmlformats.org/officeDocument/2006/relationships/image" Target="../media/image2632.png"/><Relationship Id="rId36" Type="http://schemas.openxmlformats.org/officeDocument/2006/relationships/image" Target="../media/image2474.png"/><Relationship Id="rId359" Type="http://schemas.openxmlformats.org/officeDocument/2006/relationships/customXml" Target="../ink/ink3464.xml"/><Relationship Id="rId358" Type="http://schemas.openxmlformats.org/officeDocument/2006/relationships/image" Target="../media/image2631.png"/><Relationship Id="rId357" Type="http://schemas.openxmlformats.org/officeDocument/2006/relationships/customXml" Target="../ink/ink3463.xml"/><Relationship Id="rId356" Type="http://schemas.openxmlformats.org/officeDocument/2006/relationships/image" Target="../media/image2630.png"/><Relationship Id="rId355" Type="http://schemas.openxmlformats.org/officeDocument/2006/relationships/customXml" Target="../ink/ink3462.xml"/><Relationship Id="rId354" Type="http://schemas.openxmlformats.org/officeDocument/2006/relationships/image" Target="../media/image2629.png"/><Relationship Id="rId353" Type="http://schemas.openxmlformats.org/officeDocument/2006/relationships/customXml" Target="../ink/ink3461.xml"/><Relationship Id="rId352" Type="http://schemas.openxmlformats.org/officeDocument/2006/relationships/image" Target="../media/image2628.png"/><Relationship Id="rId351" Type="http://schemas.openxmlformats.org/officeDocument/2006/relationships/customXml" Target="../ink/ink3460.xml"/><Relationship Id="rId350" Type="http://schemas.openxmlformats.org/officeDocument/2006/relationships/image" Target="../media/image2627.png"/><Relationship Id="rId35" Type="http://schemas.openxmlformats.org/officeDocument/2006/relationships/customXml" Target="../ink/ink3299.xml"/><Relationship Id="rId349" Type="http://schemas.openxmlformats.org/officeDocument/2006/relationships/customXml" Target="../ink/ink3459.xml"/><Relationship Id="rId348" Type="http://schemas.openxmlformats.org/officeDocument/2006/relationships/image" Target="../media/image2626.png"/><Relationship Id="rId347" Type="http://schemas.openxmlformats.org/officeDocument/2006/relationships/customXml" Target="../ink/ink3458.xml"/><Relationship Id="rId346" Type="http://schemas.openxmlformats.org/officeDocument/2006/relationships/image" Target="../media/image2625.png"/><Relationship Id="rId345" Type="http://schemas.openxmlformats.org/officeDocument/2006/relationships/customXml" Target="../ink/ink3457.xml"/><Relationship Id="rId344" Type="http://schemas.openxmlformats.org/officeDocument/2006/relationships/image" Target="../media/image2624.png"/><Relationship Id="rId343" Type="http://schemas.openxmlformats.org/officeDocument/2006/relationships/customXml" Target="../ink/ink3456.xml"/><Relationship Id="rId342" Type="http://schemas.openxmlformats.org/officeDocument/2006/relationships/image" Target="../media/image2623.png"/><Relationship Id="rId341" Type="http://schemas.openxmlformats.org/officeDocument/2006/relationships/customXml" Target="../ink/ink3455.xml"/><Relationship Id="rId340" Type="http://schemas.openxmlformats.org/officeDocument/2006/relationships/image" Target="../media/image2622.png"/><Relationship Id="rId34" Type="http://schemas.openxmlformats.org/officeDocument/2006/relationships/image" Target="../media/image2473.png"/><Relationship Id="rId339" Type="http://schemas.openxmlformats.org/officeDocument/2006/relationships/customXml" Target="../ink/ink3454.xml"/><Relationship Id="rId338" Type="http://schemas.openxmlformats.org/officeDocument/2006/relationships/image" Target="../media/image2621.png"/><Relationship Id="rId337" Type="http://schemas.openxmlformats.org/officeDocument/2006/relationships/customXml" Target="../ink/ink3453.xml"/><Relationship Id="rId336" Type="http://schemas.openxmlformats.org/officeDocument/2006/relationships/image" Target="../media/image2620.png"/><Relationship Id="rId335" Type="http://schemas.openxmlformats.org/officeDocument/2006/relationships/customXml" Target="../ink/ink3452.xml"/><Relationship Id="rId334" Type="http://schemas.openxmlformats.org/officeDocument/2006/relationships/image" Target="../media/image2619.png"/><Relationship Id="rId333" Type="http://schemas.openxmlformats.org/officeDocument/2006/relationships/customXml" Target="../ink/ink3451.xml"/><Relationship Id="rId332" Type="http://schemas.openxmlformats.org/officeDocument/2006/relationships/image" Target="../media/image2618.png"/><Relationship Id="rId331" Type="http://schemas.openxmlformats.org/officeDocument/2006/relationships/customXml" Target="../ink/ink3450.xml"/><Relationship Id="rId330" Type="http://schemas.openxmlformats.org/officeDocument/2006/relationships/image" Target="../media/image2617.png"/><Relationship Id="rId33" Type="http://schemas.openxmlformats.org/officeDocument/2006/relationships/customXml" Target="../ink/ink3298.xml"/><Relationship Id="rId329" Type="http://schemas.openxmlformats.org/officeDocument/2006/relationships/customXml" Target="../ink/ink3449.xml"/><Relationship Id="rId328" Type="http://schemas.openxmlformats.org/officeDocument/2006/relationships/image" Target="../media/image2616.png"/><Relationship Id="rId327" Type="http://schemas.openxmlformats.org/officeDocument/2006/relationships/customXml" Target="../ink/ink3448.xml"/><Relationship Id="rId326" Type="http://schemas.openxmlformats.org/officeDocument/2006/relationships/image" Target="../media/image2615.png"/><Relationship Id="rId325" Type="http://schemas.openxmlformats.org/officeDocument/2006/relationships/customXml" Target="../ink/ink3447.xml"/><Relationship Id="rId324" Type="http://schemas.openxmlformats.org/officeDocument/2006/relationships/image" Target="../media/image2614.png"/><Relationship Id="rId323" Type="http://schemas.openxmlformats.org/officeDocument/2006/relationships/customXml" Target="../ink/ink3446.xml"/><Relationship Id="rId322" Type="http://schemas.openxmlformats.org/officeDocument/2006/relationships/image" Target="../media/image2613.png"/><Relationship Id="rId321" Type="http://schemas.openxmlformats.org/officeDocument/2006/relationships/customXml" Target="../ink/ink3445.xml"/><Relationship Id="rId320" Type="http://schemas.openxmlformats.org/officeDocument/2006/relationships/image" Target="../media/image2612.png"/><Relationship Id="rId32" Type="http://schemas.openxmlformats.org/officeDocument/2006/relationships/image" Target="../media/image2472.png"/><Relationship Id="rId319" Type="http://schemas.openxmlformats.org/officeDocument/2006/relationships/customXml" Target="../ink/ink3444.xml"/><Relationship Id="rId318" Type="http://schemas.openxmlformats.org/officeDocument/2006/relationships/image" Target="../media/image2611.png"/><Relationship Id="rId317" Type="http://schemas.openxmlformats.org/officeDocument/2006/relationships/customXml" Target="../ink/ink3443.xml"/><Relationship Id="rId316" Type="http://schemas.openxmlformats.org/officeDocument/2006/relationships/image" Target="../media/image2610.png"/><Relationship Id="rId315" Type="http://schemas.openxmlformats.org/officeDocument/2006/relationships/customXml" Target="../ink/ink3442.xml"/><Relationship Id="rId314" Type="http://schemas.openxmlformats.org/officeDocument/2006/relationships/image" Target="../media/image2609.png"/><Relationship Id="rId313" Type="http://schemas.openxmlformats.org/officeDocument/2006/relationships/customXml" Target="../ink/ink3441.xml"/><Relationship Id="rId312" Type="http://schemas.openxmlformats.org/officeDocument/2006/relationships/image" Target="../media/image2608.png"/><Relationship Id="rId311" Type="http://schemas.openxmlformats.org/officeDocument/2006/relationships/customXml" Target="../ink/ink3440.xml"/><Relationship Id="rId310" Type="http://schemas.openxmlformats.org/officeDocument/2006/relationships/image" Target="../media/image2607.png"/><Relationship Id="rId31" Type="http://schemas.openxmlformats.org/officeDocument/2006/relationships/customXml" Target="../ink/ink3297.xml"/><Relationship Id="rId309" Type="http://schemas.openxmlformats.org/officeDocument/2006/relationships/customXml" Target="../ink/ink3439.xml"/><Relationship Id="rId308" Type="http://schemas.openxmlformats.org/officeDocument/2006/relationships/image" Target="../media/image2606.png"/><Relationship Id="rId307" Type="http://schemas.openxmlformats.org/officeDocument/2006/relationships/customXml" Target="../ink/ink3438.xml"/><Relationship Id="rId306" Type="http://schemas.openxmlformats.org/officeDocument/2006/relationships/image" Target="../media/image2605.png"/><Relationship Id="rId305" Type="http://schemas.openxmlformats.org/officeDocument/2006/relationships/customXml" Target="../ink/ink3437.xml"/><Relationship Id="rId304" Type="http://schemas.openxmlformats.org/officeDocument/2006/relationships/image" Target="../media/image2604.png"/><Relationship Id="rId303" Type="http://schemas.openxmlformats.org/officeDocument/2006/relationships/customXml" Target="../ink/ink3436.xml"/><Relationship Id="rId302" Type="http://schemas.openxmlformats.org/officeDocument/2006/relationships/image" Target="../media/image2603.png"/><Relationship Id="rId301" Type="http://schemas.openxmlformats.org/officeDocument/2006/relationships/customXml" Target="../ink/ink3435.xml"/><Relationship Id="rId300" Type="http://schemas.openxmlformats.org/officeDocument/2006/relationships/image" Target="../media/image2602.png"/><Relationship Id="rId30" Type="http://schemas.openxmlformats.org/officeDocument/2006/relationships/image" Target="../media/image2471.png"/><Relationship Id="rId3" Type="http://schemas.openxmlformats.org/officeDocument/2006/relationships/customXml" Target="../ink/ink3283.xml"/><Relationship Id="rId299" Type="http://schemas.openxmlformats.org/officeDocument/2006/relationships/customXml" Target="../ink/ink3434.xml"/><Relationship Id="rId298" Type="http://schemas.openxmlformats.org/officeDocument/2006/relationships/image" Target="../media/image2601.png"/><Relationship Id="rId297" Type="http://schemas.openxmlformats.org/officeDocument/2006/relationships/customXml" Target="../ink/ink3433.xml"/><Relationship Id="rId296" Type="http://schemas.openxmlformats.org/officeDocument/2006/relationships/image" Target="../media/image2600.png"/><Relationship Id="rId295" Type="http://schemas.openxmlformats.org/officeDocument/2006/relationships/customXml" Target="../ink/ink3432.xml"/><Relationship Id="rId294" Type="http://schemas.openxmlformats.org/officeDocument/2006/relationships/image" Target="../media/image2599.png"/><Relationship Id="rId293" Type="http://schemas.openxmlformats.org/officeDocument/2006/relationships/customXml" Target="../ink/ink3431.xml"/><Relationship Id="rId292" Type="http://schemas.openxmlformats.org/officeDocument/2006/relationships/image" Target="../media/image2598.png"/><Relationship Id="rId291" Type="http://schemas.openxmlformats.org/officeDocument/2006/relationships/customXml" Target="../ink/ink3430.xml"/><Relationship Id="rId290" Type="http://schemas.openxmlformats.org/officeDocument/2006/relationships/image" Target="../media/image2597.png"/><Relationship Id="rId29" Type="http://schemas.openxmlformats.org/officeDocument/2006/relationships/customXml" Target="../ink/ink3296.xml"/><Relationship Id="rId289" Type="http://schemas.openxmlformats.org/officeDocument/2006/relationships/customXml" Target="../ink/ink3429.xml"/><Relationship Id="rId288" Type="http://schemas.openxmlformats.org/officeDocument/2006/relationships/image" Target="../media/image2596.png"/><Relationship Id="rId287" Type="http://schemas.openxmlformats.org/officeDocument/2006/relationships/customXml" Target="../ink/ink3428.xml"/><Relationship Id="rId286" Type="http://schemas.openxmlformats.org/officeDocument/2006/relationships/image" Target="../media/image2595.png"/><Relationship Id="rId285" Type="http://schemas.openxmlformats.org/officeDocument/2006/relationships/customXml" Target="../ink/ink3427.xml"/><Relationship Id="rId284" Type="http://schemas.openxmlformats.org/officeDocument/2006/relationships/image" Target="../media/image2594.png"/><Relationship Id="rId283" Type="http://schemas.openxmlformats.org/officeDocument/2006/relationships/customXml" Target="../ink/ink3426.xml"/><Relationship Id="rId282" Type="http://schemas.openxmlformats.org/officeDocument/2006/relationships/image" Target="../media/image2593.png"/><Relationship Id="rId281" Type="http://schemas.openxmlformats.org/officeDocument/2006/relationships/customXml" Target="../ink/ink3425.xml"/><Relationship Id="rId280" Type="http://schemas.openxmlformats.org/officeDocument/2006/relationships/image" Target="../media/image2592.png"/><Relationship Id="rId28" Type="http://schemas.openxmlformats.org/officeDocument/2006/relationships/image" Target="../media/image2470.png"/><Relationship Id="rId279" Type="http://schemas.openxmlformats.org/officeDocument/2006/relationships/customXml" Target="../ink/ink3424.xml"/><Relationship Id="rId278" Type="http://schemas.openxmlformats.org/officeDocument/2006/relationships/customXml" Target="../ink/ink3423.xml"/><Relationship Id="rId277" Type="http://schemas.openxmlformats.org/officeDocument/2006/relationships/image" Target="../media/image2591.png"/><Relationship Id="rId276" Type="http://schemas.openxmlformats.org/officeDocument/2006/relationships/customXml" Target="../ink/ink3422.xml"/><Relationship Id="rId275" Type="http://schemas.openxmlformats.org/officeDocument/2006/relationships/image" Target="../media/image2590.png"/><Relationship Id="rId274" Type="http://schemas.openxmlformats.org/officeDocument/2006/relationships/customXml" Target="../ink/ink3421.xml"/><Relationship Id="rId273" Type="http://schemas.openxmlformats.org/officeDocument/2006/relationships/image" Target="../media/image2589.png"/><Relationship Id="rId272" Type="http://schemas.openxmlformats.org/officeDocument/2006/relationships/customXml" Target="../ink/ink3420.xml"/><Relationship Id="rId271" Type="http://schemas.openxmlformats.org/officeDocument/2006/relationships/image" Target="../media/image2588.png"/><Relationship Id="rId270" Type="http://schemas.openxmlformats.org/officeDocument/2006/relationships/customXml" Target="../ink/ink3419.xml"/><Relationship Id="rId27" Type="http://schemas.openxmlformats.org/officeDocument/2006/relationships/customXml" Target="../ink/ink3295.xml"/><Relationship Id="rId269" Type="http://schemas.openxmlformats.org/officeDocument/2006/relationships/image" Target="../media/image2587.png"/><Relationship Id="rId268" Type="http://schemas.openxmlformats.org/officeDocument/2006/relationships/customXml" Target="../ink/ink3418.xml"/><Relationship Id="rId267" Type="http://schemas.openxmlformats.org/officeDocument/2006/relationships/image" Target="../media/image2586.png"/><Relationship Id="rId266" Type="http://schemas.openxmlformats.org/officeDocument/2006/relationships/customXml" Target="../ink/ink3417.xml"/><Relationship Id="rId265" Type="http://schemas.openxmlformats.org/officeDocument/2006/relationships/image" Target="../media/image2585.png"/><Relationship Id="rId264" Type="http://schemas.openxmlformats.org/officeDocument/2006/relationships/customXml" Target="../ink/ink3416.xml"/><Relationship Id="rId263" Type="http://schemas.openxmlformats.org/officeDocument/2006/relationships/image" Target="../media/image2584.png"/><Relationship Id="rId262" Type="http://schemas.openxmlformats.org/officeDocument/2006/relationships/customXml" Target="../ink/ink3415.xml"/><Relationship Id="rId261" Type="http://schemas.openxmlformats.org/officeDocument/2006/relationships/image" Target="../media/image2583.png"/><Relationship Id="rId260" Type="http://schemas.openxmlformats.org/officeDocument/2006/relationships/customXml" Target="../ink/ink3414.xml"/><Relationship Id="rId26" Type="http://schemas.openxmlformats.org/officeDocument/2006/relationships/image" Target="../media/image2469.png"/><Relationship Id="rId259" Type="http://schemas.openxmlformats.org/officeDocument/2006/relationships/image" Target="../media/image2582.png"/><Relationship Id="rId258" Type="http://schemas.openxmlformats.org/officeDocument/2006/relationships/customXml" Target="../ink/ink3413.xml"/><Relationship Id="rId257" Type="http://schemas.openxmlformats.org/officeDocument/2006/relationships/image" Target="../media/image2581.png"/><Relationship Id="rId256" Type="http://schemas.openxmlformats.org/officeDocument/2006/relationships/customXml" Target="../ink/ink3412.xml"/><Relationship Id="rId255" Type="http://schemas.openxmlformats.org/officeDocument/2006/relationships/image" Target="../media/image2580.png"/><Relationship Id="rId254" Type="http://schemas.openxmlformats.org/officeDocument/2006/relationships/customXml" Target="../ink/ink3411.xml"/><Relationship Id="rId253" Type="http://schemas.openxmlformats.org/officeDocument/2006/relationships/image" Target="../media/image2579.png"/><Relationship Id="rId252" Type="http://schemas.openxmlformats.org/officeDocument/2006/relationships/customXml" Target="../ink/ink3410.xml"/><Relationship Id="rId251" Type="http://schemas.openxmlformats.org/officeDocument/2006/relationships/image" Target="../media/image2578.png"/><Relationship Id="rId250" Type="http://schemas.openxmlformats.org/officeDocument/2006/relationships/customXml" Target="../ink/ink3409.xml"/><Relationship Id="rId25" Type="http://schemas.openxmlformats.org/officeDocument/2006/relationships/customXml" Target="../ink/ink3294.xml"/><Relationship Id="rId249" Type="http://schemas.openxmlformats.org/officeDocument/2006/relationships/image" Target="../media/image2577.png"/><Relationship Id="rId248" Type="http://schemas.openxmlformats.org/officeDocument/2006/relationships/customXml" Target="../ink/ink3408.xml"/><Relationship Id="rId247" Type="http://schemas.openxmlformats.org/officeDocument/2006/relationships/image" Target="../media/image2576.png"/><Relationship Id="rId246" Type="http://schemas.openxmlformats.org/officeDocument/2006/relationships/customXml" Target="../ink/ink3407.xml"/><Relationship Id="rId245" Type="http://schemas.openxmlformats.org/officeDocument/2006/relationships/image" Target="../media/image2575.png"/><Relationship Id="rId244" Type="http://schemas.openxmlformats.org/officeDocument/2006/relationships/customXml" Target="../ink/ink3406.xml"/><Relationship Id="rId243" Type="http://schemas.openxmlformats.org/officeDocument/2006/relationships/image" Target="../media/image2574.png"/><Relationship Id="rId242" Type="http://schemas.openxmlformats.org/officeDocument/2006/relationships/customXml" Target="../ink/ink3405.xml"/><Relationship Id="rId241" Type="http://schemas.openxmlformats.org/officeDocument/2006/relationships/image" Target="../media/image2573.png"/><Relationship Id="rId240" Type="http://schemas.openxmlformats.org/officeDocument/2006/relationships/customXml" Target="../ink/ink3404.xml"/><Relationship Id="rId24" Type="http://schemas.openxmlformats.org/officeDocument/2006/relationships/image" Target="../media/image2468.png"/><Relationship Id="rId239" Type="http://schemas.openxmlformats.org/officeDocument/2006/relationships/image" Target="../media/image2572.png"/><Relationship Id="rId238" Type="http://schemas.openxmlformats.org/officeDocument/2006/relationships/customXml" Target="../ink/ink3403.xml"/><Relationship Id="rId237" Type="http://schemas.openxmlformats.org/officeDocument/2006/relationships/image" Target="../media/image2571.png"/><Relationship Id="rId236" Type="http://schemas.openxmlformats.org/officeDocument/2006/relationships/customXml" Target="../ink/ink3402.xml"/><Relationship Id="rId235" Type="http://schemas.openxmlformats.org/officeDocument/2006/relationships/image" Target="../media/image2570.png"/><Relationship Id="rId234" Type="http://schemas.openxmlformats.org/officeDocument/2006/relationships/customXml" Target="../ink/ink3401.xml"/><Relationship Id="rId233" Type="http://schemas.openxmlformats.org/officeDocument/2006/relationships/image" Target="../media/image2569.png"/><Relationship Id="rId232" Type="http://schemas.openxmlformats.org/officeDocument/2006/relationships/customXml" Target="../ink/ink3400.xml"/><Relationship Id="rId231" Type="http://schemas.openxmlformats.org/officeDocument/2006/relationships/image" Target="../media/image2568.png"/><Relationship Id="rId230" Type="http://schemas.openxmlformats.org/officeDocument/2006/relationships/customXml" Target="../ink/ink3399.xml"/><Relationship Id="rId23" Type="http://schemas.openxmlformats.org/officeDocument/2006/relationships/customXml" Target="../ink/ink3293.xml"/><Relationship Id="rId229" Type="http://schemas.openxmlformats.org/officeDocument/2006/relationships/image" Target="../media/image2567.png"/><Relationship Id="rId228" Type="http://schemas.openxmlformats.org/officeDocument/2006/relationships/customXml" Target="../ink/ink3398.xml"/><Relationship Id="rId227" Type="http://schemas.openxmlformats.org/officeDocument/2006/relationships/image" Target="../media/image2566.png"/><Relationship Id="rId226" Type="http://schemas.openxmlformats.org/officeDocument/2006/relationships/customXml" Target="../ink/ink3397.xml"/><Relationship Id="rId225" Type="http://schemas.openxmlformats.org/officeDocument/2006/relationships/image" Target="../media/image2565.png"/><Relationship Id="rId224" Type="http://schemas.openxmlformats.org/officeDocument/2006/relationships/customXml" Target="../ink/ink3396.xml"/><Relationship Id="rId223" Type="http://schemas.openxmlformats.org/officeDocument/2006/relationships/image" Target="../media/image2564.png"/><Relationship Id="rId222" Type="http://schemas.openxmlformats.org/officeDocument/2006/relationships/customXml" Target="../ink/ink3395.xml"/><Relationship Id="rId221" Type="http://schemas.openxmlformats.org/officeDocument/2006/relationships/image" Target="../media/image2563.png"/><Relationship Id="rId220" Type="http://schemas.openxmlformats.org/officeDocument/2006/relationships/customXml" Target="../ink/ink3394.xml"/><Relationship Id="rId22" Type="http://schemas.openxmlformats.org/officeDocument/2006/relationships/image" Target="../media/image2467.png"/><Relationship Id="rId219" Type="http://schemas.openxmlformats.org/officeDocument/2006/relationships/image" Target="../media/image2562.png"/><Relationship Id="rId218" Type="http://schemas.openxmlformats.org/officeDocument/2006/relationships/customXml" Target="../ink/ink3393.xml"/><Relationship Id="rId217" Type="http://schemas.openxmlformats.org/officeDocument/2006/relationships/image" Target="../media/image2561.png"/><Relationship Id="rId216" Type="http://schemas.openxmlformats.org/officeDocument/2006/relationships/customXml" Target="../ink/ink3392.xml"/><Relationship Id="rId215" Type="http://schemas.openxmlformats.org/officeDocument/2006/relationships/image" Target="../media/image2560.png"/><Relationship Id="rId214" Type="http://schemas.openxmlformats.org/officeDocument/2006/relationships/customXml" Target="../ink/ink3391.xml"/><Relationship Id="rId213" Type="http://schemas.openxmlformats.org/officeDocument/2006/relationships/image" Target="../media/image2559.png"/><Relationship Id="rId212" Type="http://schemas.openxmlformats.org/officeDocument/2006/relationships/customXml" Target="../ink/ink3390.xml"/><Relationship Id="rId211" Type="http://schemas.openxmlformats.org/officeDocument/2006/relationships/image" Target="../media/image2558.png"/><Relationship Id="rId210" Type="http://schemas.openxmlformats.org/officeDocument/2006/relationships/customXml" Target="../ink/ink3389.xml"/><Relationship Id="rId21" Type="http://schemas.openxmlformats.org/officeDocument/2006/relationships/customXml" Target="../ink/ink3292.xml"/><Relationship Id="rId209" Type="http://schemas.openxmlformats.org/officeDocument/2006/relationships/image" Target="../media/image2557.png"/><Relationship Id="rId208" Type="http://schemas.openxmlformats.org/officeDocument/2006/relationships/customXml" Target="../ink/ink3388.xml"/><Relationship Id="rId207" Type="http://schemas.openxmlformats.org/officeDocument/2006/relationships/image" Target="../media/image2556.png"/><Relationship Id="rId206" Type="http://schemas.openxmlformats.org/officeDocument/2006/relationships/customXml" Target="../ink/ink3387.xml"/><Relationship Id="rId205" Type="http://schemas.openxmlformats.org/officeDocument/2006/relationships/image" Target="../media/image2555.png"/><Relationship Id="rId204" Type="http://schemas.openxmlformats.org/officeDocument/2006/relationships/customXml" Target="../ink/ink3386.xml"/><Relationship Id="rId203" Type="http://schemas.openxmlformats.org/officeDocument/2006/relationships/image" Target="../media/image2554.png"/><Relationship Id="rId202" Type="http://schemas.openxmlformats.org/officeDocument/2006/relationships/customXml" Target="../ink/ink3385.xml"/><Relationship Id="rId201" Type="http://schemas.openxmlformats.org/officeDocument/2006/relationships/image" Target="../media/image2553.png"/><Relationship Id="rId200" Type="http://schemas.openxmlformats.org/officeDocument/2006/relationships/customXml" Target="../ink/ink3384.xml"/><Relationship Id="rId20" Type="http://schemas.openxmlformats.org/officeDocument/2006/relationships/image" Target="../media/image2466.png"/><Relationship Id="rId2" Type="http://schemas.openxmlformats.org/officeDocument/2006/relationships/image" Target="../media/image2457.png"/><Relationship Id="rId199" Type="http://schemas.openxmlformats.org/officeDocument/2006/relationships/image" Target="../media/image2552.png"/><Relationship Id="rId198" Type="http://schemas.openxmlformats.org/officeDocument/2006/relationships/customXml" Target="../ink/ink3383.xml"/><Relationship Id="rId197" Type="http://schemas.openxmlformats.org/officeDocument/2006/relationships/image" Target="../media/image2551.png"/><Relationship Id="rId196" Type="http://schemas.openxmlformats.org/officeDocument/2006/relationships/customXml" Target="../ink/ink3382.xml"/><Relationship Id="rId195" Type="http://schemas.openxmlformats.org/officeDocument/2006/relationships/image" Target="../media/image2550.png"/><Relationship Id="rId194" Type="http://schemas.openxmlformats.org/officeDocument/2006/relationships/customXml" Target="../ink/ink3381.xml"/><Relationship Id="rId193" Type="http://schemas.openxmlformats.org/officeDocument/2006/relationships/image" Target="../media/image2549.png"/><Relationship Id="rId192" Type="http://schemas.openxmlformats.org/officeDocument/2006/relationships/customXml" Target="../ink/ink3380.xml"/><Relationship Id="rId191" Type="http://schemas.openxmlformats.org/officeDocument/2006/relationships/image" Target="../media/image2548.png"/><Relationship Id="rId190" Type="http://schemas.openxmlformats.org/officeDocument/2006/relationships/customXml" Target="../ink/ink3379.xml"/><Relationship Id="rId19" Type="http://schemas.openxmlformats.org/officeDocument/2006/relationships/customXml" Target="../ink/ink3291.xml"/><Relationship Id="rId189" Type="http://schemas.openxmlformats.org/officeDocument/2006/relationships/image" Target="../media/image2547.png"/><Relationship Id="rId188" Type="http://schemas.openxmlformats.org/officeDocument/2006/relationships/customXml" Target="../ink/ink3378.xml"/><Relationship Id="rId187" Type="http://schemas.openxmlformats.org/officeDocument/2006/relationships/image" Target="../media/image2546.png"/><Relationship Id="rId186" Type="http://schemas.openxmlformats.org/officeDocument/2006/relationships/customXml" Target="../ink/ink3377.xml"/><Relationship Id="rId185" Type="http://schemas.openxmlformats.org/officeDocument/2006/relationships/image" Target="../media/image2545.png"/><Relationship Id="rId184" Type="http://schemas.openxmlformats.org/officeDocument/2006/relationships/customXml" Target="../ink/ink3376.xml"/><Relationship Id="rId183" Type="http://schemas.openxmlformats.org/officeDocument/2006/relationships/image" Target="../media/image2544.png"/><Relationship Id="rId182" Type="http://schemas.openxmlformats.org/officeDocument/2006/relationships/customXml" Target="../ink/ink3375.xml"/><Relationship Id="rId181" Type="http://schemas.openxmlformats.org/officeDocument/2006/relationships/image" Target="../media/image2543.png"/><Relationship Id="rId180" Type="http://schemas.openxmlformats.org/officeDocument/2006/relationships/customXml" Target="../ink/ink3374.xml"/><Relationship Id="rId18" Type="http://schemas.openxmlformats.org/officeDocument/2006/relationships/image" Target="../media/image2465.png"/><Relationship Id="rId179" Type="http://schemas.openxmlformats.org/officeDocument/2006/relationships/image" Target="../media/image2542.png"/><Relationship Id="rId178" Type="http://schemas.openxmlformats.org/officeDocument/2006/relationships/customXml" Target="../ink/ink3373.xml"/><Relationship Id="rId177" Type="http://schemas.openxmlformats.org/officeDocument/2006/relationships/image" Target="../media/image2541.png"/><Relationship Id="rId176" Type="http://schemas.openxmlformats.org/officeDocument/2006/relationships/customXml" Target="../ink/ink3372.xml"/><Relationship Id="rId175" Type="http://schemas.openxmlformats.org/officeDocument/2006/relationships/image" Target="../media/image2540.png"/><Relationship Id="rId174" Type="http://schemas.openxmlformats.org/officeDocument/2006/relationships/customXml" Target="../ink/ink3371.xml"/><Relationship Id="rId173" Type="http://schemas.openxmlformats.org/officeDocument/2006/relationships/image" Target="../media/image2539.png"/><Relationship Id="rId172" Type="http://schemas.openxmlformats.org/officeDocument/2006/relationships/customXml" Target="../ink/ink3370.xml"/><Relationship Id="rId171" Type="http://schemas.openxmlformats.org/officeDocument/2006/relationships/image" Target="../media/image2538.png"/><Relationship Id="rId170" Type="http://schemas.openxmlformats.org/officeDocument/2006/relationships/customXml" Target="../ink/ink3369.xml"/><Relationship Id="rId17" Type="http://schemas.openxmlformats.org/officeDocument/2006/relationships/customXml" Target="../ink/ink3290.xml"/><Relationship Id="rId169" Type="http://schemas.openxmlformats.org/officeDocument/2006/relationships/image" Target="../media/image2537.png"/><Relationship Id="rId168" Type="http://schemas.openxmlformats.org/officeDocument/2006/relationships/customXml" Target="../ink/ink3368.xml"/><Relationship Id="rId167" Type="http://schemas.openxmlformats.org/officeDocument/2006/relationships/image" Target="../media/image2536.png"/><Relationship Id="rId166" Type="http://schemas.openxmlformats.org/officeDocument/2006/relationships/customXml" Target="../ink/ink3367.xml"/><Relationship Id="rId165" Type="http://schemas.openxmlformats.org/officeDocument/2006/relationships/image" Target="../media/image2535.png"/><Relationship Id="rId164" Type="http://schemas.openxmlformats.org/officeDocument/2006/relationships/customXml" Target="../ink/ink3366.xml"/><Relationship Id="rId163" Type="http://schemas.openxmlformats.org/officeDocument/2006/relationships/image" Target="../media/image2534.png"/><Relationship Id="rId162" Type="http://schemas.openxmlformats.org/officeDocument/2006/relationships/customXml" Target="../ink/ink3365.xml"/><Relationship Id="rId161" Type="http://schemas.openxmlformats.org/officeDocument/2006/relationships/image" Target="../media/image2533.png"/><Relationship Id="rId160" Type="http://schemas.openxmlformats.org/officeDocument/2006/relationships/customXml" Target="../ink/ink3364.xml"/><Relationship Id="rId16" Type="http://schemas.openxmlformats.org/officeDocument/2006/relationships/image" Target="../media/image2464.png"/><Relationship Id="rId159" Type="http://schemas.openxmlformats.org/officeDocument/2006/relationships/image" Target="../media/image2532.png"/><Relationship Id="rId158" Type="http://schemas.openxmlformats.org/officeDocument/2006/relationships/customXml" Target="../ink/ink3363.xml"/><Relationship Id="rId157" Type="http://schemas.openxmlformats.org/officeDocument/2006/relationships/image" Target="../media/image2531.png"/><Relationship Id="rId156" Type="http://schemas.openxmlformats.org/officeDocument/2006/relationships/customXml" Target="../ink/ink3362.xml"/><Relationship Id="rId155" Type="http://schemas.openxmlformats.org/officeDocument/2006/relationships/image" Target="../media/image2530.png"/><Relationship Id="rId154" Type="http://schemas.openxmlformats.org/officeDocument/2006/relationships/customXml" Target="../ink/ink3361.xml"/><Relationship Id="rId153" Type="http://schemas.openxmlformats.org/officeDocument/2006/relationships/image" Target="../media/image2529.png"/><Relationship Id="rId152" Type="http://schemas.openxmlformats.org/officeDocument/2006/relationships/customXml" Target="../ink/ink3360.xml"/><Relationship Id="rId151" Type="http://schemas.openxmlformats.org/officeDocument/2006/relationships/image" Target="../media/image2528.png"/><Relationship Id="rId150" Type="http://schemas.openxmlformats.org/officeDocument/2006/relationships/customXml" Target="../ink/ink3359.xml"/><Relationship Id="rId15" Type="http://schemas.openxmlformats.org/officeDocument/2006/relationships/customXml" Target="../ink/ink3289.xml"/><Relationship Id="rId149" Type="http://schemas.openxmlformats.org/officeDocument/2006/relationships/image" Target="../media/image2527.png"/><Relationship Id="rId148" Type="http://schemas.openxmlformats.org/officeDocument/2006/relationships/customXml" Target="../ink/ink3358.xml"/><Relationship Id="rId147" Type="http://schemas.openxmlformats.org/officeDocument/2006/relationships/image" Target="../media/image2526.png"/><Relationship Id="rId146" Type="http://schemas.openxmlformats.org/officeDocument/2006/relationships/customXml" Target="../ink/ink3357.xml"/><Relationship Id="rId145" Type="http://schemas.openxmlformats.org/officeDocument/2006/relationships/image" Target="../media/image2525.png"/><Relationship Id="rId144" Type="http://schemas.openxmlformats.org/officeDocument/2006/relationships/customXml" Target="../ink/ink3356.xml"/><Relationship Id="rId143" Type="http://schemas.openxmlformats.org/officeDocument/2006/relationships/image" Target="../media/image2524.png"/><Relationship Id="rId142" Type="http://schemas.openxmlformats.org/officeDocument/2006/relationships/customXml" Target="../ink/ink3355.xml"/><Relationship Id="rId141" Type="http://schemas.openxmlformats.org/officeDocument/2006/relationships/image" Target="../media/image2523.png"/><Relationship Id="rId140" Type="http://schemas.openxmlformats.org/officeDocument/2006/relationships/customXml" Target="../ink/ink3354.xml"/><Relationship Id="rId14" Type="http://schemas.openxmlformats.org/officeDocument/2006/relationships/image" Target="../media/image2463.png"/><Relationship Id="rId139" Type="http://schemas.openxmlformats.org/officeDocument/2006/relationships/image" Target="../media/image2522.png"/><Relationship Id="rId138" Type="http://schemas.openxmlformats.org/officeDocument/2006/relationships/customXml" Target="../ink/ink3353.xml"/><Relationship Id="rId137" Type="http://schemas.openxmlformats.org/officeDocument/2006/relationships/image" Target="../media/image2521.png"/><Relationship Id="rId136" Type="http://schemas.openxmlformats.org/officeDocument/2006/relationships/customXml" Target="../ink/ink3352.xml"/><Relationship Id="rId135" Type="http://schemas.openxmlformats.org/officeDocument/2006/relationships/image" Target="../media/image2520.png"/><Relationship Id="rId134" Type="http://schemas.openxmlformats.org/officeDocument/2006/relationships/customXml" Target="../ink/ink3351.xml"/><Relationship Id="rId133" Type="http://schemas.openxmlformats.org/officeDocument/2006/relationships/image" Target="../media/image2519.png"/><Relationship Id="rId132" Type="http://schemas.openxmlformats.org/officeDocument/2006/relationships/customXml" Target="../ink/ink3350.xml"/><Relationship Id="rId131" Type="http://schemas.openxmlformats.org/officeDocument/2006/relationships/image" Target="../media/image2518.png"/><Relationship Id="rId130" Type="http://schemas.openxmlformats.org/officeDocument/2006/relationships/customXml" Target="../ink/ink3349.xml"/><Relationship Id="rId13" Type="http://schemas.openxmlformats.org/officeDocument/2006/relationships/customXml" Target="../ink/ink3288.xml"/><Relationship Id="rId129" Type="http://schemas.openxmlformats.org/officeDocument/2006/relationships/image" Target="../media/image2517.png"/><Relationship Id="rId128" Type="http://schemas.openxmlformats.org/officeDocument/2006/relationships/customXml" Target="../ink/ink3348.xml"/><Relationship Id="rId127" Type="http://schemas.openxmlformats.org/officeDocument/2006/relationships/image" Target="../media/image2516.png"/><Relationship Id="rId126" Type="http://schemas.openxmlformats.org/officeDocument/2006/relationships/customXml" Target="../ink/ink3347.xml"/><Relationship Id="rId125" Type="http://schemas.openxmlformats.org/officeDocument/2006/relationships/image" Target="../media/image2515.png"/><Relationship Id="rId124" Type="http://schemas.openxmlformats.org/officeDocument/2006/relationships/customXml" Target="../ink/ink3346.xml"/><Relationship Id="rId123" Type="http://schemas.openxmlformats.org/officeDocument/2006/relationships/image" Target="../media/image2514.png"/><Relationship Id="rId122" Type="http://schemas.openxmlformats.org/officeDocument/2006/relationships/customXml" Target="../ink/ink3345.xml"/><Relationship Id="rId121" Type="http://schemas.openxmlformats.org/officeDocument/2006/relationships/image" Target="../media/image2513.png"/><Relationship Id="rId120" Type="http://schemas.openxmlformats.org/officeDocument/2006/relationships/customXml" Target="../ink/ink3344.xml"/><Relationship Id="rId12" Type="http://schemas.openxmlformats.org/officeDocument/2006/relationships/image" Target="../media/image2462.png"/><Relationship Id="rId119" Type="http://schemas.openxmlformats.org/officeDocument/2006/relationships/image" Target="../media/image2512.png"/><Relationship Id="rId118" Type="http://schemas.openxmlformats.org/officeDocument/2006/relationships/customXml" Target="../ink/ink3343.xml"/><Relationship Id="rId117" Type="http://schemas.openxmlformats.org/officeDocument/2006/relationships/image" Target="../media/image2511.png"/><Relationship Id="rId116" Type="http://schemas.openxmlformats.org/officeDocument/2006/relationships/customXml" Target="../ink/ink3342.xml"/><Relationship Id="rId115" Type="http://schemas.openxmlformats.org/officeDocument/2006/relationships/image" Target="../media/image2510.png"/><Relationship Id="rId114" Type="http://schemas.openxmlformats.org/officeDocument/2006/relationships/customXml" Target="../ink/ink3341.xml"/><Relationship Id="rId113" Type="http://schemas.openxmlformats.org/officeDocument/2006/relationships/customXml" Target="../ink/ink3340.xml"/><Relationship Id="rId112" Type="http://schemas.openxmlformats.org/officeDocument/2006/relationships/image" Target="../media/image2509.png"/><Relationship Id="rId111" Type="http://schemas.openxmlformats.org/officeDocument/2006/relationships/customXml" Target="../ink/ink3339.xml"/><Relationship Id="rId110" Type="http://schemas.openxmlformats.org/officeDocument/2006/relationships/image" Target="../media/image2508.png"/><Relationship Id="rId11" Type="http://schemas.openxmlformats.org/officeDocument/2006/relationships/customXml" Target="../ink/ink3287.xml"/><Relationship Id="rId109" Type="http://schemas.openxmlformats.org/officeDocument/2006/relationships/customXml" Target="../ink/ink3338.xml"/><Relationship Id="rId108" Type="http://schemas.openxmlformats.org/officeDocument/2006/relationships/image" Target="../media/image2507.png"/><Relationship Id="rId107" Type="http://schemas.openxmlformats.org/officeDocument/2006/relationships/customXml" Target="../ink/ink3337.xml"/><Relationship Id="rId106" Type="http://schemas.openxmlformats.org/officeDocument/2006/relationships/image" Target="../media/image2506.png"/><Relationship Id="rId105" Type="http://schemas.openxmlformats.org/officeDocument/2006/relationships/customXml" Target="../ink/ink3336.xml"/><Relationship Id="rId104" Type="http://schemas.openxmlformats.org/officeDocument/2006/relationships/image" Target="../media/image2505.png"/><Relationship Id="rId103" Type="http://schemas.openxmlformats.org/officeDocument/2006/relationships/customXml" Target="../ink/ink3335.xml"/><Relationship Id="rId102" Type="http://schemas.openxmlformats.org/officeDocument/2006/relationships/image" Target="../media/image2504.png"/><Relationship Id="rId101" Type="http://schemas.openxmlformats.org/officeDocument/2006/relationships/customXml" Target="../ink/ink3334.xml"/><Relationship Id="rId100" Type="http://schemas.openxmlformats.org/officeDocument/2006/relationships/image" Target="../media/image2503.png"/><Relationship Id="rId10" Type="http://schemas.openxmlformats.org/officeDocument/2006/relationships/image" Target="../media/image2461.png"/><Relationship Id="rId1" Type="http://schemas.openxmlformats.org/officeDocument/2006/relationships/customXml" Target="../ink/ink3282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595.xml"/><Relationship Id="rId98" Type="http://schemas.openxmlformats.org/officeDocument/2006/relationships/customXml" Target="../ink/ink3594.xml"/><Relationship Id="rId97" Type="http://schemas.openxmlformats.org/officeDocument/2006/relationships/image" Target="../media/image2502.png"/><Relationship Id="rId96" Type="http://schemas.openxmlformats.org/officeDocument/2006/relationships/customXml" Target="../ink/ink3593.xml"/><Relationship Id="rId95" Type="http://schemas.openxmlformats.org/officeDocument/2006/relationships/customXml" Target="../ink/ink3592.xml"/><Relationship Id="rId94" Type="http://schemas.openxmlformats.org/officeDocument/2006/relationships/image" Target="../media/image2501.png"/><Relationship Id="rId93" Type="http://schemas.openxmlformats.org/officeDocument/2006/relationships/customXml" Target="../ink/ink3591.xml"/><Relationship Id="rId92" Type="http://schemas.openxmlformats.org/officeDocument/2006/relationships/image" Target="../media/image2500.png"/><Relationship Id="rId91" Type="http://schemas.openxmlformats.org/officeDocument/2006/relationships/customXml" Target="../ink/ink3590.xml"/><Relationship Id="rId90" Type="http://schemas.openxmlformats.org/officeDocument/2006/relationships/image" Target="../media/image2499.png"/><Relationship Id="rId9" Type="http://schemas.openxmlformats.org/officeDocument/2006/relationships/customXml" Target="../ink/ink3548.xml"/><Relationship Id="rId89" Type="http://schemas.openxmlformats.org/officeDocument/2006/relationships/customXml" Target="../ink/ink3589.xml"/><Relationship Id="rId88" Type="http://schemas.openxmlformats.org/officeDocument/2006/relationships/image" Target="../media/image2498.png"/><Relationship Id="rId87" Type="http://schemas.openxmlformats.org/officeDocument/2006/relationships/customXml" Target="../ink/ink3588.xml"/><Relationship Id="rId86" Type="http://schemas.openxmlformats.org/officeDocument/2006/relationships/image" Target="../media/image2497.png"/><Relationship Id="rId85" Type="http://schemas.openxmlformats.org/officeDocument/2006/relationships/customXml" Target="../ink/ink3587.xml"/><Relationship Id="rId84" Type="http://schemas.openxmlformats.org/officeDocument/2006/relationships/image" Target="../media/image2496.png"/><Relationship Id="rId83" Type="http://schemas.openxmlformats.org/officeDocument/2006/relationships/customXml" Target="../ink/ink3586.xml"/><Relationship Id="rId82" Type="http://schemas.openxmlformats.org/officeDocument/2006/relationships/customXml" Target="../ink/ink3585.xml"/><Relationship Id="rId81" Type="http://schemas.openxmlformats.org/officeDocument/2006/relationships/image" Target="../media/image2495.png"/><Relationship Id="rId80" Type="http://schemas.openxmlformats.org/officeDocument/2006/relationships/customXml" Target="../ink/ink3584.xml"/><Relationship Id="rId8" Type="http://schemas.openxmlformats.org/officeDocument/2006/relationships/image" Target="../media/image2460.png"/><Relationship Id="rId79" Type="http://schemas.openxmlformats.org/officeDocument/2006/relationships/image" Target="../media/image2494.png"/><Relationship Id="rId78" Type="http://schemas.openxmlformats.org/officeDocument/2006/relationships/customXml" Target="../ink/ink3583.xml"/><Relationship Id="rId77" Type="http://schemas.openxmlformats.org/officeDocument/2006/relationships/image" Target="../media/image2493.png"/><Relationship Id="rId76" Type="http://schemas.openxmlformats.org/officeDocument/2006/relationships/customXml" Target="../ink/ink3582.xml"/><Relationship Id="rId75" Type="http://schemas.openxmlformats.org/officeDocument/2006/relationships/image" Target="../media/image2492.png"/><Relationship Id="rId74" Type="http://schemas.openxmlformats.org/officeDocument/2006/relationships/customXml" Target="../ink/ink3581.xml"/><Relationship Id="rId73" Type="http://schemas.openxmlformats.org/officeDocument/2006/relationships/image" Target="../media/image2491.png"/><Relationship Id="rId72" Type="http://schemas.openxmlformats.org/officeDocument/2006/relationships/customXml" Target="../ink/ink3580.xml"/><Relationship Id="rId71" Type="http://schemas.openxmlformats.org/officeDocument/2006/relationships/image" Target="../media/image2490.png"/><Relationship Id="rId70" Type="http://schemas.openxmlformats.org/officeDocument/2006/relationships/customXml" Target="../ink/ink3579.xml"/><Relationship Id="rId7" Type="http://schemas.openxmlformats.org/officeDocument/2006/relationships/customXml" Target="../ink/ink3547.xml"/><Relationship Id="rId69" Type="http://schemas.openxmlformats.org/officeDocument/2006/relationships/image" Target="../media/image2489.png"/><Relationship Id="rId68" Type="http://schemas.openxmlformats.org/officeDocument/2006/relationships/customXml" Target="../ink/ink3578.xml"/><Relationship Id="rId67" Type="http://schemas.openxmlformats.org/officeDocument/2006/relationships/customXml" Target="../ink/ink3577.xml"/><Relationship Id="rId66" Type="http://schemas.openxmlformats.org/officeDocument/2006/relationships/image" Target="../media/image2488.png"/><Relationship Id="rId65" Type="http://schemas.openxmlformats.org/officeDocument/2006/relationships/customXml" Target="../ink/ink3576.xml"/><Relationship Id="rId64" Type="http://schemas.openxmlformats.org/officeDocument/2006/relationships/image" Target="../media/image2487.png"/><Relationship Id="rId63" Type="http://schemas.openxmlformats.org/officeDocument/2006/relationships/customXml" Target="../ink/ink3575.xml"/><Relationship Id="rId62" Type="http://schemas.openxmlformats.org/officeDocument/2006/relationships/image" Target="../media/image2486.png"/><Relationship Id="rId61" Type="http://schemas.openxmlformats.org/officeDocument/2006/relationships/customXml" Target="../ink/ink3574.xml"/><Relationship Id="rId60" Type="http://schemas.openxmlformats.org/officeDocument/2006/relationships/image" Target="../media/image2485.png"/><Relationship Id="rId6" Type="http://schemas.openxmlformats.org/officeDocument/2006/relationships/image" Target="../media/image2459.png"/><Relationship Id="rId59" Type="http://schemas.openxmlformats.org/officeDocument/2006/relationships/customXml" Target="../ink/ink3573.xml"/><Relationship Id="rId586" Type="http://schemas.openxmlformats.org/officeDocument/2006/relationships/slideLayout" Target="../slideLayouts/slideLayout13.xml"/><Relationship Id="rId585" Type="http://schemas.openxmlformats.org/officeDocument/2006/relationships/image" Target="../media/image2743.png"/><Relationship Id="rId584" Type="http://schemas.openxmlformats.org/officeDocument/2006/relationships/customXml" Target="../ink/ink3840.xml"/><Relationship Id="rId583" Type="http://schemas.openxmlformats.org/officeDocument/2006/relationships/image" Target="../media/image2742.png"/><Relationship Id="rId582" Type="http://schemas.openxmlformats.org/officeDocument/2006/relationships/customXml" Target="../ink/ink3839.xml"/><Relationship Id="rId581" Type="http://schemas.openxmlformats.org/officeDocument/2006/relationships/image" Target="../media/image2741.png"/><Relationship Id="rId580" Type="http://schemas.openxmlformats.org/officeDocument/2006/relationships/customXml" Target="../ink/ink3838.xml"/><Relationship Id="rId58" Type="http://schemas.openxmlformats.org/officeDocument/2006/relationships/image" Target="../media/image2484.png"/><Relationship Id="rId579" Type="http://schemas.openxmlformats.org/officeDocument/2006/relationships/image" Target="../media/image2740.png"/><Relationship Id="rId578" Type="http://schemas.openxmlformats.org/officeDocument/2006/relationships/customXml" Target="../ink/ink3837.xml"/><Relationship Id="rId577" Type="http://schemas.openxmlformats.org/officeDocument/2006/relationships/image" Target="../media/image2739.png"/><Relationship Id="rId576" Type="http://schemas.openxmlformats.org/officeDocument/2006/relationships/customXml" Target="../ink/ink3836.xml"/><Relationship Id="rId575" Type="http://schemas.openxmlformats.org/officeDocument/2006/relationships/image" Target="../media/image2738.png"/><Relationship Id="rId574" Type="http://schemas.openxmlformats.org/officeDocument/2006/relationships/customXml" Target="../ink/ink3835.xml"/><Relationship Id="rId573" Type="http://schemas.openxmlformats.org/officeDocument/2006/relationships/image" Target="../media/image2737.png"/><Relationship Id="rId572" Type="http://schemas.openxmlformats.org/officeDocument/2006/relationships/customXml" Target="../ink/ink3834.xml"/><Relationship Id="rId571" Type="http://schemas.openxmlformats.org/officeDocument/2006/relationships/image" Target="../media/image2736.png"/><Relationship Id="rId570" Type="http://schemas.openxmlformats.org/officeDocument/2006/relationships/customXml" Target="../ink/ink3833.xml"/><Relationship Id="rId57" Type="http://schemas.openxmlformats.org/officeDocument/2006/relationships/customXml" Target="../ink/ink3572.xml"/><Relationship Id="rId569" Type="http://schemas.openxmlformats.org/officeDocument/2006/relationships/image" Target="../media/image2735.png"/><Relationship Id="rId568" Type="http://schemas.openxmlformats.org/officeDocument/2006/relationships/customXml" Target="../ink/ink3832.xml"/><Relationship Id="rId567" Type="http://schemas.openxmlformats.org/officeDocument/2006/relationships/image" Target="../media/image2734.png"/><Relationship Id="rId566" Type="http://schemas.openxmlformats.org/officeDocument/2006/relationships/customXml" Target="../ink/ink3831.xml"/><Relationship Id="rId565" Type="http://schemas.openxmlformats.org/officeDocument/2006/relationships/image" Target="../media/image2733.png"/><Relationship Id="rId564" Type="http://schemas.openxmlformats.org/officeDocument/2006/relationships/customXml" Target="../ink/ink3830.xml"/><Relationship Id="rId563" Type="http://schemas.openxmlformats.org/officeDocument/2006/relationships/image" Target="../media/image2732.png"/><Relationship Id="rId562" Type="http://schemas.openxmlformats.org/officeDocument/2006/relationships/customXml" Target="../ink/ink3829.xml"/><Relationship Id="rId561" Type="http://schemas.openxmlformats.org/officeDocument/2006/relationships/image" Target="../media/image2731.png"/><Relationship Id="rId560" Type="http://schemas.openxmlformats.org/officeDocument/2006/relationships/customXml" Target="../ink/ink3828.xml"/><Relationship Id="rId56" Type="http://schemas.openxmlformats.org/officeDocument/2006/relationships/image" Target="../media/image2483.png"/><Relationship Id="rId559" Type="http://schemas.openxmlformats.org/officeDocument/2006/relationships/image" Target="../media/image2730.png"/><Relationship Id="rId558" Type="http://schemas.openxmlformats.org/officeDocument/2006/relationships/customXml" Target="../ink/ink3827.xml"/><Relationship Id="rId557" Type="http://schemas.openxmlformats.org/officeDocument/2006/relationships/image" Target="../media/image2729.png"/><Relationship Id="rId556" Type="http://schemas.openxmlformats.org/officeDocument/2006/relationships/customXml" Target="../ink/ink3826.xml"/><Relationship Id="rId555" Type="http://schemas.openxmlformats.org/officeDocument/2006/relationships/image" Target="../media/image2728.png"/><Relationship Id="rId554" Type="http://schemas.openxmlformats.org/officeDocument/2006/relationships/customXml" Target="../ink/ink3825.xml"/><Relationship Id="rId553" Type="http://schemas.openxmlformats.org/officeDocument/2006/relationships/image" Target="../media/image2727.png"/><Relationship Id="rId552" Type="http://schemas.openxmlformats.org/officeDocument/2006/relationships/customXml" Target="../ink/ink3824.xml"/><Relationship Id="rId551" Type="http://schemas.openxmlformats.org/officeDocument/2006/relationships/image" Target="../media/image2726.png"/><Relationship Id="rId550" Type="http://schemas.openxmlformats.org/officeDocument/2006/relationships/customXml" Target="../ink/ink3823.xml"/><Relationship Id="rId55" Type="http://schemas.openxmlformats.org/officeDocument/2006/relationships/customXml" Target="../ink/ink3571.xml"/><Relationship Id="rId549" Type="http://schemas.openxmlformats.org/officeDocument/2006/relationships/image" Target="../media/image2725.png"/><Relationship Id="rId548" Type="http://schemas.openxmlformats.org/officeDocument/2006/relationships/customXml" Target="../ink/ink3822.xml"/><Relationship Id="rId547" Type="http://schemas.openxmlformats.org/officeDocument/2006/relationships/image" Target="../media/image2724.png"/><Relationship Id="rId546" Type="http://schemas.openxmlformats.org/officeDocument/2006/relationships/customXml" Target="../ink/ink3821.xml"/><Relationship Id="rId545" Type="http://schemas.openxmlformats.org/officeDocument/2006/relationships/image" Target="../media/image2723.png"/><Relationship Id="rId544" Type="http://schemas.openxmlformats.org/officeDocument/2006/relationships/customXml" Target="../ink/ink3820.xml"/><Relationship Id="rId543" Type="http://schemas.openxmlformats.org/officeDocument/2006/relationships/image" Target="../media/image2722.png"/><Relationship Id="rId542" Type="http://schemas.openxmlformats.org/officeDocument/2006/relationships/customXml" Target="../ink/ink3819.xml"/><Relationship Id="rId541" Type="http://schemas.openxmlformats.org/officeDocument/2006/relationships/image" Target="../media/image2721.png"/><Relationship Id="rId540" Type="http://schemas.openxmlformats.org/officeDocument/2006/relationships/customXml" Target="../ink/ink3818.xml"/><Relationship Id="rId54" Type="http://schemas.openxmlformats.org/officeDocument/2006/relationships/image" Target="../media/image815.png"/><Relationship Id="rId539" Type="http://schemas.openxmlformats.org/officeDocument/2006/relationships/image" Target="../media/image2720.png"/><Relationship Id="rId538" Type="http://schemas.openxmlformats.org/officeDocument/2006/relationships/customXml" Target="../ink/ink3817.xml"/><Relationship Id="rId537" Type="http://schemas.openxmlformats.org/officeDocument/2006/relationships/image" Target="../media/image2719.png"/><Relationship Id="rId536" Type="http://schemas.openxmlformats.org/officeDocument/2006/relationships/customXml" Target="../ink/ink3816.xml"/><Relationship Id="rId535" Type="http://schemas.openxmlformats.org/officeDocument/2006/relationships/image" Target="../media/image2718.png"/><Relationship Id="rId534" Type="http://schemas.openxmlformats.org/officeDocument/2006/relationships/customXml" Target="../ink/ink3815.xml"/><Relationship Id="rId533" Type="http://schemas.openxmlformats.org/officeDocument/2006/relationships/image" Target="../media/image2717.png"/><Relationship Id="rId532" Type="http://schemas.openxmlformats.org/officeDocument/2006/relationships/customXml" Target="../ink/ink3814.xml"/><Relationship Id="rId531" Type="http://schemas.openxmlformats.org/officeDocument/2006/relationships/image" Target="../media/image2716.png"/><Relationship Id="rId530" Type="http://schemas.openxmlformats.org/officeDocument/2006/relationships/customXml" Target="../ink/ink3813.xml"/><Relationship Id="rId53" Type="http://schemas.openxmlformats.org/officeDocument/2006/relationships/customXml" Target="../ink/ink3570.xml"/><Relationship Id="rId529" Type="http://schemas.openxmlformats.org/officeDocument/2006/relationships/image" Target="../media/image2715.png"/><Relationship Id="rId528" Type="http://schemas.openxmlformats.org/officeDocument/2006/relationships/customXml" Target="../ink/ink3812.xml"/><Relationship Id="rId527" Type="http://schemas.openxmlformats.org/officeDocument/2006/relationships/image" Target="../media/image2714.png"/><Relationship Id="rId526" Type="http://schemas.openxmlformats.org/officeDocument/2006/relationships/customXml" Target="../ink/ink3811.xml"/><Relationship Id="rId525" Type="http://schemas.openxmlformats.org/officeDocument/2006/relationships/image" Target="../media/image2713.png"/><Relationship Id="rId524" Type="http://schemas.openxmlformats.org/officeDocument/2006/relationships/customXml" Target="../ink/ink3810.xml"/><Relationship Id="rId523" Type="http://schemas.openxmlformats.org/officeDocument/2006/relationships/customXml" Target="../ink/ink3809.xml"/><Relationship Id="rId522" Type="http://schemas.openxmlformats.org/officeDocument/2006/relationships/image" Target="../media/image2712.png"/><Relationship Id="rId521" Type="http://schemas.openxmlformats.org/officeDocument/2006/relationships/customXml" Target="../ink/ink3808.xml"/><Relationship Id="rId520" Type="http://schemas.openxmlformats.org/officeDocument/2006/relationships/image" Target="../media/image2711.png"/><Relationship Id="rId52" Type="http://schemas.openxmlformats.org/officeDocument/2006/relationships/image" Target="../media/image2482.png"/><Relationship Id="rId519" Type="http://schemas.openxmlformats.org/officeDocument/2006/relationships/customXml" Target="../ink/ink3807.xml"/><Relationship Id="rId518" Type="http://schemas.openxmlformats.org/officeDocument/2006/relationships/image" Target="../media/image2710.png"/><Relationship Id="rId517" Type="http://schemas.openxmlformats.org/officeDocument/2006/relationships/customXml" Target="../ink/ink3806.xml"/><Relationship Id="rId516" Type="http://schemas.openxmlformats.org/officeDocument/2006/relationships/image" Target="../media/image2709.png"/><Relationship Id="rId515" Type="http://schemas.openxmlformats.org/officeDocument/2006/relationships/customXml" Target="../ink/ink3805.xml"/><Relationship Id="rId514" Type="http://schemas.openxmlformats.org/officeDocument/2006/relationships/image" Target="../media/image2708.png"/><Relationship Id="rId513" Type="http://schemas.openxmlformats.org/officeDocument/2006/relationships/customXml" Target="../ink/ink3804.xml"/><Relationship Id="rId512" Type="http://schemas.openxmlformats.org/officeDocument/2006/relationships/image" Target="../media/image2707.png"/><Relationship Id="rId511" Type="http://schemas.openxmlformats.org/officeDocument/2006/relationships/customXml" Target="../ink/ink3803.xml"/><Relationship Id="rId510" Type="http://schemas.openxmlformats.org/officeDocument/2006/relationships/image" Target="../media/image2706.png"/><Relationship Id="rId51" Type="http://schemas.openxmlformats.org/officeDocument/2006/relationships/customXml" Target="../ink/ink3569.xml"/><Relationship Id="rId509" Type="http://schemas.openxmlformats.org/officeDocument/2006/relationships/customXml" Target="../ink/ink3802.xml"/><Relationship Id="rId508" Type="http://schemas.openxmlformats.org/officeDocument/2006/relationships/image" Target="../media/image2705.png"/><Relationship Id="rId507" Type="http://schemas.openxmlformats.org/officeDocument/2006/relationships/customXml" Target="../ink/ink3801.xml"/><Relationship Id="rId506" Type="http://schemas.openxmlformats.org/officeDocument/2006/relationships/image" Target="../media/image2704.png"/><Relationship Id="rId505" Type="http://schemas.openxmlformats.org/officeDocument/2006/relationships/customXml" Target="../ink/ink3800.xml"/><Relationship Id="rId504" Type="http://schemas.openxmlformats.org/officeDocument/2006/relationships/image" Target="../media/image2703.png"/><Relationship Id="rId503" Type="http://schemas.openxmlformats.org/officeDocument/2006/relationships/customXml" Target="../ink/ink3799.xml"/><Relationship Id="rId502" Type="http://schemas.openxmlformats.org/officeDocument/2006/relationships/image" Target="../media/image2702.png"/><Relationship Id="rId501" Type="http://schemas.openxmlformats.org/officeDocument/2006/relationships/customXml" Target="../ink/ink3798.xml"/><Relationship Id="rId500" Type="http://schemas.openxmlformats.org/officeDocument/2006/relationships/image" Target="../media/image2701.png"/><Relationship Id="rId50" Type="http://schemas.openxmlformats.org/officeDocument/2006/relationships/image" Target="../media/image2481.png"/><Relationship Id="rId5" Type="http://schemas.openxmlformats.org/officeDocument/2006/relationships/customXml" Target="../ink/ink3546.xml"/><Relationship Id="rId499" Type="http://schemas.openxmlformats.org/officeDocument/2006/relationships/customXml" Target="../ink/ink3797.xml"/><Relationship Id="rId498" Type="http://schemas.openxmlformats.org/officeDocument/2006/relationships/image" Target="../media/image2700.png"/><Relationship Id="rId497" Type="http://schemas.openxmlformats.org/officeDocument/2006/relationships/customXml" Target="../ink/ink3796.xml"/><Relationship Id="rId496" Type="http://schemas.openxmlformats.org/officeDocument/2006/relationships/image" Target="../media/image2699.png"/><Relationship Id="rId495" Type="http://schemas.openxmlformats.org/officeDocument/2006/relationships/customXml" Target="../ink/ink3795.xml"/><Relationship Id="rId494" Type="http://schemas.openxmlformats.org/officeDocument/2006/relationships/image" Target="../media/image2698.png"/><Relationship Id="rId493" Type="http://schemas.openxmlformats.org/officeDocument/2006/relationships/customXml" Target="../ink/ink3794.xml"/><Relationship Id="rId492" Type="http://schemas.openxmlformats.org/officeDocument/2006/relationships/image" Target="../media/image2697.png"/><Relationship Id="rId491" Type="http://schemas.openxmlformats.org/officeDocument/2006/relationships/customXml" Target="../ink/ink3793.xml"/><Relationship Id="rId490" Type="http://schemas.openxmlformats.org/officeDocument/2006/relationships/image" Target="../media/image2696.png"/><Relationship Id="rId49" Type="http://schemas.openxmlformats.org/officeDocument/2006/relationships/customXml" Target="../ink/ink3568.xml"/><Relationship Id="rId489" Type="http://schemas.openxmlformats.org/officeDocument/2006/relationships/customXml" Target="../ink/ink3792.xml"/><Relationship Id="rId488" Type="http://schemas.openxmlformats.org/officeDocument/2006/relationships/image" Target="../media/image2695.png"/><Relationship Id="rId487" Type="http://schemas.openxmlformats.org/officeDocument/2006/relationships/customXml" Target="../ink/ink3791.xml"/><Relationship Id="rId486" Type="http://schemas.openxmlformats.org/officeDocument/2006/relationships/image" Target="../media/image2694.png"/><Relationship Id="rId485" Type="http://schemas.openxmlformats.org/officeDocument/2006/relationships/customXml" Target="../ink/ink3790.xml"/><Relationship Id="rId484" Type="http://schemas.openxmlformats.org/officeDocument/2006/relationships/image" Target="../media/image2693.png"/><Relationship Id="rId483" Type="http://schemas.openxmlformats.org/officeDocument/2006/relationships/customXml" Target="../ink/ink3789.xml"/><Relationship Id="rId482" Type="http://schemas.openxmlformats.org/officeDocument/2006/relationships/image" Target="../media/image2692.png"/><Relationship Id="rId481" Type="http://schemas.openxmlformats.org/officeDocument/2006/relationships/customXml" Target="../ink/ink3788.xml"/><Relationship Id="rId480" Type="http://schemas.openxmlformats.org/officeDocument/2006/relationships/image" Target="../media/image2691.png"/><Relationship Id="rId48" Type="http://schemas.openxmlformats.org/officeDocument/2006/relationships/image" Target="../media/image2480.png"/><Relationship Id="rId479" Type="http://schemas.openxmlformats.org/officeDocument/2006/relationships/customXml" Target="../ink/ink3787.xml"/><Relationship Id="rId478" Type="http://schemas.openxmlformats.org/officeDocument/2006/relationships/image" Target="../media/image2690.png"/><Relationship Id="rId477" Type="http://schemas.openxmlformats.org/officeDocument/2006/relationships/customXml" Target="../ink/ink3786.xml"/><Relationship Id="rId476" Type="http://schemas.openxmlformats.org/officeDocument/2006/relationships/image" Target="../media/image2689.png"/><Relationship Id="rId475" Type="http://schemas.openxmlformats.org/officeDocument/2006/relationships/customXml" Target="../ink/ink3785.xml"/><Relationship Id="rId474" Type="http://schemas.openxmlformats.org/officeDocument/2006/relationships/image" Target="../media/image2688.png"/><Relationship Id="rId473" Type="http://schemas.openxmlformats.org/officeDocument/2006/relationships/customXml" Target="../ink/ink3784.xml"/><Relationship Id="rId472" Type="http://schemas.openxmlformats.org/officeDocument/2006/relationships/image" Target="../media/image2687.png"/><Relationship Id="rId471" Type="http://schemas.openxmlformats.org/officeDocument/2006/relationships/customXml" Target="../ink/ink3783.xml"/><Relationship Id="rId470" Type="http://schemas.openxmlformats.org/officeDocument/2006/relationships/image" Target="../media/image2686.png"/><Relationship Id="rId47" Type="http://schemas.openxmlformats.org/officeDocument/2006/relationships/customXml" Target="../ink/ink3567.xml"/><Relationship Id="rId469" Type="http://schemas.openxmlformats.org/officeDocument/2006/relationships/customXml" Target="../ink/ink3782.xml"/><Relationship Id="rId468" Type="http://schemas.openxmlformats.org/officeDocument/2006/relationships/image" Target="../media/image2685.png"/><Relationship Id="rId467" Type="http://schemas.openxmlformats.org/officeDocument/2006/relationships/customXml" Target="../ink/ink3781.xml"/><Relationship Id="rId466" Type="http://schemas.openxmlformats.org/officeDocument/2006/relationships/image" Target="../media/image2684.png"/><Relationship Id="rId465" Type="http://schemas.openxmlformats.org/officeDocument/2006/relationships/customXml" Target="../ink/ink3780.xml"/><Relationship Id="rId464" Type="http://schemas.openxmlformats.org/officeDocument/2006/relationships/image" Target="../media/image2683.png"/><Relationship Id="rId463" Type="http://schemas.openxmlformats.org/officeDocument/2006/relationships/customXml" Target="../ink/ink3779.xml"/><Relationship Id="rId462" Type="http://schemas.openxmlformats.org/officeDocument/2006/relationships/image" Target="../media/image2682.png"/><Relationship Id="rId461" Type="http://schemas.openxmlformats.org/officeDocument/2006/relationships/customXml" Target="../ink/ink3778.xml"/><Relationship Id="rId460" Type="http://schemas.openxmlformats.org/officeDocument/2006/relationships/image" Target="../media/image2681.png"/><Relationship Id="rId46" Type="http://schemas.openxmlformats.org/officeDocument/2006/relationships/image" Target="../media/image2479.png"/><Relationship Id="rId459" Type="http://schemas.openxmlformats.org/officeDocument/2006/relationships/customXml" Target="../ink/ink3777.xml"/><Relationship Id="rId458" Type="http://schemas.openxmlformats.org/officeDocument/2006/relationships/image" Target="../media/image2680.png"/><Relationship Id="rId457" Type="http://schemas.openxmlformats.org/officeDocument/2006/relationships/customXml" Target="../ink/ink3776.xml"/><Relationship Id="rId456" Type="http://schemas.openxmlformats.org/officeDocument/2006/relationships/image" Target="../media/image2679.png"/><Relationship Id="rId455" Type="http://schemas.openxmlformats.org/officeDocument/2006/relationships/customXml" Target="../ink/ink3775.xml"/><Relationship Id="rId454" Type="http://schemas.openxmlformats.org/officeDocument/2006/relationships/image" Target="../media/image2678.png"/><Relationship Id="rId453" Type="http://schemas.openxmlformats.org/officeDocument/2006/relationships/customXml" Target="../ink/ink3774.xml"/><Relationship Id="rId452" Type="http://schemas.openxmlformats.org/officeDocument/2006/relationships/image" Target="../media/image2677.png"/><Relationship Id="rId451" Type="http://schemas.openxmlformats.org/officeDocument/2006/relationships/customXml" Target="../ink/ink3773.xml"/><Relationship Id="rId450" Type="http://schemas.openxmlformats.org/officeDocument/2006/relationships/image" Target="../media/image2676.png"/><Relationship Id="rId45" Type="http://schemas.openxmlformats.org/officeDocument/2006/relationships/customXml" Target="../ink/ink3566.xml"/><Relationship Id="rId449" Type="http://schemas.openxmlformats.org/officeDocument/2006/relationships/customXml" Target="../ink/ink3772.xml"/><Relationship Id="rId448" Type="http://schemas.openxmlformats.org/officeDocument/2006/relationships/image" Target="../media/image2675.png"/><Relationship Id="rId447" Type="http://schemas.openxmlformats.org/officeDocument/2006/relationships/customXml" Target="../ink/ink3771.xml"/><Relationship Id="rId446" Type="http://schemas.openxmlformats.org/officeDocument/2006/relationships/image" Target="../media/image2674.png"/><Relationship Id="rId445" Type="http://schemas.openxmlformats.org/officeDocument/2006/relationships/customXml" Target="../ink/ink3770.xml"/><Relationship Id="rId444" Type="http://schemas.openxmlformats.org/officeDocument/2006/relationships/image" Target="../media/image2673.png"/><Relationship Id="rId443" Type="http://schemas.openxmlformats.org/officeDocument/2006/relationships/customXml" Target="../ink/ink3769.xml"/><Relationship Id="rId442" Type="http://schemas.openxmlformats.org/officeDocument/2006/relationships/image" Target="../media/image2672.png"/><Relationship Id="rId441" Type="http://schemas.openxmlformats.org/officeDocument/2006/relationships/customXml" Target="../ink/ink3768.xml"/><Relationship Id="rId440" Type="http://schemas.openxmlformats.org/officeDocument/2006/relationships/image" Target="../media/image2671.png"/><Relationship Id="rId44" Type="http://schemas.openxmlformats.org/officeDocument/2006/relationships/image" Target="../media/image2478.png"/><Relationship Id="rId439" Type="http://schemas.openxmlformats.org/officeDocument/2006/relationships/customXml" Target="../ink/ink3767.xml"/><Relationship Id="rId438" Type="http://schemas.openxmlformats.org/officeDocument/2006/relationships/image" Target="../media/image2670.png"/><Relationship Id="rId437" Type="http://schemas.openxmlformats.org/officeDocument/2006/relationships/customXml" Target="../ink/ink3766.xml"/><Relationship Id="rId436" Type="http://schemas.openxmlformats.org/officeDocument/2006/relationships/image" Target="../media/image2669.png"/><Relationship Id="rId435" Type="http://schemas.openxmlformats.org/officeDocument/2006/relationships/customXml" Target="../ink/ink3765.xml"/><Relationship Id="rId434" Type="http://schemas.openxmlformats.org/officeDocument/2006/relationships/image" Target="../media/image2668.png"/><Relationship Id="rId433" Type="http://schemas.openxmlformats.org/officeDocument/2006/relationships/customXml" Target="../ink/ink3764.xml"/><Relationship Id="rId432" Type="http://schemas.openxmlformats.org/officeDocument/2006/relationships/image" Target="../media/image2667.png"/><Relationship Id="rId431" Type="http://schemas.openxmlformats.org/officeDocument/2006/relationships/customXml" Target="../ink/ink3763.xml"/><Relationship Id="rId430" Type="http://schemas.openxmlformats.org/officeDocument/2006/relationships/image" Target="../media/image2666.png"/><Relationship Id="rId43" Type="http://schemas.openxmlformats.org/officeDocument/2006/relationships/customXml" Target="../ink/ink3565.xml"/><Relationship Id="rId429" Type="http://schemas.openxmlformats.org/officeDocument/2006/relationships/customXml" Target="../ink/ink3762.xml"/><Relationship Id="rId428" Type="http://schemas.openxmlformats.org/officeDocument/2006/relationships/image" Target="../media/image2665.png"/><Relationship Id="rId427" Type="http://schemas.openxmlformats.org/officeDocument/2006/relationships/customXml" Target="../ink/ink3761.xml"/><Relationship Id="rId426" Type="http://schemas.openxmlformats.org/officeDocument/2006/relationships/image" Target="../media/image2664.png"/><Relationship Id="rId425" Type="http://schemas.openxmlformats.org/officeDocument/2006/relationships/customXml" Target="../ink/ink3760.xml"/><Relationship Id="rId424" Type="http://schemas.openxmlformats.org/officeDocument/2006/relationships/customXml" Target="../ink/ink3759.xml"/><Relationship Id="rId423" Type="http://schemas.openxmlformats.org/officeDocument/2006/relationships/image" Target="../media/image2663.png"/><Relationship Id="rId422" Type="http://schemas.openxmlformats.org/officeDocument/2006/relationships/customXml" Target="../ink/ink3758.xml"/><Relationship Id="rId421" Type="http://schemas.openxmlformats.org/officeDocument/2006/relationships/image" Target="../media/image2662.png"/><Relationship Id="rId420" Type="http://schemas.openxmlformats.org/officeDocument/2006/relationships/customXml" Target="../ink/ink3757.xml"/><Relationship Id="rId42" Type="http://schemas.openxmlformats.org/officeDocument/2006/relationships/image" Target="../media/image2477.png"/><Relationship Id="rId419" Type="http://schemas.openxmlformats.org/officeDocument/2006/relationships/image" Target="../media/image2661.png"/><Relationship Id="rId418" Type="http://schemas.openxmlformats.org/officeDocument/2006/relationships/customXml" Target="../ink/ink3756.xml"/><Relationship Id="rId417" Type="http://schemas.openxmlformats.org/officeDocument/2006/relationships/image" Target="../media/image2660.png"/><Relationship Id="rId416" Type="http://schemas.openxmlformats.org/officeDocument/2006/relationships/customXml" Target="../ink/ink3755.xml"/><Relationship Id="rId415" Type="http://schemas.openxmlformats.org/officeDocument/2006/relationships/image" Target="../media/image2659.png"/><Relationship Id="rId414" Type="http://schemas.openxmlformats.org/officeDocument/2006/relationships/customXml" Target="../ink/ink3754.xml"/><Relationship Id="rId413" Type="http://schemas.openxmlformats.org/officeDocument/2006/relationships/image" Target="../media/image2658.png"/><Relationship Id="rId412" Type="http://schemas.openxmlformats.org/officeDocument/2006/relationships/customXml" Target="../ink/ink3753.xml"/><Relationship Id="rId411" Type="http://schemas.openxmlformats.org/officeDocument/2006/relationships/customXml" Target="../ink/ink3752.xml"/><Relationship Id="rId410" Type="http://schemas.openxmlformats.org/officeDocument/2006/relationships/image" Target="../media/image2657.png"/><Relationship Id="rId41" Type="http://schemas.openxmlformats.org/officeDocument/2006/relationships/customXml" Target="../ink/ink3564.xml"/><Relationship Id="rId409" Type="http://schemas.openxmlformats.org/officeDocument/2006/relationships/customXml" Target="../ink/ink3751.xml"/><Relationship Id="rId408" Type="http://schemas.openxmlformats.org/officeDocument/2006/relationships/image" Target="../media/image2656.png"/><Relationship Id="rId407" Type="http://schemas.openxmlformats.org/officeDocument/2006/relationships/customXml" Target="../ink/ink3750.xml"/><Relationship Id="rId406" Type="http://schemas.openxmlformats.org/officeDocument/2006/relationships/image" Target="../media/image2655.png"/><Relationship Id="rId405" Type="http://schemas.openxmlformats.org/officeDocument/2006/relationships/customXml" Target="../ink/ink3749.xml"/><Relationship Id="rId404" Type="http://schemas.openxmlformats.org/officeDocument/2006/relationships/image" Target="../media/image2654.png"/><Relationship Id="rId403" Type="http://schemas.openxmlformats.org/officeDocument/2006/relationships/customXml" Target="../ink/ink3748.xml"/><Relationship Id="rId402" Type="http://schemas.openxmlformats.org/officeDocument/2006/relationships/image" Target="../media/image2653.png"/><Relationship Id="rId401" Type="http://schemas.openxmlformats.org/officeDocument/2006/relationships/customXml" Target="../ink/ink3747.xml"/><Relationship Id="rId400" Type="http://schemas.openxmlformats.org/officeDocument/2006/relationships/image" Target="../media/image2652.png"/><Relationship Id="rId40" Type="http://schemas.openxmlformats.org/officeDocument/2006/relationships/image" Target="../media/image2476.png"/><Relationship Id="rId4" Type="http://schemas.openxmlformats.org/officeDocument/2006/relationships/image" Target="../media/image2458.png"/><Relationship Id="rId399" Type="http://schemas.openxmlformats.org/officeDocument/2006/relationships/customXml" Target="../ink/ink3746.xml"/><Relationship Id="rId398" Type="http://schemas.openxmlformats.org/officeDocument/2006/relationships/image" Target="../media/image2651.png"/><Relationship Id="rId397" Type="http://schemas.openxmlformats.org/officeDocument/2006/relationships/customXml" Target="../ink/ink3745.xml"/><Relationship Id="rId396" Type="http://schemas.openxmlformats.org/officeDocument/2006/relationships/image" Target="../media/image2650.png"/><Relationship Id="rId395" Type="http://schemas.openxmlformats.org/officeDocument/2006/relationships/customXml" Target="../ink/ink3744.xml"/><Relationship Id="rId394" Type="http://schemas.openxmlformats.org/officeDocument/2006/relationships/image" Target="../media/image2649.png"/><Relationship Id="rId393" Type="http://schemas.openxmlformats.org/officeDocument/2006/relationships/customXml" Target="../ink/ink3743.xml"/><Relationship Id="rId392" Type="http://schemas.openxmlformats.org/officeDocument/2006/relationships/image" Target="../media/image2648.png"/><Relationship Id="rId391" Type="http://schemas.openxmlformats.org/officeDocument/2006/relationships/customXml" Target="../ink/ink3742.xml"/><Relationship Id="rId390" Type="http://schemas.openxmlformats.org/officeDocument/2006/relationships/image" Target="../media/image2647.png"/><Relationship Id="rId39" Type="http://schemas.openxmlformats.org/officeDocument/2006/relationships/customXml" Target="../ink/ink3563.xml"/><Relationship Id="rId389" Type="http://schemas.openxmlformats.org/officeDocument/2006/relationships/customXml" Target="../ink/ink3741.xml"/><Relationship Id="rId388" Type="http://schemas.openxmlformats.org/officeDocument/2006/relationships/image" Target="../media/image2646.png"/><Relationship Id="rId387" Type="http://schemas.openxmlformats.org/officeDocument/2006/relationships/customXml" Target="../ink/ink3740.xml"/><Relationship Id="rId386" Type="http://schemas.openxmlformats.org/officeDocument/2006/relationships/image" Target="../media/image2645.png"/><Relationship Id="rId385" Type="http://schemas.openxmlformats.org/officeDocument/2006/relationships/customXml" Target="../ink/ink3739.xml"/><Relationship Id="rId384" Type="http://schemas.openxmlformats.org/officeDocument/2006/relationships/image" Target="../media/image2644.png"/><Relationship Id="rId383" Type="http://schemas.openxmlformats.org/officeDocument/2006/relationships/customXml" Target="../ink/ink3738.xml"/><Relationship Id="rId382" Type="http://schemas.openxmlformats.org/officeDocument/2006/relationships/image" Target="../media/image2643.png"/><Relationship Id="rId381" Type="http://schemas.openxmlformats.org/officeDocument/2006/relationships/customXml" Target="../ink/ink3737.xml"/><Relationship Id="rId380" Type="http://schemas.openxmlformats.org/officeDocument/2006/relationships/image" Target="../media/image2642.png"/><Relationship Id="rId38" Type="http://schemas.openxmlformats.org/officeDocument/2006/relationships/image" Target="../media/image2475.png"/><Relationship Id="rId379" Type="http://schemas.openxmlformats.org/officeDocument/2006/relationships/customXml" Target="../ink/ink3736.xml"/><Relationship Id="rId378" Type="http://schemas.openxmlformats.org/officeDocument/2006/relationships/image" Target="../media/image2641.png"/><Relationship Id="rId377" Type="http://schemas.openxmlformats.org/officeDocument/2006/relationships/customXml" Target="../ink/ink3735.xml"/><Relationship Id="rId376" Type="http://schemas.openxmlformats.org/officeDocument/2006/relationships/image" Target="../media/image2640.png"/><Relationship Id="rId375" Type="http://schemas.openxmlformats.org/officeDocument/2006/relationships/customXml" Target="../ink/ink3734.xml"/><Relationship Id="rId374" Type="http://schemas.openxmlformats.org/officeDocument/2006/relationships/image" Target="../media/image2639.png"/><Relationship Id="rId373" Type="http://schemas.openxmlformats.org/officeDocument/2006/relationships/customXml" Target="../ink/ink3733.xml"/><Relationship Id="rId372" Type="http://schemas.openxmlformats.org/officeDocument/2006/relationships/image" Target="../media/image2638.png"/><Relationship Id="rId371" Type="http://schemas.openxmlformats.org/officeDocument/2006/relationships/customXml" Target="../ink/ink3732.xml"/><Relationship Id="rId370" Type="http://schemas.openxmlformats.org/officeDocument/2006/relationships/image" Target="../media/image2637.png"/><Relationship Id="rId37" Type="http://schemas.openxmlformats.org/officeDocument/2006/relationships/customXml" Target="../ink/ink3562.xml"/><Relationship Id="rId369" Type="http://schemas.openxmlformats.org/officeDocument/2006/relationships/customXml" Target="../ink/ink3731.xml"/><Relationship Id="rId368" Type="http://schemas.openxmlformats.org/officeDocument/2006/relationships/image" Target="../media/image2636.png"/><Relationship Id="rId367" Type="http://schemas.openxmlformats.org/officeDocument/2006/relationships/customXml" Target="../ink/ink3730.xml"/><Relationship Id="rId366" Type="http://schemas.openxmlformats.org/officeDocument/2006/relationships/image" Target="../media/image2635.png"/><Relationship Id="rId365" Type="http://schemas.openxmlformats.org/officeDocument/2006/relationships/customXml" Target="../ink/ink3729.xml"/><Relationship Id="rId364" Type="http://schemas.openxmlformats.org/officeDocument/2006/relationships/image" Target="../media/image2634.png"/><Relationship Id="rId363" Type="http://schemas.openxmlformats.org/officeDocument/2006/relationships/customXml" Target="../ink/ink3728.xml"/><Relationship Id="rId362" Type="http://schemas.openxmlformats.org/officeDocument/2006/relationships/image" Target="../media/image2633.png"/><Relationship Id="rId361" Type="http://schemas.openxmlformats.org/officeDocument/2006/relationships/customXml" Target="../ink/ink3727.xml"/><Relationship Id="rId360" Type="http://schemas.openxmlformats.org/officeDocument/2006/relationships/image" Target="../media/image2632.png"/><Relationship Id="rId36" Type="http://schemas.openxmlformats.org/officeDocument/2006/relationships/image" Target="../media/image2474.png"/><Relationship Id="rId359" Type="http://schemas.openxmlformats.org/officeDocument/2006/relationships/customXml" Target="../ink/ink3726.xml"/><Relationship Id="rId358" Type="http://schemas.openxmlformats.org/officeDocument/2006/relationships/image" Target="../media/image2631.png"/><Relationship Id="rId357" Type="http://schemas.openxmlformats.org/officeDocument/2006/relationships/customXml" Target="../ink/ink3725.xml"/><Relationship Id="rId356" Type="http://schemas.openxmlformats.org/officeDocument/2006/relationships/image" Target="../media/image2630.png"/><Relationship Id="rId355" Type="http://schemas.openxmlformats.org/officeDocument/2006/relationships/customXml" Target="../ink/ink3724.xml"/><Relationship Id="rId354" Type="http://schemas.openxmlformats.org/officeDocument/2006/relationships/image" Target="../media/image2629.png"/><Relationship Id="rId353" Type="http://schemas.openxmlformats.org/officeDocument/2006/relationships/customXml" Target="../ink/ink3723.xml"/><Relationship Id="rId352" Type="http://schemas.openxmlformats.org/officeDocument/2006/relationships/image" Target="../media/image2628.png"/><Relationship Id="rId351" Type="http://schemas.openxmlformats.org/officeDocument/2006/relationships/customXml" Target="../ink/ink3722.xml"/><Relationship Id="rId350" Type="http://schemas.openxmlformats.org/officeDocument/2006/relationships/image" Target="../media/image2627.png"/><Relationship Id="rId35" Type="http://schemas.openxmlformats.org/officeDocument/2006/relationships/customXml" Target="../ink/ink3561.xml"/><Relationship Id="rId349" Type="http://schemas.openxmlformats.org/officeDocument/2006/relationships/customXml" Target="../ink/ink3721.xml"/><Relationship Id="rId348" Type="http://schemas.openxmlformats.org/officeDocument/2006/relationships/image" Target="../media/image2626.png"/><Relationship Id="rId347" Type="http://schemas.openxmlformats.org/officeDocument/2006/relationships/customXml" Target="../ink/ink3720.xml"/><Relationship Id="rId346" Type="http://schemas.openxmlformats.org/officeDocument/2006/relationships/image" Target="../media/image2625.png"/><Relationship Id="rId345" Type="http://schemas.openxmlformats.org/officeDocument/2006/relationships/customXml" Target="../ink/ink3719.xml"/><Relationship Id="rId344" Type="http://schemas.openxmlformats.org/officeDocument/2006/relationships/image" Target="../media/image2624.png"/><Relationship Id="rId343" Type="http://schemas.openxmlformats.org/officeDocument/2006/relationships/customXml" Target="../ink/ink3718.xml"/><Relationship Id="rId342" Type="http://schemas.openxmlformats.org/officeDocument/2006/relationships/image" Target="../media/image2623.png"/><Relationship Id="rId341" Type="http://schemas.openxmlformats.org/officeDocument/2006/relationships/customXml" Target="../ink/ink3717.xml"/><Relationship Id="rId340" Type="http://schemas.openxmlformats.org/officeDocument/2006/relationships/image" Target="../media/image2622.png"/><Relationship Id="rId34" Type="http://schemas.openxmlformats.org/officeDocument/2006/relationships/image" Target="../media/image2473.png"/><Relationship Id="rId339" Type="http://schemas.openxmlformats.org/officeDocument/2006/relationships/customXml" Target="../ink/ink3716.xml"/><Relationship Id="rId338" Type="http://schemas.openxmlformats.org/officeDocument/2006/relationships/image" Target="../media/image2621.png"/><Relationship Id="rId337" Type="http://schemas.openxmlformats.org/officeDocument/2006/relationships/customXml" Target="../ink/ink3715.xml"/><Relationship Id="rId336" Type="http://schemas.openxmlformats.org/officeDocument/2006/relationships/image" Target="../media/image2620.png"/><Relationship Id="rId335" Type="http://schemas.openxmlformats.org/officeDocument/2006/relationships/customXml" Target="../ink/ink3714.xml"/><Relationship Id="rId334" Type="http://schemas.openxmlformats.org/officeDocument/2006/relationships/image" Target="../media/image2619.png"/><Relationship Id="rId333" Type="http://schemas.openxmlformats.org/officeDocument/2006/relationships/customXml" Target="../ink/ink3713.xml"/><Relationship Id="rId332" Type="http://schemas.openxmlformats.org/officeDocument/2006/relationships/image" Target="../media/image2618.png"/><Relationship Id="rId331" Type="http://schemas.openxmlformats.org/officeDocument/2006/relationships/customXml" Target="../ink/ink3712.xml"/><Relationship Id="rId330" Type="http://schemas.openxmlformats.org/officeDocument/2006/relationships/image" Target="../media/image2617.png"/><Relationship Id="rId33" Type="http://schemas.openxmlformats.org/officeDocument/2006/relationships/customXml" Target="../ink/ink3560.xml"/><Relationship Id="rId329" Type="http://schemas.openxmlformats.org/officeDocument/2006/relationships/customXml" Target="../ink/ink3711.xml"/><Relationship Id="rId328" Type="http://schemas.openxmlformats.org/officeDocument/2006/relationships/image" Target="../media/image2616.png"/><Relationship Id="rId327" Type="http://schemas.openxmlformats.org/officeDocument/2006/relationships/customXml" Target="../ink/ink3710.xml"/><Relationship Id="rId326" Type="http://schemas.openxmlformats.org/officeDocument/2006/relationships/image" Target="../media/image2615.png"/><Relationship Id="rId325" Type="http://schemas.openxmlformats.org/officeDocument/2006/relationships/customXml" Target="../ink/ink3709.xml"/><Relationship Id="rId324" Type="http://schemas.openxmlformats.org/officeDocument/2006/relationships/image" Target="../media/image2614.png"/><Relationship Id="rId323" Type="http://schemas.openxmlformats.org/officeDocument/2006/relationships/customXml" Target="../ink/ink3708.xml"/><Relationship Id="rId322" Type="http://schemas.openxmlformats.org/officeDocument/2006/relationships/image" Target="../media/image2613.png"/><Relationship Id="rId321" Type="http://schemas.openxmlformats.org/officeDocument/2006/relationships/customXml" Target="../ink/ink3707.xml"/><Relationship Id="rId320" Type="http://schemas.openxmlformats.org/officeDocument/2006/relationships/image" Target="../media/image2612.png"/><Relationship Id="rId32" Type="http://schemas.openxmlformats.org/officeDocument/2006/relationships/image" Target="../media/image2472.png"/><Relationship Id="rId319" Type="http://schemas.openxmlformats.org/officeDocument/2006/relationships/customXml" Target="../ink/ink3706.xml"/><Relationship Id="rId318" Type="http://schemas.openxmlformats.org/officeDocument/2006/relationships/image" Target="../media/image2611.png"/><Relationship Id="rId317" Type="http://schemas.openxmlformats.org/officeDocument/2006/relationships/customXml" Target="../ink/ink3705.xml"/><Relationship Id="rId316" Type="http://schemas.openxmlformats.org/officeDocument/2006/relationships/image" Target="../media/image2610.png"/><Relationship Id="rId315" Type="http://schemas.openxmlformats.org/officeDocument/2006/relationships/customXml" Target="../ink/ink3704.xml"/><Relationship Id="rId314" Type="http://schemas.openxmlformats.org/officeDocument/2006/relationships/image" Target="../media/image2609.png"/><Relationship Id="rId313" Type="http://schemas.openxmlformats.org/officeDocument/2006/relationships/customXml" Target="../ink/ink3703.xml"/><Relationship Id="rId312" Type="http://schemas.openxmlformats.org/officeDocument/2006/relationships/image" Target="../media/image2608.png"/><Relationship Id="rId311" Type="http://schemas.openxmlformats.org/officeDocument/2006/relationships/customXml" Target="../ink/ink3702.xml"/><Relationship Id="rId310" Type="http://schemas.openxmlformats.org/officeDocument/2006/relationships/image" Target="../media/image2607.png"/><Relationship Id="rId31" Type="http://schemas.openxmlformats.org/officeDocument/2006/relationships/customXml" Target="../ink/ink3559.xml"/><Relationship Id="rId309" Type="http://schemas.openxmlformats.org/officeDocument/2006/relationships/customXml" Target="../ink/ink3701.xml"/><Relationship Id="rId308" Type="http://schemas.openxmlformats.org/officeDocument/2006/relationships/image" Target="../media/image2606.png"/><Relationship Id="rId307" Type="http://schemas.openxmlformats.org/officeDocument/2006/relationships/customXml" Target="../ink/ink3700.xml"/><Relationship Id="rId306" Type="http://schemas.openxmlformats.org/officeDocument/2006/relationships/image" Target="../media/image2605.png"/><Relationship Id="rId305" Type="http://schemas.openxmlformats.org/officeDocument/2006/relationships/customXml" Target="../ink/ink3699.xml"/><Relationship Id="rId304" Type="http://schemas.openxmlformats.org/officeDocument/2006/relationships/image" Target="../media/image2604.png"/><Relationship Id="rId303" Type="http://schemas.openxmlformats.org/officeDocument/2006/relationships/customXml" Target="../ink/ink3698.xml"/><Relationship Id="rId302" Type="http://schemas.openxmlformats.org/officeDocument/2006/relationships/image" Target="../media/image2603.png"/><Relationship Id="rId301" Type="http://schemas.openxmlformats.org/officeDocument/2006/relationships/customXml" Target="../ink/ink3697.xml"/><Relationship Id="rId300" Type="http://schemas.openxmlformats.org/officeDocument/2006/relationships/image" Target="../media/image2602.png"/><Relationship Id="rId30" Type="http://schemas.openxmlformats.org/officeDocument/2006/relationships/image" Target="../media/image2471.png"/><Relationship Id="rId3" Type="http://schemas.openxmlformats.org/officeDocument/2006/relationships/customXml" Target="../ink/ink3545.xml"/><Relationship Id="rId299" Type="http://schemas.openxmlformats.org/officeDocument/2006/relationships/customXml" Target="../ink/ink3696.xml"/><Relationship Id="rId298" Type="http://schemas.openxmlformats.org/officeDocument/2006/relationships/image" Target="../media/image2601.png"/><Relationship Id="rId297" Type="http://schemas.openxmlformats.org/officeDocument/2006/relationships/customXml" Target="../ink/ink3695.xml"/><Relationship Id="rId296" Type="http://schemas.openxmlformats.org/officeDocument/2006/relationships/image" Target="../media/image2600.png"/><Relationship Id="rId295" Type="http://schemas.openxmlformats.org/officeDocument/2006/relationships/customXml" Target="../ink/ink3694.xml"/><Relationship Id="rId294" Type="http://schemas.openxmlformats.org/officeDocument/2006/relationships/image" Target="../media/image2599.png"/><Relationship Id="rId293" Type="http://schemas.openxmlformats.org/officeDocument/2006/relationships/customXml" Target="../ink/ink3693.xml"/><Relationship Id="rId292" Type="http://schemas.openxmlformats.org/officeDocument/2006/relationships/image" Target="../media/image2598.png"/><Relationship Id="rId291" Type="http://schemas.openxmlformats.org/officeDocument/2006/relationships/customXml" Target="../ink/ink3692.xml"/><Relationship Id="rId290" Type="http://schemas.openxmlformats.org/officeDocument/2006/relationships/image" Target="../media/image2597.png"/><Relationship Id="rId29" Type="http://schemas.openxmlformats.org/officeDocument/2006/relationships/customXml" Target="../ink/ink3558.xml"/><Relationship Id="rId289" Type="http://schemas.openxmlformats.org/officeDocument/2006/relationships/customXml" Target="../ink/ink3691.xml"/><Relationship Id="rId288" Type="http://schemas.openxmlformats.org/officeDocument/2006/relationships/image" Target="../media/image2596.png"/><Relationship Id="rId287" Type="http://schemas.openxmlformats.org/officeDocument/2006/relationships/customXml" Target="../ink/ink3690.xml"/><Relationship Id="rId286" Type="http://schemas.openxmlformats.org/officeDocument/2006/relationships/image" Target="../media/image2595.png"/><Relationship Id="rId285" Type="http://schemas.openxmlformats.org/officeDocument/2006/relationships/customXml" Target="../ink/ink3689.xml"/><Relationship Id="rId284" Type="http://schemas.openxmlformats.org/officeDocument/2006/relationships/image" Target="../media/image2594.png"/><Relationship Id="rId283" Type="http://schemas.openxmlformats.org/officeDocument/2006/relationships/customXml" Target="../ink/ink3688.xml"/><Relationship Id="rId282" Type="http://schemas.openxmlformats.org/officeDocument/2006/relationships/image" Target="../media/image2593.png"/><Relationship Id="rId281" Type="http://schemas.openxmlformats.org/officeDocument/2006/relationships/customXml" Target="../ink/ink3687.xml"/><Relationship Id="rId280" Type="http://schemas.openxmlformats.org/officeDocument/2006/relationships/image" Target="../media/image2592.png"/><Relationship Id="rId28" Type="http://schemas.openxmlformats.org/officeDocument/2006/relationships/image" Target="../media/image2470.png"/><Relationship Id="rId279" Type="http://schemas.openxmlformats.org/officeDocument/2006/relationships/customXml" Target="../ink/ink3686.xml"/><Relationship Id="rId278" Type="http://schemas.openxmlformats.org/officeDocument/2006/relationships/customXml" Target="../ink/ink3685.xml"/><Relationship Id="rId277" Type="http://schemas.openxmlformats.org/officeDocument/2006/relationships/image" Target="../media/image2591.png"/><Relationship Id="rId276" Type="http://schemas.openxmlformats.org/officeDocument/2006/relationships/customXml" Target="../ink/ink3684.xml"/><Relationship Id="rId275" Type="http://schemas.openxmlformats.org/officeDocument/2006/relationships/image" Target="../media/image2590.png"/><Relationship Id="rId274" Type="http://schemas.openxmlformats.org/officeDocument/2006/relationships/customXml" Target="../ink/ink3683.xml"/><Relationship Id="rId273" Type="http://schemas.openxmlformats.org/officeDocument/2006/relationships/image" Target="../media/image2589.png"/><Relationship Id="rId272" Type="http://schemas.openxmlformats.org/officeDocument/2006/relationships/customXml" Target="../ink/ink3682.xml"/><Relationship Id="rId271" Type="http://schemas.openxmlformats.org/officeDocument/2006/relationships/image" Target="../media/image2588.png"/><Relationship Id="rId270" Type="http://schemas.openxmlformats.org/officeDocument/2006/relationships/customXml" Target="../ink/ink3681.xml"/><Relationship Id="rId27" Type="http://schemas.openxmlformats.org/officeDocument/2006/relationships/customXml" Target="../ink/ink3557.xml"/><Relationship Id="rId269" Type="http://schemas.openxmlformats.org/officeDocument/2006/relationships/image" Target="../media/image2587.png"/><Relationship Id="rId268" Type="http://schemas.openxmlformats.org/officeDocument/2006/relationships/customXml" Target="../ink/ink3680.xml"/><Relationship Id="rId267" Type="http://schemas.openxmlformats.org/officeDocument/2006/relationships/image" Target="../media/image2586.png"/><Relationship Id="rId266" Type="http://schemas.openxmlformats.org/officeDocument/2006/relationships/customXml" Target="../ink/ink3679.xml"/><Relationship Id="rId265" Type="http://schemas.openxmlformats.org/officeDocument/2006/relationships/image" Target="../media/image2585.png"/><Relationship Id="rId264" Type="http://schemas.openxmlformats.org/officeDocument/2006/relationships/customXml" Target="../ink/ink3678.xml"/><Relationship Id="rId263" Type="http://schemas.openxmlformats.org/officeDocument/2006/relationships/image" Target="../media/image2584.png"/><Relationship Id="rId262" Type="http://schemas.openxmlformats.org/officeDocument/2006/relationships/customXml" Target="../ink/ink3677.xml"/><Relationship Id="rId261" Type="http://schemas.openxmlformats.org/officeDocument/2006/relationships/image" Target="../media/image2583.png"/><Relationship Id="rId260" Type="http://schemas.openxmlformats.org/officeDocument/2006/relationships/customXml" Target="../ink/ink3676.xml"/><Relationship Id="rId26" Type="http://schemas.openxmlformats.org/officeDocument/2006/relationships/image" Target="../media/image2469.png"/><Relationship Id="rId259" Type="http://schemas.openxmlformats.org/officeDocument/2006/relationships/image" Target="../media/image2582.png"/><Relationship Id="rId258" Type="http://schemas.openxmlformats.org/officeDocument/2006/relationships/customXml" Target="../ink/ink3675.xml"/><Relationship Id="rId257" Type="http://schemas.openxmlformats.org/officeDocument/2006/relationships/image" Target="../media/image2581.png"/><Relationship Id="rId256" Type="http://schemas.openxmlformats.org/officeDocument/2006/relationships/customXml" Target="../ink/ink3674.xml"/><Relationship Id="rId255" Type="http://schemas.openxmlformats.org/officeDocument/2006/relationships/image" Target="../media/image2580.png"/><Relationship Id="rId254" Type="http://schemas.openxmlformats.org/officeDocument/2006/relationships/customXml" Target="../ink/ink3673.xml"/><Relationship Id="rId253" Type="http://schemas.openxmlformats.org/officeDocument/2006/relationships/image" Target="../media/image2579.png"/><Relationship Id="rId252" Type="http://schemas.openxmlformats.org/officeDocument/2006/relationships/customXml" Target="../ink/ink3672.xml"/><Relationship Id="rId251" Type="http://schemas.openxmlformats.org/officeDocument/2006/relationships/image" Target="../media/image2578.png"/><Relationship Id="rId250" Type="http://schemas.openxmlformats.org/officeDocument/2006/relationships/customXml" Target="../ink/ink3671.xml"/><Relationship Id="rId25" Type="http://schemas.openxmlformats.org/officeDocument/2006/relationships/customXml" Target="../ink/ink3556.xml"/><Relationship Id="rId249" Type="http://schemas.openxmlformats.org/officeDocument/2006/relationships/image" Target="../media/image2577.png"/><Relationship Id="rId248" Type="http://schemas.openxmlformats.org/officeDocument/2006/relationships/customXml" Target="../ink/ink3670.xml"/><Relationship Id="rId247" Type="http://schemas.openxmlformats.org/officeDocument/2006/relationships/image" Target="../media/image2576.png"/><Relationship Id="rId246" Type="http://schemas.openxmlformats.org/officeDocument/2006/relationships/customXml" Target="../ink/ink3669.xml"/><Relationship Id="rId245" Type="http://schemas.openxmlformats.org/officeDocument/2006/relationships/image" Target="../media/image2575.png"/><Relationship Id="rId244" Type="http://schemas.openxmlformats.org/officeDocument/2006/relationships/customXml" Target="../ink/ink3668.xml"/><Relationship Id="rId243" Type="http://schemas.openxmlformats.org/officeDocument/2006/relationships/image" Target="../media/image2574.png"/><Relationship Id="rId242" Type="http://schemas.openxmlformats.org/officeDocument/2006/relationships/customXml" Target="../ink/ink3667.xml"/><Relationship Id="rId241" Type="http://schemas.openxmlformats.org/officeDocument/2006/relationships/image" Target="../media/image2573.png"/><Relationship Id="rId240" Type="http://schemas.openxmlformats.org/officeDocument/2006/relationships/customXml" Target="../ink/ink3666.xml"/><Relationship Id="rId24" Type="http://schemas.openxmlformats.org/officeDocument/2006/relationships/image" Target="../media/image2468.png"/><Relationship Id="rId239" Type="http://schemas.openxmlformats.org/officeDocument/2006/relationships/image" Target="../media/image2572.png"/><Relationship Id="rId238" Type="http://schemas.openxmlformats.org/officeDocument/2006/relationships/customXml" Target="../ink/ink3665.xml"/><Relationship Id="rId237" Type="http://schemas.openxmlformats.org/officeDocument/2006/relationships/image" Target="../media/image2571.png"/><Relationship Id="rId236" Type="http://schemas.openxmlformats.org/officeDocument/2006/relationships/customXml" Target="../ink/ink3664.xml"/><Relationship Id="rId235" Type="http://schemas.openxmlformats.org/officeDocument/2006/relationships/image" Target="../media/image2570.png"/><Relationship Id="rId234" Type="http://schemas.openxmlformats.org/officeDocument/2006/relationships/customXml" Target="../ink/ink3663.xml"/><Relationship Id="rId233" Type="http://schemas.openxmlformats.org/officeDocument/2006/relationships/image" Target="../media/image2569.png"/><Relationship Id="rId232" Type="http://schemas.openxmlformats.org/officeDocument/2006/relationships/customXml" Target="../ink/ink3662.xml"/><Relationship Id="rId231" Type="http://schemas.openxmlformats.org/officeDocument/2006/relationships/image" Target="../media/image2568.png"/><Relationship Id="rId230" Type="http://schemas.openxmlformats.org/officeDocument/2006/relationships/customXml" Target="../ink/ink3661.xml"/><Relationship Id="rId23" Type="http://schemas.openxmlformats.org/officeDocument/2006/relationships/customXml" Target="../ink/ink3555.xml"/><Relationship Id="rId229" Type="http://schemas.openxmlformats.org/officeDocument/2006/relationships/image" Target="../media/image2567.png"/><Relationship Id="rId228" Type="http://schemas.openxmlformats.org/officeDocument/2006/relationships/customXml" Target="../ink/ink3660.xml"/><Relationship Id="rId227" Type="http://schemas.openxmlformats.org/officeDocument/2006/relationships/image" Target="../media/image2566.png"/><Relationship Id="rId226" Type="http://schemas.openxmlformats.org/officeDocument/2006/relationships/customXml" Target="../ink/ink3659.xml"/><Relationship Id="rId225" Type="http://schemas.openxmlformats.org/officeDocument/2006/relationships/image" Target="../media/image2565.png"/><Relationship Id="rId224" Type="http://schemas.openxmlformats.org/officeDocument/2006/relationships/customXml" Target="../ink/ink3658.xml"/><Relationship Id="rId223" Type="http://schemas.openxmlformats.org/officeDocument/2006/relationships/image" Target="../media/image2564.png"/><Relationship Id="rId222" Type="http://schemas.openxmlformats.org/officeDocument/2006/relationships/customXml" Target="../ink/ink3657.xml"/><Relationship Id="rId221" Type="http://schemas.openxmlformats.org/officeDocument/2006/relationships/image" Target="../media/image2563.png"/><Relationship Id="rId220" Type="http://schemas.openxmlformats.org/officeDocument/2006/relationships/customXml" Target="../ink/ink3656.xml"/><Relationship Id="rId22" Type="http://schemas.openxmlformats.org/officeDocument/2006/relationships/image" Target="../media/image2467.png"/><Relationship Id="rId219" Type="http://schemas.openxmlformats.org/officeDocument/2006/relationships/image" Target="../media/image2562.png"/><Relationship Id="rId218" Type="http://schemas.openxmlformats.org/officeDocument/2006/relationships/customXml" Target="../ink/ink3655.xml"/><Relationship Id="rId217" Type="http://schemas.openxmlformats.org/officeDocument/2006/relationships/image" Target="../media/image2561.png"/><Relationship Id="rId216" Type="http://schemas.openxmlformats.org/officeDocument/2006/relationships/customXml" Target="../ink/ink3654.xml"/><Relationship Id="rId215" Type="http://schemas.openxmlformats.org/officeDocument/2006/relationships/image" Target="../media/image2560.png"/><Relationship Id="rId214" Type="http://schemas.openxmlformats.org/officeDocument/2006/relationships/customXml" Target="../ink/ink3653.xml"/><Relationship Id="rId213" Type="http://schemas.openxmlformats.org/officeDocument/2006/relationships/image" Target="../media/image2559.png"/><Relationship Id="rId212" Type="http://schemas.openxmlformats.org/officeDocument/2006/relationships/customXml" Target="../ink/ink3652.xml"/><Relationship Id="rId211" Type="http://schemas.openxmlformats.org/officeDocument/2006/relationships/image" Target="../media/image2558.png"/><Relationship Id="rId210" Type="http://schemas.openxmlformats.org/officeDocument/2006/relationships/customXml" Target="../ink/ink3651.xml"/><Relationship Id="rId21" Type="http://schemas.openxmlformats.org/officeDocument/2006/relationships/customXml" Target="../ink/ink3554.xml"/><Relationship Id="rId209" Type="http://schemas.openxmlformats.org/officeDocument/2006/relationships/image" Target="../media/image2557.png"/><Relationship Id="rId208" Type="http://schemas.openxmlformats.org/officeDocument/2006/relationships/customXml" Target="../ink/ink3650.xml"/><Relationship Id="rId207" Type="http://schemas.openxmlformats.org/officeDocument/2006/relationships/image" Target="../media/image2556.png"/><Relationship Id="rId206" Type="http://schemas.openxmlformats.org/officeDocument/2006/relationships/customXml" Target="../ink/ink3649.xml"/><Relationship Id="rId205" Type="http://schemas.openxmlformats.org/officeDocument/2006/relationships/image" Target="../media/image2555.png"/><Relationship Id="rId204" Type="http://schemas.openxmlformats.org/officeDocument/2006/relationships/customXml" Target="../ink/ink3648.xml"/><Relationship Id="rId203" Type="http://schemas.openxmlformats.org/officeDocument/2006/relationships/image" Target="../media/image2554.png"/><Relationship Id="rId202" Type="http://schemas.openxmlformats.org/officeDocument/2006/relationships/customXml" Target="../ink/ink3647.xml"/><Relationship Id="rId201" Type="http://schemas.openxmlformats.org/officeDocument/2006/relationships/image" Target="../media/image2553.png"/><Relationship Id="rId200" Type="http://schemas.openxmlformats.org/officeDocument/2006/relationships/customXml" Target="../ink/ink3646.xml"/><Relationship Id="rId20" Type="http://schemas.openxmlformats.org/officeDocument/2006/relationships/image" Target="../media/image2466.png"/><Relationship Id="rId2" Type="http://schemas.openxmlformats.org/officeDocument/2006/relationships/image" Target="../media/image2457.png"/><Relationship Id="rId199" Type="http://schemas.openxmlformats.org/officeDocument/2006/relationships/image" Target="../media/image2552.png"/><Relationship Id="rId198" Type="http://schemas.openxmlformats.org/officeDocument/2006/relationships/customXml" Target="../ink/ink3645.xml"/><Relationship Id="rId197" Type="http://schemas.openxmlformats.org/officeDocument/2006/relationships/image" Target="../media/image2551.png"/><Relationship Id="rId196" Type="http://schemas.openxmlformats.org/officeDocument/2006/relationships/customXml" Target="../ink/ink3644.xml"/><Relationship Id="rId195" Type="http://schemas.openxmlformats.org/officeDocument/2006/relationships/image" Target="../media/image2550.png"/><Relationship Id="rId194" Type="http://schemas.openxmlformats.org/officeDocument/2006/relationships/customXml" Target="../ink/ink3643.xml"/><Relationship Id="rId193" Type="http://schemas.openxmlformats.org/officeDocument/2006/relationships/image" Target="../media/image2549.png"/><Relationship Id="rId192" Type="http://schemas.openxmlformats.org/officeDocument/2006/relationships/customXml" Target="../ink/ink3642.xml"/><Relationship Id="rId191" Type="http://schemas.openxmlformats.org/officeDocument/2006/relationships/image" Target="../media/image2548.png"/><Relationship Id="rId190" Type="http://schemas.openxmlformats.org/officeDocument/2006/relationships/customXml" Target="../ink/ink3641.xml"/><Relationship Id="rId19" Type="http://schemas.openxmlformats.org/officeDocument/2006/relationships/customXml" Target="../ink/ink3553.xml"/><Relationship Id="rId189" Type="http://schemas.openxmlformats.org/officeDocument/2006/relationships/image" Target="../media/image2547.png"/><Relationship Id="rId188" Type="http://schemas.openxmlformats.org/officeDocument/2006/relationships/customXml" Target="../ink/ink3640.xml"/><Relationship Id="rId187" Type="http://schemas.openxmlformats.org/officeDocument/2006/relationships/image" Target="../media/image2546.png"/><Relationship Id="rId186" Type="http://schemas.openxmlformats.org/officeDocument/2006/relationships/customXml" Target="../ink/ink3639.xml"/><Relationship Id="rId185" Type="http://schemas.openxmlformats.org/officeDocument/2006/relationships/image" Target="../media/image2545.png"/><Relationship Id="rId184" Type="http://schemas.openxmlformats.org/officeDocument/2006/relationships/customXml" Target="../ink/ink3638.xml"/><Relationship Id="rId183" Type="http://schemas.openxmlformats.org/officeDocument/2006/relationships/image" Target="../media/image2544.png"/><Relationship Id="rId182" Type="http://schemas.openxmlformats.org/officeDocument/2006/relationships/customXml" Target="../ink/ink3637.xml"/><Relationship Id="rId181" Type="http://schemas.openxmlformats.org/officeDocument/2006/relationships/image" Target="../media/image2543.png"/><Relationship Id="rId180" Type="http://schemas.openxmlformats.org/officeDocument/2006/relationships/customXml" Target="../ink/ink3636.xml"/><Relationship Id="rId18" Type="http://schemas.openxmlformats.org/officeDocument/2006/relationships/image" Target="../media/image2465.png"/><Relationship Id="rId179" Type="http://schemas.openxmlformats.org/officeDocument/2006/relationships/image" Target="../media/image2542.png"/><Relationship Id="rId178" Type="http://schemas.openxmlformats.org/officeDocument/2006/relationships/customXml" Target="../ink/ink3635.xml"/><Relationship Id="rId177" Type="http://schemas.openxmlformats.org/officeDocument/2006/relationships/image" Target="../media/image2541.png"/><Relationship Id="rId176" Type="http://schemas.openxmlformats.org/officeDocument/2006/relationships/customXml" Target="../ink/ink3634.xml"/><Relationship Id="rId175" Type="http://schemas.openxmlformats.org/officeDocument/2006/relationships/image" Target="../media/image2540.png"/><Relationship Id="rId174" Type="http://schemas.openxmlformats.org/officeDocument/2006/relationships/customXml" Target="../ink/ink3633.xml"/><Relationship Id="rId173" Type="http://schemas.openxmlformats.org/officeDocument/2006/relationships/image" Target="../media/image2539.png"/><Relationship Id="rId172" Type="http://schemas.openxmlformats.org/officeDocument/2006/relationships/customXml" Target="../ink/ink3632.xml"/><Relationship Id="rId171" Type="http://schemas.openxmlformats.org/officeDocument/2006/relationships/image" Target="../media/image2538.png"/><Relationship Id="rId170" Type="http://schemas.openxmlformats.org/officeDocument/2006/relationships/customXml" Target="../ink/ink3631.xml"/><Relationship Id="rId17" Type="http://schemas.openxmlformats.org/officeDocument/2006/relationships/customXml" Target="../ink/ink3552.xml"/><Relationship Id="rId169" Type="http://schemas.openxmlformats.org/officeDocument/2006/relationships/image" Target="../media/image2537.png"/><Relationship Id="rId168" Type="http://schemas.openxmlformats.org/officeDocument/2006/relationships/customXml" Target="../ink/ink3630.xml"/><Relationship Id="rId167" Type="http://schemas.openxmlformats.org/officeDocument/2006/relationships/image" Target="../media/image2536.png"/><Relationship Id="rId166" Type="http://schemas.openxmlformats.org/officeDocument/2006/relationships/customXml" Target="../ink/ink3629.xml"/><Relationship Id="rId165" Type="http://schemas.openxmlformats.org/officeDocument/2006/relationships/image" Target="../media/image2535.png"/><Relationship Id="rId164" Type="http://schemas.openxmlformats.org/officeDocument/2006/relationships/customXml" Target="../ink/ink3628.xml"/><Relationship Id="rId163" Type="http://schemas.openxmlformats.org/officeDocument/2006/relationships/image" Target="../media/image2534.png"/><Relationship Id="rId162" Type="http://schemas.openxmlformats.org/officeDocument/2006/relationships/customXml" Target="../ink/ink3627.xml"/><Relationship Id="rId161" Type="http://schemas.openxmlformats.org/officeDocument/2006/relationships/image" Target="../media/image2533.png"/><Relationship Id="rId160" Type="http://schemas.openxmlformats.org/officeDocument/2006/relationships/customXml" Target="../ink/ink3626.xml"/><Relationship Id="rId16" Type="http://schemas.openxmlformats.org/officeDocument/2006/relationships/image" Target="../media/image2464.png"/><Relationship Id="rId159" Type="http://schemas.openxmlformats.org/officeDocument/2006/relationships/image" Target="../media/image2532.png"/><Relationship Id="rId158" Type="http://schemas.openxmlformats.org/officeDocument/2006/relationships/customXml" Target="../ink/ink3625.xml"/><Relationship Id="rId157" Type="http://schemas.openxmlformats.org/officeDocument/2006/relationships/image" Target="../media/image2531.png"/><Relationship Id="rId156" Type="http://schemas.openxmlformats.org/officeDocument/2006/relationships/customXml" Target="../ink/ink3624.xml"/><Relationship Id="rId155" Type="http://schemas.openxmlformats.org/officeDocument/2006/relationships/image" Target="../media/image2530.png"/><Relationship Id="rId154" Type="http://schemas.openxmlformats.org/officeDocument/2006/relationships/customXml" Target="../ink/ink3623.xml"/><Relationship Id="rId153" Type="http://schemas.openxmlformats.org/officeDocument/2006/relationships/image" Target="../media/image2529.png"/><Relationship Id="rId152" Type="http://schemas.openxmlformats.org/officeDocument/2006/relationships/customXml" Target="../ink/ink3622.xml"/><Relationship Id="rId151" Type="http://schemas.openxmlformats.org/officeDocument/2006/relationships/image" Target="../media/image2528.png"/><Relationship Id="rId150" Type="http://schemas.openxmlformats.org/officeDocument/2006/relationships/customXml" Target="../ink/ink3621.xml"/><Relationship Id="rId15" Type="http://schemas.openxmlformats.org/officeDocument/2006/relationships/customXml" Target="../ink/ink3551.xml"/><Relationship Id="rId149" Type="http://schemas.openxmlformats.org/officeDocument/2006/relationships/image" Target="../media/image2527.png"/><Relationship Id="rId148" Type="http://schemas.openxmlformats.org/officeDocument/2006/relationships/customXml" Target="../ink/ink3620.xml"/><Relationship Id="rId147" Type="http://schemas.openxmlformats.org/officeDocument/2006/relationships/image" Target="../media/image2526.png"/><Relationship Id="rId146" Type="http://schemas.openxmlformats.org/officeDocument/2006/relationships/customXml" Target="../ink/ink3619.xml"/><Relationship Id="rId145" Type="http://schemas.openxmlformats.org/officeDocument/2006/relationships/image" Target="../media/image2525.png"/><Relationship Id="rId144" Type="http://schemas.openxmlformats.org/officeDocument/2006/relationships/customXml" Target="../ink/ink3618.xml"/><Relationship Id="rId143" Type="http://schemas.openxmlformats.org/officeDocument/2006/relationships/image" Target="../media/image2524.png"/><Relationship Id="rId142" Type="http://schemas.openxmlformats.org/officeDocument/2006/relationships/customXml" Target="../ink/ink3617.xml"/><Relationship Id="rId141" Type="http://schemas.openxmlformats.org/officeDocument/2006/relationships/image" Target="../media/image2523.png"/><Relationship Id="rId140" Type="http://schemas.openxmlformats.org/officeDocument/2006/relationships/customXml" Target="../ink/ink3616.xml"/><Relationship Id="rId14" Type="http://schemas.openxmlformats.org/officeDocument/2006/relationships/image" Target="../media/image2463.png"/><Relationship Id="rId139" Type="http://schemas.openxmlformats.org/officeDocument/2006/relationships/image" Target="../media/image2522.png"/><Relationship Id="rId138" Type="http://schemas.openxmlformats.org/officeDocument/2006/relationships/customXml" Target="../ink/ink3615.xml"/><Relationship Id="rId137" Type="http://schemas.openxmlformats.org/officeDocument/2006/relationships/image" Target="../media/image2521.png"/><Relationship Id="rId136" Type="http://schemas.openxmlformats.org/officeDocument/2006/relationships/customXml" Target="../ink/ink3614.xml"/><Relationship Id="rId135" Type="http://schemas.openxmlformats.org/officeDocument/2006/relationships/image" Target="../media/image2520.png"/><Relationship Id="rId134" Type="http://schemas.openxmlformats.org/officeDocument/2006/relationships/customXml" Target="../ink/ink3613.xml"/><Relationship Id="rId133" Type="http://schemas.openxmlformats.org/officeDocument/2006/relationships/image" Target="../media/image2519.png"/><Relationship Id="rId132" Type="http://schemas.openxmlformats.org/officeDocument/2006/relationships/customXml" Target="../ink/ink3612.xml"/><Relationship Id="rId131" Type="http://schemas.openxmlformats.org/officeDocument/2006/relationships/image" Target="../media/image2518.png"/><Relationship Id="rId130" Type="http://schemas.openxmlformats.org/officeDocument/2006/relationships/customXml" Target="../ink/ink3611.xml"/><Relationship Id="rId13" Type="http://schemas.openxmlformats.org/officeDocument/2006/relationships/customXml" Target="../ink/ink3550.xml"/><Relationship Id="rId129" Type="http://schemas.openxmlformats.org/officeDocument/2006/relationships/image" Target="../media/image2517.png"/><Relationship Id="rId128" Type="http://schemas.openxmlformats.org/officeDocument/2006/relationships/customXml" Target="../ink/ink3610.xml"/><Relationship Id="rId127" Type="http://schemas.openxmlformats.org/officeDocument/2006/relationships/image" Target="../media/image2516.png"/><Relationship Id="rId126" Type="http://schemas.openxmlformats.org/officeDocument/2006/relationships/customXml" Target="../ink/ink3609.xml"/><Relationship Id="rId125" Type="http://schemas.openxmlformats.org/officeDocument/2006/relationships/image" Target="../media/image2515.png"/><Relationship Id="rId124" Type="http://schemas.openxmlformats.org/officeDocument/2006/relationships/customXml" Target="../ink/ink3608.xml"/><Relationship Id="rId123" Type="http://schemas.openxmlformats.org/officeDocument/2006/relationships/image" Target="../media/image2514.png"/><Relationship Id="rId122" Type="http://schemas.openxmlformats.org/officeDocument/2006/relationships/customXml" Target="../ink/ink3607.xml"/><Relationship Id="rId121" Type="http://schemas.openxmlformats.org/officeDocument/2006/relationships/image" Target="../media/image2513.png"/><Relationship Id="rId120" Type="http://schemas.openxmlformats.org/officeDocument/2006/relationships/customXml" Target="../ink/ink3606.xml"/><Relationship Id="rId12" Type="http://schemas.openxmlformats.org/officeDocument/2006/relationships/image" Target="../media/image2462.png"/><Relationship Id="rId119" Type="http://schemas.openxmlformats.org/officeDocument/2006/relationships/image" Target="../media/image2512.png"/><Relationship Id="rId118" Type="http://schemas.openxmlformats.org/officeDocument/2006/relationships/customXml" Target="../ink/ink3605.xml"/><Relationship Id="rId117" Type="http://schemas.openxmlformats.org/officeDocument/2006/relationships/image" Target="../media/image2511.png"/><Relationship Id="rId116" Type="http://schemas.openxmlformats.org/officeDocument/2006/relationships/customXml" Target="../ink/ink3604.xml"/><Relationship Id="rId115" Type="http://schemas.openxmlformats.org/officeDocument/2006/relationships/image" Target="../media/image2510.png"/><Relationship Id="rId114" Type="http://schemas.openxmlformats.org/officeDocument/2006/relationships/customXml" Target="../ink/ink3603.xml"/><Relationship Id="rId113" Type="http://schemas.openxmlformats.org/officeDocument/2006/relationships/customXml" Target="../ink/ink3602.xml"/><Relationship Id="rId112" Type="http://schemas.openxmlformats.org/officeDocument/2006/relationships/image" Target="../media/image2509.png"/><Relationship Id="rId111" Type="http://schemas.openxmlformats.org/officeDocument/2006/relationships/customXml" Target="../ink/ink3601.xml"/><Relationship Id="rId110" Type="http://schemas.openxmlformats.org/officeDocument/2006/relationships/image" Target="../media/image2508.png"/><Relationship Id="rId11" Type="http://schemas.openxmlformats.org/officeDocument/2006/relationships/customXml" Target="../ink/ink3549.xml"/><Relationship Id="rId109" Type="http://schemas.openxmlformats.org/officeDocument/2006/relationships/customXml" Target="../ink/ink3600.xml"/><Relationship Id="rId108" Type="http://schemas.openxmlformats.org/officeDocument/2006/relationships/image" Target="../media/image2507.png"/><Relationship Id="rId107" Type="http://schemas.openxmlformats.org/officeDocument/2006/relationships/customXml" Target="../ink/ink3599.xml"/><Relationship Id="rId106" Type="http://schemas.openxmlformats.org/officeDocument/2006/relationships/image" Target="../media/image2506.png"/><Relationship Id="rId105" Type="http://schemas.openxmlformats.org/officeDocument/2006/relationships/customXml" Target="../ink/ink3598.xml"/><Relationship Id="rId104" Type="http://schemas.openxmlformats.org/officeDocument/2006/relationships/image" Target="../media/image2505.png"/><Relationship Id="rId103" Type="http://schemas.openxmlformats.org/officeDocument/2006/relationships/customXml" Target="../ink/ink3597.xml"/><Relationship Id="rId102" Type="http://schemas.openxmlformats.org/officeDocument/2006/relationships/image" Target="../media/image2504.png"/><Relationship Id="rId101" Type="http://schemas.openxmlformats.org/officeDocument/2006/relationships/customXml" Target="../ink/ink3596.xml"/><Relationship Id="rId100" Type="http://schemas.openxmlformats.org/officeDocument/2006/relationships/image" Target="../media/image2503.png"/><Relationship Id="rId10" Type="http://schemas.openxmlformats.org/officeDocument/2006/relationships/image" Target="../media/image2461.png"/><Relationship Id="rId1" Type="http://schemas.openxmlformats.org/officeDocument/2006/relationships/customXml" Target="../ink/ink3544.xml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889.xml"/><Relationship Id="rId98" Type="http://schemas.openxmlformats.org/officeDocument/2006/relationships/image" Target="../media/image2791.png"/><Relationship Id="rId97" Type="http://schemas.openxmlformats.org/officeDocument/2006/relationships/customXml" Target="../ink/ink3888.xml"/><Relationship Id="rId96" Type="http://schemas.openxmlformats.org/officeDocument/2006/relationships/image" Target="../media/image2790.png"/><Relationship Id="rId95" Type="http://schemas.openxmlformats.org/officeDocument/2006/relationships/customXml" Target="../ink/ink3887.xml"/><Relationship Id="rId94" Type="http://schemas.openxmlformats.org/officeDocument/2006/relationships/image" Target="../media/image2789.png"/><Relationship Id="rId93" Type="http://schemas.openxmlformats.org/officeDocument/2006/relationships/customXml" Target="../ink/ink3886.xml"/><Relationship Id="rId92" Type="http://schemas.openxmlformats.org/officeDocument/2006/relationships/image" Target="../media/image2788.png"/><Relationship Id="rId91" Type="http://schemas.openxmlformats.org/officeDocument/2006/relationships/customXml" Target="../ink/ink3885.xml"/><Relationship Id="rId90" Type="http://schemas.openxmlformats.org/officeDocument/2006/relationships/image" Target="../media/image2787.png"/><Relationship Id="rId9" Type="http://schemas.openxmlformats.org/officeDocument/2006/relationships/customXml" Target="../ink/ink3844.xml"/><Relationship Id="rId89" Type="http://schemas.openxmlformats.org/officeDocument/2006/relationships/customXml" Target="../ink/ink3884.xml"/><Relationship Id="rId88" Type="http://schemas.openxmlformats.org/officeDocument/2006/relationships/image" Target="../media/image2786.png"/><Relationship Id="rId87" Type="http://schemas.openxmlformats.org/officeDocument/2006/relationships/customXml" Target="../ink/ink3883.xml"/><Relationship Id="rId86" Type="http://schemas.openxmlformats.org/officeDocument/2006/relationships/image" Target="../media/image2785.png"/><Relationship Id="rId85" Type="http://schemas.openxmlformats.org/officeDocument/2006/relationships/customXml" Target="../ink/ink3882.xml"/><Relationship Id="rId84" Type="http://schemas.openxmlformats.org/officeDocument/2006/relationships/image" Target="../media/image2784.png"/><Relationship Id="rId83" Type="http://schemas.openxmlformats.org/officeDocument/2006/relationships/customXml" Target="../ink/ink3881.xml"/><Relationship Id="rId82" Type="http://schemas.openxmlformats.org/officeDocument/2006/relationships/image" Target="../media/image2783.png"/><Relationship Id="rId81" Type="http://schemas.openxmlformats.org/officeDocument/2006/relationships/customXml" Target="../ink/ink3880.xml"/><Relationship Id="rId80" Type="http://schemas.openxmlformats.org/officeDocument/2006/relationships/image" Target="../media/image2782.png"/><Relationship Id="rId8" Type="http://schemas.openxmlformats.org/officeDocument/2006/relationships/image" Target="../media/image2747.png"/><Relationship Id="rId79" Type="http://schemas.openxmlformats.org/officeDocument/2006/relationships/customXml" Target="../ink/ink3879.xml"/><Relationship Id="rId78" Type="http://schemas.openxmlformats.org/officeDocument/2006/relationships/image" Target="../media/image2781.png"/><Relationship Id="rId77" Type="http://schemas.openxmlformats.org/officeDocument/2006/relationships/customXml" Target="../ink/ink3878.xml"/><Relationship Id="rId76" Type="http://schemas.openxmlformats.org/officeDocument/2006/relationships/image" Target="../media/image2780.png"/><Relationship Id="rId75" Type="http://schemas.openxmlformats.org/officeDocument/2006/relationships/customXml" Target="../ink/ink3877.xml"/><Relationship Id="rId74" Type="http://schemas.openxmlformats.org/officeDocument/2006/relationships/image" Target="../media/image2779.png"/><Relationship Id="rId73" Type="http://schemas.openxmlformats.org/officeDocument/2006/relationships/customXml" Target="../ink/ink3876.xml"/><Relationship Id="rId72" Type="http://schemas.openxmlformats.org/officeDocument/2006/relationships/image" Target="../media/image2778.png"/><Relationship Id="rId71" Type="http://schemas.openxmlformats.org/officeDocument/2006/relationships/customXml" Target="../ink/ink3875.xml"/><Relationship Id="rId70" Type="http://schemas.openxmlformats.org/officeDocument/2006/relationships/image" Target="../media/image2777.png"/><Relationship Id="rId7" Type="http://schemas.openxmlformats.org/officeDocument/2006/relationships/customXml" Target="../ink/ink3843.xml"/><Relationship Id="rId69" Type="http://schemas.openxmlformats.org/officeDocument/2006/relationships/customXml" Target="../ink/ink3874.xml"/><Relationship Id="rId68" Type="http://schemas.openxmlformats.org/officeDocument/2006/relationships/image" Target="../media/image2776.png"/><Relationship Id="rId67" Type="http://schemas.openxmlformats.org/officeDocument/2006/relationships/customXml" Target="../ink/ink3873.xml"/><Relationship Id="rId66" Type="http://schemas.openxmlformats.org/officeDocument/2006/relationships/image" Target="../media/image2775.png"/><Relationship Id="rId65" Type="http://schemas.openxmlformats.org/officeDocument/2006/relationships/customXml" Target="../ink/ink3872.xml"/><Relationship Id="rId64" Type="http://schemas.openxmlformats.org/officeDocument/2006/relationships/image" Target="../media/image2774.png"/><Relationship Id="rId63" Type="http://schemas.openxmlformats.org/officeDocument/2006/relationships/customXml" Target="../ink/ink3871.xml"/><Relationship Id="rId62" Type="http://schemas.openxmlformats.org/officeDocument/2006/relationships/image" Target="../media/image2773.png"/><Relationship Id="rId61" Type="http://schemas.openxmlformats.org/officeDocument/2006/relationships/customXml" Target="../ink/ink3870.xml"/><Relationship Id="rId60" Type="http://schemas.openxmlformats.org/officeDocument/2006/relationships/image" Target="../media/image2772.png"/><Relationship Id="rId6" Type="http://schemas.openxmlformats.org/officeDocument/2006/relationships/image" Target="../media/image2746.png"/><Relationship Id="rId59" Type="http://schemas.openxmlformats.org/officeDocument/2006/relationships/customXml" Target="../ink/ink3869.xml"/><Relationship Id="rId58" Type="http://schemas.openxmlformats.org/officeDocument/2006/relationships/image" Target="../media/image2771.png"/><Relationship Id="rId57" Type="http://schemas.openxmlformats.org/officeDocument/2006/relationships/customXml" Target="../ink/ink3868.xml"/><Relationship Id="rId56" Type="http://schemas.openxmlformats.org/officeDocument/2006/relationships/image" Target="../media/image2770.png"/><Relationship Id="rId55" Type="http://schemas.openxmlformats.org/officeDocument/2006/relationships/customXml" Target="../ink/ink3867.xml"/><Relationship Id="rId54" Type="http://schemas.openxmlformats.org/officeDocument/2006/relationships/image" Target="../media/image2769.png"/><Relationship Id="rId53" Type="http://schemas.openxmlformats.org/officeDocument/2006/relationships/customXml" Target="../ink/ink3866.xml"/><Relationship Id="rId52" Type="http://schemas.openxmlformats.org/officeDocument/2006/relationships/image" Target="../media/image2768.png"/><Relationship Id="rId51" Type="http://schemas.openxmlformats.org/officeDocument/2006/relationships/customXml" Target="../ink/ink3865.xml"/><Relationship Id="rId50" Type="http://schemas.openxmlformats.org/officeDocument/2006/relationships/image" Target="../media/image2767.png"/><Relationship Id="rId5" Type="http://schemas.openxmlformats.org/officeDocument/2006/relationships/customXml" Target="../ink/ink3842.xml"/><Relationship Id="rId49" Type="http://schemas.openxmlformats.org/officeDocument/2006/relationships/customXml" Target="../ink/ink3864.xml"/><Relationship Id="rId48" Type="http://schemas.openxmlformats.org/officeDocument/2006/relationships/image" Target="../media/image2766.png"/><Relationship Id="rId47" Type="http://schemas.openxmlformats.org/officeDocument/2006/relationships/customXml" Target="../ink/ink3863.xml"/><Relationship Id="rId46" Type="http://schemas.openxmlformats.org/officeDocument/2006/relationships/image" Target="../media/image2765.png"/><Relationship Id="rId45" Type="http://schemas.openxmlformats.org/officeDocument/2006/relationships/customXml" Target="../ink/ink3862.xml"/><Relationship Id="rId44" Type="http://schemas.openxmlformats.org/officeDocument/2006/relationships/image" Target="../media/image2764.png"/><Relationship Id="rId43" Type="http://schemas.openxmlformats.org/officeDocument/2006/relationships/customXml" Target="../ink/ink3861.xml"/><Relationship Id="rId42" Type="http://schemas.openxmlformats.org/officeDocument/2006/relationships/image" Target="../media/image2763.png"/><Relationship Id="rId41" Type="http://schemas.openxmlformats.org/officeDocument/2006/relationships/customXml" Target="../ink/ink3860.xml"/><Relationship Id="rId40" Type="http://schemas.openxmlformats.org/officeDocument/2006/relationships/image" Target="../media/image2762.png"/><Relationship Id="rId4" Type="http://schemas.openxmlformats.org/officeDocument/2006/relationships/image" Target="../media/image2745.png"/><Relationship Id="rId39" Type="http://schemas.openxmlformats.org/officeDocument/2006/relationships/customXml" Target="../ink/ink3859.xml"/><Relationship Id="rId38" Type="http://schemas.openxmlformats.org/officeDocument/2006/relationships/image" Target="../media/image2761.png"/><Relationship Id="rId37" Type="http://schemas.openxmlformats.org/officeDocument/2006/relationships/customXml" Target="../ink/ink3858.xml"/><Relationship Id="rId36" Type="http://schemas.openxmlformats.org/officeDocument/2006/relationships/image" Target="../media/image2760.png"/><Relationship Id="rId35" Type="http://schemas.openxmlformats.org/officeDocument/2006/relationships/customXml" Target="../ink/ink3857.xml"/><Relationship Id="rId34" Type="http://schemas.openxmlformats.org/officeDocument/2006/relationships/image" Target="../media/image2759.png"/><Relationship Id="rId33" Type="http://schemas.openxmlformats.org/officeDocument/2006/relationships/customXml" Target="../ink/ink3856.xml"/><Relationship Id="rId32" Type="http://schemas.openxmlformats.org/officeDocument/2006/relationships/image" Target="../media/image2758.png"/><Relationship Id="rId31" Type="http://schemas.openxmlformats.org/officeDocument/2006/relationships/customXml" Target="../ink/ink3855.xml"/><Relationship Id="rId30" Type="http://schemas.openxmlformats.org/officeDocument/2006/relationships/image" Target="../media/image2757.png"/><Relationship Id="rId3" Type="http://schemas.openxmlformats.org/officeDocument/2006/relationships/customXml" Target="../ink/ink3841.xml"/><Relationship Id="rId29" Type="http://schemas.openxmlformats.org/officeDocument/2006/relationships/customXml" Target="../ink/ink3854.xml"/><Relationship Id="rId28" Type="http://schemas.openxmlformats.org/officeDocument/2006/relationships/image" Target="../media/image2756.png"/><Relationship Id="rId27" Type="http://schemas.openxmlformats.org/officeDocument/2006/relationships/customXml" Target="../ink/ink3853.xml"/><Relationship Id="rId26" Type="http://schemas.openxmlformats.org/officeDocument/2006/relationships/image" Target="../media/image2755.png"/><Relationship Id="rId25" Type="http://schemas.openxmlformats.org/officeDocument/2006/relationships/customXml" Target="../ink/ink3852.xml"/><Relationship Id="rId24" Type="http://schemas.openxmlformats.org/officeDocument/2006/relationships/image" Target="../media/image2754.png"/><Relationship Id="rId23" Type="http://schemas.openxmlformats.org/officeDocument/2006/relationships/customXml" Target="../ink/ink3851.xml"/><Relationship Id="rId22" Type="http://schemas.openxmlformats.org/officeDocument/2006/relationships/image" Target="../media/image2753.png"/><Relationship Id="rId21" Type="http://schemas.openxmlformats.org/officeDocument/2006/relationships/customXml" Target="../ink/ink3850.xml"/><Relationship Id="rId20" Type="http://schemas.openxmlformats.org/officeDocument/2006/relationships/image" Target="../media/image2752.png"/><Relationship Id="rId2" Type="http://schemas.openxmlformats.org/officeDocument/2006/relationships/image" Target="../media/image2744.wmf"/><Relationship Id="rId19" Type="http://schemas.openxmlformats.org/officeDocument/2006/relationships/customXml" Target="../ink/ink3849.xml"/><Relationship Id="rId18" Type="http://schemas.openxmlformats.org/officeDocument/2006/relationships/image" Target="../media/image2751.png"/><Relationship Id="rId17" Type="http://schemas.openxmlformats.org/officeDocument/2006/relationships/customXml" Target="../ink/ink3848.xml"/><Relationship Id="rId16" Type="http://schemas.openxmlformats.org/officeDocument/2006/relationships/image" Target="../media/image2750.png"/><Relationship Id="rId15" Type="http://schemas.openxmlformats.org/officeDocument/2006/relationships/customXml" Target="../ink/ink3847.xml"/><Relationship Id="rId14" Type="http://schemas.openxmlformats.org/officeDocument/2006/relationships/image" Target="../media/image2749.png"/><Relationship Id="rId133" Type="http://schemas.openxmlformats.org/officeDocument/2006/relationships/vmlDrawing" Target="../drawings/vmlDrawing6.vml"/><Relationship Id="rId132" Type="http://schemas.openxmlformats.org/officeDocument/2006/relationships/slideLayout" Target="../slideLayouts/slideLayout13.xml"/><Relationship Id="rId131" Type="http://schemas.openxmlformats.org/officeDocument/2006/relationships/image" Target="../media/image2807.png"/><Relationship Id="rId130" Type="http://schemas.openxmlformats.org/officeDocument/2006/relationships/customXml" Target="../ink/ink3905.xml"/><Relationship Id="rId13" Type="http://schemas.openxmlformats.org/officeDocument/2006/relationships/customXml" Target="../ink/ink3846.xml"/><Relationship Id="rId129" Type="http://schemas.openxmlformats.org/officeDocument/2006/relationships/image" Target="../media/image2806.png"/><Relationship Id="rId128" Type="http://schemas.openxmlformats.org/officeDocument/2006/relationships/customXml" Target="../ink/ink3904.xml"/><Relationship Id="rId127" Type="http://schemas.openxmlformats.org/officeDocument/2006/relationships/image" Target="../media/image2805.png"/><Relationship Id="rId126" Type="http://schemas.openxmlformats.org/officeDocument/2006/relationships/customXml" Target="../ink/ink3903.xml"/><Relationship Id="rId125" Type="http://schemas.openxmlformats.org/officeDocument/2006/relationships/image" Target="../media/image2804.png"/><Relationship Id="rId124" Type="http://schemas.openxmlformats.org/officeDocument/2006/relationships/customXml" Target="../ink/ink3902.xml"/><Relationship Id="rId123" Type="http://schemas.openxmlformats.org/officeDocument/2006/relationships/image" Target="../media/image2803.png"/><Relationship Id="rId122" Type="http://schemas.openxmlformats.org/officeDocument/2006/relationships/customXml" Target="../ink/ink3901.xml"/><Relationship Id="rId121" Type="http://schemas.openxmlformats.org/officeDocument/2006/relationships/image" Target="../media/image2802.png"/><Relationship Id="rId120" Type="http://schemas.openxmlformats.org/officeDocument/2006/relationships/customXml" Target="../ink/ink3900.xml"/><Relationship Id="rId12" Type="http://schemas.openxmlformats.org/officeDocument/2006/relationships/image" Target="../media/image2748.png"/><Relationship Id="rId119" Type="http://schemas.openxmlformats.org/officeDocument/2006/relationships/image" Target="../media/image2801.png"/><Relationship Id="rId118" Type="http://schemas.openxmlformats.org/officeDocument/2006/relationships/customXml" Target="../ink/ink3899.xml"/><Relationship Id="rId117" Type="http://schemas.openxmlformats.org/officeDocument/2006/relationships/image" Target="../media/image2800.png"/><Relationship Id="rId116" Type="http://schemas.openxmlformats.org/officeDocument/2006/relationships/customXml" Target="../ink/ink3898.xml"/><Relationship Id="rId115" Type="http://schemas.openxmlformats.org/officeDocument/2006/relationships/customXml" Target="../ink/ink3897.xml"/><Relationship Id="rId114" Type="http://schemas.openxmlformats.org/officeDocument/2006/relationships/image" Target="../media/image2799.png"/><Relationship Id="rId113" Type="http://schemas.openxmlformats.org/officeDocument/2006/relationships/customXml" Target="../ink/ink3896.xml"/><Relationship Id="rId112" Type="http://schemas.openxmlformats.org/officeDocument/2006/relationships/image" Target="../media/image2798.png"/><Relationship Id="rId111" Type="http://schemas.openxmlformats.org/officeDocument/2006/relationships/customXml" Target="../ink/ink3895.xml"/><Relationship Id="rId110" Type="http://schemas.openxmlformats.org/officeDocument/2006/relationships/image" Target="../media/image2797.png"/><Relationship Id="rId11" Type="http://schemas.openxmlformats.org/officeDocument/2006/relationships/customXml" Target="../ink/ink3845.xml"/><Relationship Id="rId109" Type="http://schemas.openxmlformats.org/officeDocument/2006/relationships/customXml" Target="../ink/ink3894.xml"/><Relationship Id="rId108" Type="http://schemas.openxmlformats.org/officeDocument/2006/relationships/image" Target="../media/image2796.png"/><Relationship Id="rId107" Type="http://schemas.openxmlformats.org/officeDocument/2006/relationships/customXml" Target="../ink/ink3893.xml"/><Relationship Id="rId106" Type="http://schemas.openxmlformats.org/officeDocument/2006/relationships/image" Target="../media/image2795.png"/><Relationship Id="rId105" Type="http://schemas.openxmlformats.org/officeDocument/2006/relationships/customXml" Target="../ink/ink3892.xml"/><Relationship Id="rId104" Type="http://schemas.openxmlformats.org/officeDocument/2006/relationships/image" Target="../media/image2794.png"/><Relationship Id="rId103" Type="http://schemas.openxmlformats.org/officeDocument/2006/relationships/customXml" Target="../ink/ink3891.xml"/><Relationship Id="rId102" Type="http://schemas.openxmlformats.org/officeDocument/2006/relationships/image" Target="../media/image2793.png"/><Relationship Id="rId101" Type="http://schemas.openxmlformats.org/officeDocument/2006/relationships/customXml" Target="../ink/ink3890.xml"/><Relationship Id="rId100" Type="http://schemas.openxmlformats.org/officeDocument/2006/relationships/image" Target="../media/image2792.png"/><Relationship Id="rId10" Type="http://schemas.openxmlformats.org/officeDocument/2006/relationships/image" Target="../media/image1641.png"/><Relationship Id="rId1" Type="http://schemas.openxmlformats.org/officeDocument/2006/relationships/oleObject" Target="../embeddings/oleObject7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44.wmf"/><Relationship Id="rId1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08.png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856.png"/><Relationship Id="rId98" Type="http://schemas.openxmlformats.org/officeDocument/2006/relationships/customXml" Target="../ink/ink3954.xml"/><Relationship Id="rId97" Type="http://schemas.openxmlformats.org/officeDocument/2006/relationships/image" Target="../media/image2855.png"/><Relationship Id="rId96" Type="http://schemas.openxmlformats.org/officeDocument/2006/relationships/customXml" Target="../ink/ink3953.xml"/><Relationship Id="rId95" Type="http://schemas.openxmlformats.org/officeDocument/2006/relationships/image" Target="../media/image2854.png"/><Relationship Id="rId94" Type="http://schemas.openxmlformats.org/officeDocument/2006/relationships/customXml" Target="../ink/ink3952.xml"/><Relationship Id="rId93" Type="http://schemas.openxmlformats.org/officeDocument/2006/relationships/image" Target="../media/image2853.png"/><Relationship Id="rId92" Type="http://schemas.openxmlformats.org/officeDocument/2006/relationships/customXml" Target="../ink/ink3951.xml"/><Relationship Id="rId91" Type="http://schemas.openxmlformats.org/officeDocument/2006/relationships/image" Target="../media/image2852.png"/><Relationship Id="rId90" Type="http://schemas.openxmlformats.org/officeDocument/2006/relationships/customXml" Target="../ink/ink3950.xml"/><Relationship Id="rId9" Type="http://schemas.openxmlformats.org/officeDocument/2006/relationships/image" Target="../media/image2812.png"/><Relationship Id="rId89" Type="http://schemas.openxmlformats.org/officeDocument/2006/relationships/image" Target="../media/image2851.png"/><Relationship Id="rId88" Type="http://schemas.openxmlformats.org/officeDocument/2006/relationships/customXml" Target="../ink/ink3949.xml"/><Relationship Id="rId87" Type="http://schemas.openxmlformats.org/officeDocument/2006/relationships/image" Target="../media/image2850.png"/><Relationship Id="rId86" Type="http://schemas.openxmlformats.org/officeDocument/2006/relationships/customXml" Target="../ink/ink3948.xml"/><Relationship Id="rId85" Type="http://schemas.openxmlformats.org/officeDocument/2006/relationships/image" Target="../media/image2849.png"/><Relationship Id="rId84" Type="http://schemas.openxmlformats.org/officeDocument/2006/relationships/customXml" Target="../ink/ink3947.xml"/><Relationship Id="rId83" Type="http://schemas.openxmlformats.org/officeDocument/2006/relationships/image" Target="../media/image2848.png"/><Relationship Id="rId82" Type="http://schemas.openxmlformats.org/officeDocument/2006/relationships/customXml" Target="../ink/ink3946.xml"/><Relationship Id="rId81" Type="http://schemas.openxmlformats.org/officeDocument/2006/relationships/image" Target="../media/image2847.png"/><Relationship Id="rId80" Type="http://schemas.openxmlformats.org/officeDocument/2006/relationships/customXml" Target="../ink/ink3945.xml"/><Relationship Id="rId8" Type="http://schemas.openxmlformats.org/officeDocument/2006/relationships/customXml" Target="../ink/ink3909.xml"/><Relationship Id="rId79" Type="http://schemas.openxmlformats.org/officeDocument/2006/relationships/image" Target="../media/image2846.png"/><Relationship Id="rId78" Type="http://schemas.openxmlformats.org/officeDocument/2006/relationships/customXml" Target="../ink/ink3944.xml"/><Relationship Id="rId77" Type="http://schemas.openxmlformats.org/officeDocument/2006/relationships/image" Target="../media/image2845.png"/><Relationship Id="rId76" Type="http://schemas.openxmlformats.org/officeDocument/2006/relationships/customXml" Target="../ink/ink3943.xml"/><Relationship Id="rId75" Type="http://schemas.openxmlformats.org/officeDocument/2006/relationships/image" Target="../media/image2844.png"/><Relationship Id="rId74" Type="http://schemas.openxmlformats.org/officeDocument/2006/relationships/customXml" Target="../ink/ink3942.xml"/><Relationship Id="rId73" Type="http://schemas.openxmlformats.org/officeDocument/2006/relationships/image" Target="../media/image2843.png"/><Relationship Id="rId72" Type="http://schemas.openxmlformats.org/officeDocument/2006/relationships/customXml" Target="../ink/ink3941.xml"/><Relationship Id="rId71" Type="http://schemas.openxmlformats.org/officeDocument/2006/relationships/image" Target="../media/image2842.png"/><Relationship Id="rId70" Type="http://schemas.openxmlformats.org/officeDocument/2006/relationships/customXml" Target="../ink/ink3940.xml"/><Relationship Id="rId7" Type="http://schemas.openxmlformats.org/officeDocument/2006/relationships/image" Target="../media/image2811.png"/><Relationship Id="rId69" Type="http://schemas.openxmlformats.org/officeDocument/2006/relationships/image" Target="../media/image2841.png"/><Relationship Id="rId68" Type="http://schemas.openxmlformats.org/officeDocument/2006/relationships/customXml" Target="../ink/ink3939.xml"/><Relationship Id="rId67" Type="http://schemas.openxmlformats.org/officeDocument/2006/relationships/image" Target="../media/image2840.png"/><Relationship Id="rId66" Type="http://schemas.openxmlformats.org/officeDocument/2006/relationships/customXml" Target="../ink/ink3938.xml"/><Relationship Id="rId65" Type="http://schemas.openxmlformats.org/officeDocument/2006/relationships/image" Target="../media/image2839.png"/><Relationship Id="rId64" Type="http://schemas.openxmlformats.org/officeDocument/2006/relationships/customXml" Target="../ink/ink3937.xml"/><Relationship Id="rId63" Type="http://schemas.openxmlformats.org/officeDocument/2006/relationships/image" Target="../media/image2838.png"/><Relationship Id="rId62" Type="http://schemas.openxmlformats.org/officeDocument/2006/relationships/customXml" Target="../ink/ink3936.xml"/><Relationship Id="rId61" Type="http://schemas.openxmlformats.org/officeDocument/2006/relationships/image" Target="../media/image2837.png"/><Relationship Id="rId60" Type="http://schemas.openxmlformats.org/officeDocument/2006/relationships/customXml" Target="../ink/ink3935.xml"/><Relationship Id="rId6" Type="http://schemas.openxmlformats.org/officeDocument/2006/relationships/customXml" Target="../ink/ink3908.xml"/><Relationship Id="rId59" Type="http://schemas.openxmlformats.org/officeDocument/2006/relationships/image" Target="../media/image2836.png"/><Relationship Id="rId58" Type="http://schemas.openxmlformats.org/officeDocument/2006/relationships/customXml" Target="../ink/ink3934.xml"/><Relationship Id="rId57" Type="http://schemas.openxmlformats.org/officeDocument/2006/relationships/image" Target="../media/image2835.png"/><Relationship Id="rId56" Type="http://schemas.openxmlformats.org/officeDocument/2006/relationships/customXml" Target="../ink/ink3933.xml"/><Relationship Id="rId55" Type="http://schemas.openxmlformats.org/officeDocument/2006/relationships/image" Target="../media/image2834.png"/><Relationship Id="rId54" Type="http://schemas.openxmlformats.org/officeDocument/2006/relationships/customXml" Target="../ink/ink3932.xml"/><Relationship Id="rId53" Type="http://schemas.openxmlformats.org/officeDocument/2006/relationships/image" Target="../media/image2833.png"/><Relationship Id="rId52" Type="http://schemas.openxmlformats.org/officeDocument/2006/relationships/customXml" Target="../ink/ink3931.xml"/><Relationship Id="rId51" Type="http://schemas.openxmlformats.org/officeDocument/2006/relationships/image" Target="../media/image2832.png"/><Relationship Id="rId50" Type="http://schemas.openxmlformats.org/officeDocument/2006/relationships/customXml" Target="../ink/ink3930.xml"/><Relationship Id="rId5" Type="http://schemas.openxmlformats.org/officeDocument/2006/relationships/image" Target="../media/image2810.png"/><Relationship Id="rId49" Type="http://schemas.openxmlformats.org/officeDocument/2006/relationships/image" Target="../media/image2831.png"/><Relationship Id="rId48" Type="http://schemas.openxmlformats.org/officeDocument/2006/relationships/customXml" Target="../ink/ink3929.xml"/><Relationship Id="rId47" Type="http://schemas.openxmlformats.org/officeDocument/2006/relationships/image" Target="../media/image2830.png"/><Relationship Id="rId46" Type="http://schemas.openxmlformats.org/officeDocument/2006/relationships/customXml" Target="../ink/ink3928.xml"/><Relationship Id="rId459" Type="http://schemas.openxmlformats.org/officeDocument/2006/relationships/slideLayout" Target="../slideLayouts/slideLayout13.xml"/><Relationship Id="rId458" Type="http://schemas.openxmlformats.org/officeDocument/2006/relationships/image" Target="../media/image3032.png"/><Relationship Id="rId457" Type="http://schemas.openxmlformats.org/officeDocument/2006/relationships/customXml" Target="../ink/ink4137.xml"/><Relationship Id="rId456" Type="http://schemas.openxmlformats.org/officeDocument/2006/relationships/image" Target="../media/image3031.png"/><Relationship Id="rId455" Type="http://schemas.openxmlformats.org/officeDocument/2006/relationships/customXml" Target="../ink/ink4136.xml"/><Relationship Id="rId454" Type="http://schemas.openxmlformats.org/officeDocument/2006/relationships/image" Target="../media/image3030.png"/><Relationship Id="rId453" Type="http://schemas.openxmlformats.org/officeDocument/2006/relationships/customXml" Target="../ink/ink4135.xml"/><Relationship Id="rId452" Type="http://schemas.openxmlformats.org/officeDocument/2006/relationships/image" Target="../media/image3029.png"/><Relationship Id="rId451" Type="http://schemas.openxmlformats.org/officeDocument/2006/relationships/customXml" Target="../ink/ink4134.xml"/><Relationship Id="rId450" Type="http://schemas.openxmlformats.org/officeDocument/2006/relationships/image" Target="../media/image3028.png"/><Relationship Id="rId45" Type="http://schemas.openxmlformats.org/officeDocument/2006/relationships/image" Target="../media/image2829.png"/><Relationship Id="rId449" Type="http://schemas.openxmlformats.org/officeDocument/2006/relationships/customXml" Target="../ink/ink4133.xml"/><Relationship Id="rId448" Type="http://schemas.openxmlformats.org/officeDocument/2006/relationships/image" Target="../media/image3027.png"/><Relationship Id="rId447" Type="http://schemas.openxmlformats.org/officeDocument/2006/relationships/customXml" Target="../ink/ink4132.xml"/><Relationship Id="rId446" Type="http://schemas.openxmlformats.org/officeDocument/2006/relationships/image" Target="../media/image3026.png"/><Relationship Id="rId445" Type="http://schemas.openxmlformats.org/officeDocument/2006/relationships/customXml" Target="../ink/ink4131.xml"/><Relationship Id="rId444" Type="http://schemas.openxmlformats.org/officeDocument/2006/relationships/image" Target="../media/image3025.png"/><Relationship Id="rId443" Type="http://schemas.openxmlformats.org/officeDocument/2006/relationships/customXml" Target="../ink/ink4130.xml"/><Relationship Id="rId442" Type="http://schemas.openxmlformats.org/officeDocument/2006/relationships/image" Target="../media/image3024.png"/><Relationship Id="rId441" Type="http://schemas.openxmlformats.org/officeDocument/2006/relationships/customXml" Target="../ink/ink4129.xml"/><Relationship Id="rId440" Type="http://schemas.openxmlformats.org/officeDocument/2006/relationships/image" Target="../media/image3023.png"/><Relationship Id="rId44" Type="http://schemas.openxmlformats.org/officeDocument/2006/relationships/customXml" Target="../ink/ink3927.xml"/><Relationship Id="rId439" Type="http://schemas.openxmlformats.org/officeDocument/2006/relationships/customXml" Target="../ink/ink4128.xml"/><Relationship Id="rId438" Type="http://schemas.openxmlformats.org/officeDocument/2006/relationships/image" Target="../media/image3022.png"/><Relationship Id="rId437" Type="http://schemas.openxmlformats.org/officeDocument/2006/relationships/customXml" Target="../ink/ink4127.xml"/><Relationship Id="rId436" Type="http://schemas.openxmlformats.org/officeDocument/2006/relationships/image" Target="../media/image3021.png"/><Relationship Id="rId435" Type="http://schemas.openxmlformats.org/officeDocument/2006/relationships/customXml" Target="../ink/ink4126.xml"/><Relationship Id="rId434" Type="http://schemas.openxmlformats.org/officeDocument/2006/relationships/image" Target="../media/image3020.png"/><Relationship Id="rId433" Type="http://schemas.openxmlformats.org/officeDocument/2006/relationships/customXml" Target="../ink/ink4125.xml"/><Relationship Id="rId432" Type="http://schemas.openxmlformats.org/officeDocument/2006/relationships/image" Target="../media/image3019.png"/><Relationship Id="rId431" Type="http://schemas.openxmlformats.org/officeDocument/2006/relationships/customXml" Target="../ink/ink4124.xml"/><Relationship Id="rId430" Type="http://schemas.openxmlformats.org/officeDocument/2006/relationships/image" Target="../media/image3018.png"/><Relationship Id="rId43" Type="http://schemas.openxmlformats.org/officeDocument/2006/relationships/image" Target="../media/image2828.png"/><Relationship Id="rId429" Type="http://schemas.openxmlformats.org/officeDocument/2006/relationships/customXml" Target="../ink/ink4123.xml"/><Relationship Id="rId428" Type="http://schemas.openxmlformats.org/officeDocument/2006/relationships/image" Target="../media/image3017.png"/><Relationship Id="rId427" Type="http://schemas.openxmlformats.org/officeDocument/2006/relationships/customXml" Target="../ink/ink4122.xml"/><Relationship Id="rId426" Type="http://schemas.openxmlformats.org/officeDocument/2006/relationships/image" Target="../media/image3016.png"/><Relationship Id="rId425" Type="http://schemas.openxmlformats.org/officeDocument/2006/relationships/customXml" Target="../ink/ink4121.xml"/><Relationship Id="rId424" Type="http://schemas.openxmlformats.org/officeDocument/2006/relationships/image" Target="../media/image3015.png"/><Relationship Id="rId423" Type="http://schemas.openxmlformats.org/officeDocument/2006/relationships/customXml" Target="../ink/ink4120.xml"/><Relationship Id="rId422" Type="http://schemas.openxmlformats.org/officeDocument/2006/relationships/image" Target="../media/image3014.png"/><Relationship Id="rId421" Type="http://schemas.openxmlformats.org/officeDocument/2006/relationships/customXml" Target="../ink/ink4119.xml"/><Relationship Id="rId420" Type="http://schemas.openxmlformats.org/officeDocument/2006/relationships/image" Target="../media/image3013.png"/><Relationship Id="rId42" Type="http://schemas.openxmlformats.org/officeDocument/2006/relationships/customXml" Target="../ink/ink3926.xml"/><Relationship Id="rId419" Type="http://schemas.openxmlformats.org/officeDocument/2006/relationships/customXml" Target="../ink/ink4118.xml"/><Relationship Id="rId418" Type="http://schemas.openxmlformats.org/officeDocument/2006/relationships/image" Target="../media/image3012.png"/><Relationship Id="rId417" Type="http://schemas.openxmlformats.org/officeDocument/2006/relationships/customXml" Target="../ink/ink4117.xml"/><Relationship Id="rId416" Type="http://schemas.openxmlformats.org/officeDocument/2006/relationships/image" Target="../media/image3011.png"/><Relationship Id="rId415" Type="http://schemas.openxmlformats.org/officeDocument/2006/relationships/customXml" Target="../ink/ink4116.xml"/><Relationship Id="rId414" Type="http://schemas.openxmlformats.org/officeDocument/2006/relationships/image" Target="../media/image3010.png"/><Relationship Id="rId413" Type="http://schemas.openxmlformats.org/officeDocument/2006/relationships/customXml" Target="../ink/ink4115.xml"/><Relationship Id="rId412" Type="http://schemas.openxmlformats.org/officeDocument/2006/relationships/image" Target="../media/image3009.png"/><Relationship Id="rId411" Type="http://schemas.openxmlformats.org/officeDocument/2006/relationships/customXml" Target="../ink/ink4114.xml"/><Relationship Id="rId410" Type="http://schemas.openxmlformats.org/officeDocument/2006/relationships/image" Target="../media/image3008.png"/><Relationship Id="rId41" Type="http://schemas.openxmlformats.org/officeDocument/2006/relationships/image" Target="../media/image2827.png"/><Relationship Id="rId409" Type="http://schemas.openxmlformats.org/officeDocument/2006/relationships/customXml" Target="../ink/ink4113.xml"/><Relationship Id="rId408" Type="http://schemas.openxmlformats.org/officeDocument/2006/relationships/image" Target="../media/image3007.png"/><Relationship Id="rId407" Type="http://schemas.openxmlformats.org/officeDocument/2006/relationships/customXml" Target="../ink/ink4112.xml"/><Relationship Id="rId406" Type="http://schemas.openxmlformats.org/officeDocument/2006/relationships/image" Target="../media/image3006.png"/><Relationship Id="rId405" Type="http://schemas.openxmlformats.org/officeDocument/2006/relationships/customXml" Target="../ink/ink4111.xml"/><Relationship Id="rId404" Type="http://schemas.openxmlformats.org/officeDocument/2006/relationships/image" Target="../media/image3005.png"/><Relationship Id="rId403" Type="http://schemas.openxmlformats.org/officeDocument/2006/relationships/customXml" Target="../ink/ink4110.xml"/><Relationship Id="rId402" Type="http://schemas.openxmlformats.org/officeDocument/2006/relationships/image" Target="../media/image3004.png"/><Relationship Id="rId401" Type="http://schemas.openxmlformats.org/officeDocument/2006/relationships/customXml" Target="../ink/ink4109.xml"/><Relationship Id="rId400" Type="http://schemas.openxmlformats.org/officeDocument/2006/relationships/image" Target="../media/image3003.png"/><Relationship Id="rId40" Type="http://schemas.openxmlformats.org/officeDocument/2006/relationships/customXml" Target="../ink/ink3925.xml"/><Relationship Id="rId4" Type="http://schemas.openxmlformats.org/officeDocument/2006/relationships/customXml" Target="../ink/ink3907.xml"/><Relationship Id="rId399" Type="http://schemas.openxmlformats.org/officeDocument/2006/relationships/customXml" Target="../ink/ink4108.xml"/><Relationship Id="rId398" Type="http://schemas.openxmlformats.org/officeDocument/2006/relationships/customXml" Target="../ink/ink4107.xml"/><Relationship Id="rId397" Type="http://schemas.openxmlformats.org/officeDocument/2006/relationships/image" Target="../media/image3002.png"/><Relationship Id="rId396" Type="http://schemas.openxmlformats.org/officeDocument/2006/relationships/customXml" Target="../ink/ink4106.xml"/><Relationship Id="rId395" Type="http://schemas.openxmlformats.org/officeDocument/2006/relationships/image" Target="../media/image3001.png"/><Relationship Id="rId394" Type="http://schemas.openxmlformats.org/officeDocument/2006/relationships/customXml" Target="../ink/ink4105.xml"/><Relationship Id="rId393" Type="http://schemas.openxmlformats.org/officeDocument/2006/relationships/image" Target="../media/image3000.png"/><Relationship Id="rId392" Type="http://schemas.openxmlformats.org/officeDocument/2006/relationships/customXml" Target="../ink/ink4104.xml"/><Relationship Id="rId391" Type="http://schemas.openxmlformats.org/officeDocument/2006/relationships/image" Target="../media/image2999.png"/><Relationship Id="rId390" Type="http://schemas.openxmlformats.org/officeDocument/2006/relationships/customXml" Target="../ink/ink4103.xml"/><Relationship Id="rId39" Type="http://schemas.openxmlformats.org/officeDocument/2006/relationships/image" Target="../media/image2826.png"/><Relationship Id="rId389" Type="http://schemas.openxmlformats.org/officeDocument/2006/relationships/image" Target="../media/image2998.png"/><Relationship Id="rId388" Type="http://schemas.openxmlformats.org/officeDocument/2006/relationships/customXml" Target="../ink/ink4102.xml"/><Relationship Id="rId387" Type="http://schemas.openxmlformats.org/officeDocument/2006/relationships/image" Target="../media/image2997.png"/><Relationship Id="rId386" Type="http://schemas.openxmlformats.org/officeDocument/2006/relationships/customXml" Target="../ink/ink4101.xml"/><Relationship Id="rId385" Type="http://schemas.openxmlformats.org/officeDocument/2006/relationships/image" Target="../media/image2996.png"/><Relationship Id="rId384" Type="http://schemas.openxmlformats.org/officeDocument/2006/relationships/customXml" Target="../ink/ink4100.xml"/><Relationship Id="rId383" Type="http://schemas.openxmlformats.org/officeDocument/2006/relationships/image" Target="../media/image2995.png"/><Relationship Id="rId382" Type="http://schemas.openxmlformats.org/officeDocument/2006/relationships/customXml" Target="../ink/ink4099.xml"/><Relationship Id="rId381" Type="http://schemas.openxmlformats.org/officeDocument/2006/relationships/image" Target="../media/image2994.png"/><Relationship Id="rId380" Type="http://schemas.openxmlformats.org/officeDocument/2006/relationships/customXml" Target="../ink/ink4098.xml"/><Relationship Id="rId38" Type="http://schemas.openxmlformats.org/officeDocument/2006/relationships/customXml" Target="../ink/ink3924.xml"/><Relationship Id="rId379" Type="http://schemas.openxmlformats.org/officeDocument/2006/relationships/image" Target="../media/image2993.png"/><Relationship Id="rId378" Type="http://schemas.openxmlformats.org/officeDocument/2006/relationships/customXml" Target="../ink/ink4097.xml"/><Relationship Id="rId377" Type="http://schemas.openxmlformats.org/officeDocument/2006/relationships/customXml" Target="../ink/ink4096.xml"/><Relationship Id="rId376" Type="http://schemas.openxmlformats.org/officeDocument/2006/relationships/image" Target="../media/image2992.png"/><Relationship Id="rId375" Type="http://schemas.openxmlformats.org/officeDocument/2006/relationships/customXml" Target="../ink/ink4095.xml"/><Relationship Id="rId374" Type="http://schemas.openxmlformats.org/officeDocument/2006/relationships/image" Target="../media/image2991.png"/><Relationship Id="rId373" Type="http://schemas.openxmlformats.org/officeDocument/2006/relationships/customXml" Target="../ink/ink4094.xml"/><Relationship Id="rId372" Type="http://schemas.openxmlformats.org/officeDocument/2006/relationships/customXml" Target="../ink/ink4093.xml"/><Relationship Id="rId371" Type="http://schemas.openxmlformats.org/officeDocument/2006/relationships/image" Target="../media/image2990.png"/><Relationship Id="rId370" Type="http://schemas.openxmlformats.org/officeDocument/2006/relationships/customXml" Target="../ink/ink4092.xml"/><Relationship Id="rId37" Type="http://schemas.openxmlformats.org/officeDocument/2006/relationships/image" Target="../media/image2825.png"/><Relationship Id="rId369" Type="http://schemas.openxmlformats.org/officeDocument/2006/relationships/image" Target="../media/image2989.png"/><Relationship Id="rId368" Type="http://schemas.openxmlformats.org/officeDocument/2006/relationships/customXml" Target="../ink/ink4091.xml"/><Relationship Id="rId367" Type="http://schemas.openxmlformats.org/officeDocument/2006/relationships/image" Target="../media/image2988.png"/><Relationship Id="rId366" Type="http://schemas.openxmlformats.org/officeDocument/2006/relationships/customXml" Target="../ink/ink4090.xml"/><Relationship Id="rId365" Type="http://schemas.openxmlformats.org/officeDocument/2006/relationships/image" Target="../media/image2987.png"/><Relationship Id="rId364" Type="http://schemas.openxmlformats.org/officeDocument/2006/relationships/customXml" Target="../ink/ink4089.xml"/><Relationship Id="rId363" Type="http://schemas.openxmlformats.org/officeDocument/2006/relationships/image" Target="../media/image2986.png"/><Relationship Id="rId362" Type="http://schemas.openxmlformats.org/officeDocument/2006/relationships/customXml" Target="../ink/ink4088.xml"/><Relationship Id="rId361" Type="http://schemas.openxmlformats.org/officeDocument/2006/relationships/image" Target="../media/image2985.png"/><Relationship Id="rId360" Type="http://schemas.openxmlformats.org/officeDocument/2006/relationships/customXml" Target="../ink/ink4087.xml"/><Relationship Id="rId36" Type="http://schemas.openxmlformats.org/officeDocument/2006/relationships/customXml" Target="../ink/ink3923.xml"/><Relationship Id="rId359" Type="http://schemas.openxmlformats.org/officeDocument/2006/relationships/image" Target="../media/image2984.png"/><Relationship Id="rId358" Type="http://schemas.openxmlformats.org/officeDocument/2006/relationships/customXml" Target="../ink/ink4086.xml"/><Relationship Id="rId357" Type="http://schemas.openxmlformats.org/officeDocument/2006/relationships/image" Target="../media/image2983.png"/><Relationship Id="rId356" Type="http://schemas.openxmlformats.org/officeDocument/2006/relationships/customXml" Target="../ink/ink4085.xml"/><Relationship Id="rId355" Type="http://schemas.openxmlformats.org/officeDocument/2006/relationships/image" Target="../media/image2982.png"/><Relationship Id="rId354" Type="http://schemas.openxmlformats.org/officeDocument/2006/relationships/customXml" Target="../ink/ink4084.xml"/><Relationship Id="rId353" Type="http://schemas.openxmlformats.org/officeDocument/2006/relationships/image" Target="../media/image2981.png"/><Relationship Id="rId352" Type="http://schemas.openxmlformats.org/officeDocument/2006/relationships/customXml" Target="../ink/ink4083.xml"/><Relationship Id="rId351" Type="http://schemas.openxmlformats.org/officeDocument/2006/relationships/image" Target="../media/image2980.png"/><Relationship Id="rId350" Type="http://schemas.openxmlformats.org/officeDocument/2006/relationships/customXml" Target="../ink/ink4082.xml"/><Relationship Id="rId35" Type="http://schemas.openxmlformats.org/officeDocument/2006/relationships/image" Target="../media/image2824.png"/><Relationship Id="rId349" Type="http://schemas.openxmlformats.org/officeDocument/2006/relationships/image" Target="../media/image2979.png"/><Relationship Id="rId348" Type="http://schemas.openxmlformats.org/officeDocument/2006/relationships/customXml" Target="../ink/ink4081.xml"/><Relationship Id="rId347" Type="http://schemas.openxmlformats.org/officeDocument/2006/relationships/image" Target="../media/image2978.png"/><Relationship Id="rId346" Type="http://schemas.openxmlformats.org/officeDocument/2006/relationships/customXml" Target="../ink/ink4080.xml"/><Relationship Id="rId345" Type="http://schemas.openxmlformats.org/officeDocument/2006/relationships/image" Target="../media/image2977.png"/><Relationship Id="rId344" Type="http://schemas.openxmlformats.org/officeDocument/2006/relationships/customXml" Target="../ink/ink4079.xml"/><Relationship Id="rId343" Type="http://schemas.openxmlformats.org/officeDocument/2006/relationships/image" Target="../media/image2976.png"/><Relationship Id="rId342" Type="http://schemas.openxmlformats.org/officeDocument/2006/relationships/customXml" Target="../ink/ink4078.xml"/><Relationship Id="rId341" Type="http://schemas.openxmlformats.org/officeDocument/2006/relationships/image" Target="../media/image2975.png"/><Relationship Id="rId340" Type="http://schemas.openxmlformats.org/officeDocument/2006/relationships/customXml" Target="../ink/ink4077.xml"/><Relationship Id="rId34" Type="http://schemas.openxmlformats.org/officeDocument/2006/relationships/customXml" Target="../ink/ink3922.xml"/><Relationship Id="rId339" Type="http://schemas.openxmlformats.org/officeDocument/2006/relationships/image" Target="../media/image2974.png"/><Relationship Id="rId338" Type="http://schemas.openxmlformats.org/officeDocument/2006/relationships/customXml" Target="../ink/ink4076.xml"/><Relationship Id="rId337" Type="http://schemas.openxmlformats.org/officeDocument/2006/relationships/image" Target="../media/image2973.png"/><Relationship Id="rId336" Type="http://schemas.openxmlformats.org/officeDocument/2006/relationships/customXml" Target="../ink/ink4075.xml"/><Relationship Id="rId335" Type="http://schemas.openxmlformats.org/officeDocument/2006/relationships/image" Target="../media/image2972.png"/><Relationship Id="rId334" Type="http://schemas.openxmlformats.org/officeDocument/2006/relationships/customXml" Target="../ink/ink4074.xml"/><Relationship Id="rId333" Type="http://schemas.openxmlformats.org/officeDocument/2006/relationships/image" Target="../media/image2971.png"/><Relationship Id="rId332" Type="http://schemas.openxmlformats.org/officeDocument/2006/relationships/customXml" Target="../ink/ink4073.xml"/><Relationship Id="rId331" Type="http://schemas.openxmlformats.org/officeDocument/2006/relationships/image" Target="../media/image2970.png"/><Relationship Id="rId330" Type="http://schemas.openxmlformats.org/officeDocument/2006/relationships/customXml" Target="../ink/ink4072.xml"/><Relationship Id="rId33" Type="http://schemas.openxmlformats.org/officeDocument/2006/relationships/image" Target="../media/image2823.png"/><Relationship Id="rId329" Type="http://schemas.openxmlformats.org/officeDocument/2006/relationships/image" Target="../media/image2969.png"/><Relationship Id="rId328" Type="http://schemas.openxmlformats.org/officeDocument/2006/relationships/customXml" Target="../ink/ink4071.xml"/><Relationship Id="rId327" Type="http://schemas.openxmlformats.org/officeDocument/2006/relationships/image" Target="../media/image2968.png"/><Relationship Id="rId326" Type="http://schemas.openxmlformats.org/officeDocument/2006/relationships/customXml" Target="../ink/ink4070.xml"/><Relationship Id="rId325" Type="http://schemas.openxmlformats.org/officeDocument/2006/relationships/image" Target="../media/image2967.png"/><Relationship Id="rId324" Type="http://schemas.openxmlformats.org/officeDocument/2006/relationships/customXml" Target="../ink/ink4069.xml"/><Relationship Id="rId323" Type="http://schemas.openxmlformats.org/officeDocument/2006/relationships/image" Target="../media/image2966.png"/><Relationship Id="rId322" Type="http://schemas.openxmlformats.org/officeDocument/2006/relationships/customXml" Target="../ink/ink4068.xml"/><Relationship Id="rId321" Type="http://schemas.openxmlformats.org/officeDocument/2006/relationships/image" Target="../media/image2965.png"/><Relationship Id="rId320" Type="http://schemas.openxmlformats.org/officeDocument/2006/relationships/customXml" Target="../ink/ink4067.xml"/><Relationship Id="rId32" Type="http://schemas.openxmlformats.org/officeDocument/2006/relationships/customXml" Target="../ink/ink3921.xml"/><Relationship Id="rId319" Type="http://schemas.openxmlformats.org/officeDocument/2006/relationships/image" Target="../media/image2964.png"/><Relationship Id="rId318" Type="http://schemas.openxmlformats.org/officeDocument/2006/relationships/customXml" Target="../ink/ink4066.xml"/><Relationship Id="rId317" Type="http://schemas.openxmlformats.org/officeDocument/2006/relationships/image" Target="../media/image2963.png"/><Relationship Id="rId316" Type="http://schemas.openxmlformats.org/officeDocument/2006/relationships/customXml" Target="../ink/ink4065.xml"/><Relationship Id="rId315" Type="http://schemas.openxmlformats.org/officeDocument/2006/relationships/image" Target="../media/image2962.png"/><Relationship Id="rId314" Type="http://schemas.openxmlformats.org/officeDocument/2006/relationships/customXml" Target="../ink/ink4064.xml"/><Relationship Id="rId313" Type="http://schemas.openxmlformats.org/officeDocument/2006/relationships/image" Target="../media/image2961.png"/><Relationship Id="rId312" Type="http://schemas.openxmlformats.org/officeDocument/2006/relationships/customXml" Target="../ink/ink4063.xml"/><Relationship Id="rId311" Type="http://schemas.openxmlformats.org/officeDocument/2006/relationships/image" Target="../media/image2960.png"/><Relationship Id="rId310" Type="http://schemas.openxmlformats.org/officeDocument/2006/relationships/customXml" Target="../ink/ink4062.xml"/><Relationship Id="rId31" Type="http://schemas.openxmlformats.org/officeDocument/2006/relationships/image" Target="../media/image2822.png"/><Relationship Id="rId309" Type="http://schemas.openxmlformats.org/officeDocument/2006/relationships/image" Target="../media/image2959.png"/><Relationship Id="rId308" Type="http://schemas.openxmlformats.org/officeDocument/2006/relationships/customXml" Target="../ink/ink4061.xml"/><Relationship Id="rId307" Type="http://schemas.openxmlformats.org/officeDocument/2006/relationships/image" Target="../media/image2958.png"/><Relationship Id="rId306" Type="http://schemas.openxmlformats.org/officeDocument/2006/relationships/customXml" Target="../ink/ink4060.xml"/><Relationship Id="rId305" Type="http://schemas.openxmlformats.org/officeDocument/2006/relationships/image" Target="../media/image2957.png"/><Relationship Id="rId304" Type="http://schemas.openxmlformats.org/officeDocument/2006/relationships/customXml" Target="../ink/ink4059.xml"/><Relationship Id="rId303" Type="http://schemas.openxmlformats.org/officeDocument/2006/relationships/image" Target="../media/image2956.png"/><Relationship Id="rId302" Type="http://schemas.openxmlformats.org/officeDocument/2006/relationships/customXml" Target="../ink/ink4058.xml"/><Relationship Id="rId301" Type="http://schemas.openxmlformats.org/officeDocument/2006/relationships/image" Target="../media/image2955.png"/><Relationship Id="rId300" Type="http://schemas.openxmlformats.org/officeDocument/2006/relationships/customXml" Target="../ink/ink4057.xml"/><Relationship Id="rId30" Type="http://schemas.openxmlformats.org/officeDocument/2006/relationships/customXml" Target="../ink/ink3920.xml"/><Relationship Id="rId3" Type="http://schemas.openxmlformats.org/officeDocument/2006/relationships/image" Target="../media/image2809.png"/><Relationship Id="rId299" Type="http://schemas.openxmlformats.org/officeDocument/2006/relationships/image" Target="../media/image2954.png"/><Relationship Id="rId298" Type="http://schemas.openxmlformats.org/officeDocument/2006/relationships/customXml" Target="../ink/ink4056.xml"/><Relationship Id="rId297" Type="http://schemas.openxmlformats.org/officeDocument/2006/relationships/image" Target="../media/image2953.png"/><Relationship Id="rId296" Type="http://schemas.openxmlformats.org/officeDocument/2006/relationships/customXml" Target="../ink/ink4055.xml"/><Relationship Id="rId295" Type="http://schemas.openxmlformats.org/officeDocument/2006/relationships/image" Target="../media/image2952.png"/><Relationship Id="rId294" Type="http://schemas.openxmlformats.org/officeDocument/2006/relationships/customXml" Target="../ink/ink4054.xml"/><Relationship Id="rId293" Type="http://schemas.openxmlformats.org/officeDocument/2006/relationships/image" Target="../media/image2951.png"/><Relationship Id="rId292" Type="http://schemas.openxmlformats.org/officeDocument/2006/relationships/customXml" Target="../ink/ink4053.xml"/><Relationship Id="rId291" Type="http://schemas.openxmlformats.org/officeDocument/2006/relationships/image" Target="../media/image2950.png"/><Relationship Id="rId290" Type="http://schemas.openxmlformats.org/officeDocument/2006/relationships/customXml" Target="../ink/ink4052.xml"/><Relationship Id="rId29" Type="http://schemas.openxmlformats.org/officeDocument/2006/relationships/image" Target="../media/image815.png"/><Relationship Id="rId289" Type="http://schemas.openxmlformats.org/officeDocument/2006/relationships/image" Target="../media/image2949.png"/><Relationship Id="rId288" Type="http://schemas.openxmlformats.org/officeDocument/2006/relationships/customXml" Target="../ink/ink4051.xml"/><Relationship Id="rId287" Type="http://schemas.openxmlformats.org/officeDocument/2006/relationships/image" Target="../media/image2948.png"/><Relationship Id="rId286" Type="http://schemas.openxmlformats.org/officeDocument/2006/relationships/customXml" Target="../ink/ink4050.xml"/><Relationship Id="rId285" Type="http://schemas.openxmlformats.org/officeDocument/2006/relationships/image" Target="../media/image2947.png"/><Relationship Id="rId284" Type="http://schemas.openxmlformats.org/officeDocument/2006/relationships/customXml" Target="../ink/ink4049.xml"/><Relationship Id="rId283" Type="http://schemas.openxmlformats.org/officeDocument/2006/relationships/image" Target="../media/image2946.png"/><Relationship Id="rId282" Type="http://schemas.openxmlformats.org/officeDocument/2006/relationships/customXml" Target="../ink/ink4048.xml"/><Relationship Id="rId281" Type="http://schemas.openxmlformats.org/officeDocument/2006/relationships/image" Target="../media/image2945.png"/><Relationship Id="rId280" Type="http://schemas.openxmlformats.org/officeDocument/2006/relationships/customXml" Target="../ink/ink4047.xml"/><Relationship Id="rId28" Type="http://schemas.openxmlformats.org/officeDocument/2006/relationships/customXml" Target="../ink/ink3919.xml"/><Relationship Id="rId279" Type="http://schemas.openxmlformats.org/officeDocument/2006/relationships/image" Target="../media/image2944.png"/><Relationship Id="rId278" Type="http://schemas.openxmlformats.org/officeDocument/2006/relationships/customXml" Target="../ink/ink4046.xml"/><Relationship Id="rId277" Type="http://schemas.openxmlformats.org/officeDocument/2006/relationships/image" Target="../media/image2943.png"/><Relationship Id="rId276" Type="http://schemas.openxmlformats.org/officeDocument/2006/relationships/customXml" Target="../ink/ink4045.xml"/><Relationship Id="rId275" Type="http://schemas.openxmlformats.org/officeDocument/2006/relationships/image" Target="../media/image2942.png"/><Relationship Id="rId274" Type="http://schemas.openxmlformats.org/officeDocument/2006/relationships/customXml" Target="../ink/ink4044.xml"/><Relationship Id="rId273" Type="http://schemas.openxmlformats.org/officeDocument/2006/relationships/image" Target="../media/image2941.png"/><Relationship Id="rId272" Type="http://schemas.openxmlformats.org/officeDocument/2006/relationships/customXml" Target="../ink/ink4043.xml"/><Relationship Id="rId271" Type="http://schemas.openxmlformats.org/officeDocument/2006/relationships/image" Target="../media/image2940.png"/><Relationship Id="rId270" Type="http://schemas.openxmlformats.org/officeDocument/2006/relationships/customXml" Target="../ink/ink4042.xml"/><Relationship Id="rId27" Type="http://schemas.openxmlformats.org/officeDocument/2006/relationships/image" Target="../media/image2821.png"/><Relationship Id="rId269" Type="http://schemas.openxmlformats.org/officeDocument/2006/relationships/image" Target="../media/image2939.png"/><Relationship Id="rId268" Type="http://schemas.openxmlformats.org/officeDocument/2006/relationships/customXml" Target="../ink/ink4041.xml"/><Relationship Id="rId267" Type="http://schemas.openxmlformats.org/officeDocument/2006/relationships/image" Target="../media/image2938.png"/><Relationship Id="rId266" Type="http://schemas.openxmlformats.org/officeDocument/2006/relationships/customXml" Target="../ink/ink4040.xml"/><Relationship Id="rId265" Type="http://schemas.openxmlformats.org/officeDocument/2006/relationships/image" Target="../media/image2937.png"/><Relationship Id="rId264" Type="http://schemas.openxmlformats.org/officeDocument/2006/relationships/customXml" Target="../ink/ink4039.xml"/><Relationship Id="rId263" Type="http://schemas.openxmlformats.org/officeDocument/2006/relationships/image" Target="../media/image2936.png"/><Relationship Id="rId262" Type="http://schemas.openxmlformats.org/officeDocument/2006/relationships/customXml" Target="../ink/ink4038.xml"/><Relationship Id="rId261" Type="http://schemas.openxmlformats.org/officeDocument/2006/relationships/image" Target="../media/image2935.png"/><Relationship Id="rId260" Type="http://schemas.openxmlformats.org/officeDocument/2006/relationships/customXml" Target="../ink/ink4037.xml"/><Relationship Id="rId26" Type="http://schemas.openxmlformats.org/officeDocument/2006/relationships/customXml" Target="../ink/ink3918.xml"/><Relationship Id="rId259" Type="http://schemas.openxmlformats.org/officeDocument/2006/relationships/image" Target="../media/image2934.png"/><Relationship Id="rId258" Type="http://schemas.openxmlformats.org/officeDocument/2006/relationships/customXml" Target="../ink/ink4036.xml"/><Relationship Id="rId257" Type="http://schemas.openxmlformats.org/officeDocument/2006/relationships/image" Target="../media/image2933.png"/><Relationship Id="rId256" Type="http://schemas.openxmlformats.org/officeDocument/2006/relationships/customXml" Target="../ink/ink4035.xml"/><Relationship Id="rId255" Type="http://schemas.openxmlformats.org/officeDocument/2006/relationships/image" Target="../media/image2932.png"/><Relationship Id="rId254" Type="http://schemas.openxmlformats.org/officeDocument/2006/relationships/customXml" Target="../ink/ink4034.xml"/><Relationship Id="rId253" Type="http://schemas.openxmlformats.org/officeDocument/2006/relationships/image" Target="../media/image2931.png"/><Relationship Id="rId252" Type="http://schemas.openxmlformats.org/officeDocument/2006/relationships/customXml" Target="../ink/ink4033.xml"/><Relationship Id="rId251" Type="http://schemas.openxmlformats.org/officeDocument/2006/relationships/image" Target="../media/image2930.png"/><Relationship Id="rId250" Type="http://schemas.openxmlformats.org/officeDocument/2006/relationships/customXml" Target="../ink/ink4032.xml"/><Relationship Id="rId25" Type="http://schemas.openxmlformats.org/officeDocument/2006/relationships/image" Target="../media/image2820.png"/><Relationship Id="rId249" Type="http://schemas.openxmlformats.org/officeDocument/2006/relationships/image" Target="../media/image2929.png"/><Relationship Id="rId248" Type="http://schemas.openxmlformats.org/officeDocument/2006/relationships/customXml" Target="../ink/ink4031.xml"/><Relationship Id="rId247" Type="http://schemas.openxmlformats.org/officeDocument/2006/relationships/image" Target="../media/image2928.png"/><Relationship Id="rId246" Type="http://schemas.openxmlformats.org/officeDocument/2006/relationships/customXml" Target="../ink/ink4030.xml"/><Relationship Id="rId245" Type="http://schemas.openxmlformats.org/officeDocument/2006/relationships/image" Target="../media/image2927.png"/><Relationship Id="rId244" Type="http://schemas.openxmlformats.org/officeDocument/2006/relationships/customXml" Target="../ink/ink4029.xml"/><Relationship Id="rId243" Type="http://schemas.openxmlformats.org/officeDocument/2006/relationships/image" Target="../media/image2926.png"/><Relationship Id="rId242" Type="http://schemas.openxmlformats.org/officeDocument/2006/relationships/customXml" Target="../ink/ink4028.xml"/><Relationship Id="rId241" Type="http://schemas.openxmlformats.org/officeDocument/2006/relationships/image" Target="../media/image2925.png"/><Relationship Id="rId240" Type="http://schemas.openxmlformats.org/officeDocument/2006/relationships/customXml" Target="../ink/ink4027.xml"/><Relationship Id="rId24" Type="http://schemas.openxmlformats.org/officeDocument/2006/relationships/customXml" Target="../ink/ink3917.xml"/><Relationship Id="rId239" Type="http://schemas.openxmlformats.org/officeDocument/2006/relationships/image" Target="../media/image2924.png"/><Relationship Id="rId238" Type="http://schemas.openxmlformats.org/officeDocument/2006/relationships/customXml" Target="../ink/ink4026.xml"/><Relationship Id="rId237" Type="http://schemas.openxmlformats.org/officeDocument/2006/relationships/image" Target="../media/image2923.png"/><Relationship Id="rId236" Type="http://schemas.openxmlformats.org/officeDocument/2006/relationships/customXml" Target="../ink/ink4025.xml"/><Relationship Id="rId235" Type="http://schemas.openxmlformats.org/officeDocument/2006/relationships/image" Target="../media/image2922.png"/><Relationship Id="rId234" Type="http://schemas.openxmlformats.org/officeDocument/2006/relationships/customXml" Target="../ink/ink4024.xml"/><Relationship Id="rId233" Type="http://schemas.openxmlformats.org/officeDocument/2006/relationships/image" Target="../media/image2921.png"/><Relationship Id="rId232" Type="http://schemas.openxmlformats.org/officeDocument/2006/relationships/customXml" Target="../ink/ink4023.xml"/><Relationship Id="rId231" Type="http://schemas.openxmlformats.org/officeDocument/2006/relationships/image" Target="../media/image2920.png"/><Relationship Id="rId230" Type="http://schemas.openxmlformats.org/officeDocument/2006/relationships/customXml" Target="../ink/ink4022.xml"/><Relationship Id="rId23" Type="http://schemas.openxmlformats.org/officeDocument/2006/relationships/image" Target="../media/image2819.png"/><Relationship Id="rId229" Type="http://schemas.openxmlformats.org/officeDocument/2006/relationships/image" Target="../media/image2919.png"/><Relationship Id="rId228" Type="http://schemas.openxmlformats.org/officeDocument/2006/relationships/customXml" Target="../ink/ink4021.xml"/><Relationship Id="rId227" Type="http://schemas.openxmlformats.org/officeDocument/2006/relationships/image" Target="../media/image2918.png"/><Relationship Id="rId226" Type="http://schemas.openxmlformats.org/officeDocument/2006/relationships/customXml" Target="../ink/ink4020.xml"/><Relationship Id="rId225" Type="http://schemas.openxmlformats.org/officeDocument/2006/relationships/image" Target="../media/image2917.png"/><Relationship Id="rId224" Type="http://schemas.openxmlformats.org/officeDocument/2006/relationships/customXml" Target="../ink/ink4019.xml"/><Relationship Id="rId223" Type="http://schemas.openxmlformats.org/officeDocument/2006/relationships/customXml" Target="../ink/ink4018.xml"/><Relationship Id="rId222" Type="http://schemas.openxmlformats.org/officeDocument/2006/relationships/image" Target="../media/image2916.png"/><Relationship Id="rId221" Type="http://schemas.openxmlformats.org/officeDocument/2006/relationships/customXml" Target="../ink/ink4017.xml"/><Relationship Id="rId220" Type="http://schemas.openxmlformats.org/officeDocument/2006/relationships/image" Target="../media/image2915.png"/><Relationship Id="rId22" Type="http://schemas.openxmlformats.org/officeDocument/2006/relationships/customXml" Target="../ink/ink3916.xml"/><Relationship Id="rId219" Type="http://schemas.openxmlformats.org/officeDocument/2006/relationships/customXml" Target="../ink/ink4016.xml"/><Relationship Id="rId218" Type="http://schemas.openxmlformats.org/officeDocument/2006/relationships/image" Target="../media/image2914.png"/><Relationship Id="rId217" Type="http://schemas.openxmlformats.org/officeDocument/2006/relationships/customXml" Target="../ink/ink4015.xml"/><Relationship Id="rId216" Type="http://schemas.openxmlformats.org/officeDocument/2006/relationships/image" Target="../media/image2913.png"/><Relationship Id="rId215" Type="http://schemas.openxmlformats.org/officeDocument/2006/relationships/customXml" Target="../ink/ink4014.xml"/><Relationship Id="rId214" Type="http://schemas.openxmlformats.org/officeDocument/2006/relationships/image" Target="../media/image2912.png"/><Relationship Id="rId213" Type="http://schemas.openxmlformats.org/officeDocument/2006/relationships/customXml" Target="../ink/ink4013.xml"/><Relationship Id="rId212" Type="http://schemas.openxmlformats.org/officeDocument/2006/relationships/image" Target="../media/image2911.png"/><Relationship Id="rId211" Type="http://schemas.openxmlformats.org/officeDocument/2006/relationships/customXml" Target="../ink/ink4012.xml"/><Relationship Id="rId210" Type="http://schemas.openxmlformats.org/officeDocument/2006/relationships/image" Target="../media/image2910.png"/><Relationship Id="rId21" Type="http://schemas.openxmlformats.org/officeDocument/2006/relationships/image" Target="../media/image2818.png"/><Relationship Id="rId209" Type="http://schemas.openxmlformats.org/officeDocument/2006/relationships/customXml" Target="../ink/ink4011.xml"/><Relationship Id="rId208" Type="http://schemas.openxmlformats.org/officeDocument/2006/relationships/image" Target="../media/image2909.png"/><Relationship Id="rId207" Type="http://schemas.openxmlformats.org/officeDocument/2006/relationships/customXml" Target="../ink/ink4010.xml"/><Relationship Id="rId206" Type="http://schemas.openxmlformats.org/officeDocument/2006/relationships/image" Target="../media/image2908.png"/><Relationship Id="rId205" Type="http://schemas.openxmlformats.org/officeDocument/2006/relationships/customXml" Target="../ink/ink4009.xml"/><Relationship Id="rId204" Type="http://schemas.openxmlformats.org/officeDocument/2006/relationships/image" Target="../media/image2907.png"/><Relationship Id="rId203" Type="http://schemas.openxmlformats.org/officeDocument/2006/relationships/customXml" Target="../ink/ink4008.xml"/><Relationship Id="rId202" Type="http://schemas.openxmlformats.org/officeDocument/2006/relationships/customXml" Target="../ink/ink4007.xml"/><Relationship Id="rId201" Type="http://schemas.openxmlformats.org/officeDocument/2006/relationships/image" Target="../media/image2906.png"/><Relationship Id="rId200" Type="http://schemas.openxmlformats.org/officeDocument/2006/relationships/customXml" Target="../ink/ink4006.xml"/><Relationship Id="rId20" Type="http://schemas.openxmlformats.org/officeDocument/2006/relationships/customXml" Target="../ink/ink3915.xml"/><Relationship Id="rId2" Type="http://schemas.openxmlformats.org/officeDocument/2006/relationships/customXml" Target="../ink/ink3906.xml"/><Relationship Id="rId199" Type="http://schemas.openxmlformats.org/officeDocument/2006/relationships/image" Target="../media/image2905.png"/><Relationship Id="rId198" Type="http://schemas.openxmlformats.org/officeDocument/2006/relationships/customXml" Target="../ink/ink4005.xml"/><Relationship Id="rId197" Type="http://schemas.openxmlformats.org/officeDocument/2006/relationships/image" Target="../media/image2904.png"/><Relationship Id="rId196" Type="http://schemas.openxmlformats.org/officeDocument/2006/relationships/customXml" Target="../ink/ink4004.xml"/><Relationship Id="rId195" Type="http://schemas.openxmlformats.org/officeDocument/2006/relationships/image" Target="../media/image2903.png"/><Relationship Id="rId194" Type="http://schemas.openxmlformats.org/officeDocument/2006/relationships/customXml" Target="../ink/ink4003.xml"/><Relationship Id="rId193" Type="http://schemas.openxmlformats.org/officeDocument/2006/relationships/image" Target="../media/image2902.png"/><Relationship Id="rId192" Type="http://schemas.openxmlformats.org/officeDocument/2006/relationships/customXml" Target="../ink/ink4002.xml"/><Relationship Id="rId191" Type="http://schemas.openxmlformats.org/officeDocument/2006/relationships/image" Target="../media/image2901.png"/><Relationship Id="rId190" Type="http://schemas.openxmlformats.org/officeDocument/2006/relationships/customXml" Target="../ink/ink4001.xml"/><Relationship Id="rId19" Type="http://schemas.openxmlformats.org/officeDocument/2006/relationships/image" Target="../media/image2817.png"/><Relationship Id="rId189" Type="http://schemas.openxmlformats.org/officeDocument/2006/relationships/image" Target="../media/image2900.png"/><Relationship Id="rId188" Type="http://schemas.openxmlformats.org/officeDocument/2006/relationships/customXml" Target="../ink/ink4000.xml"/><Relationship Id="rId187" Type="http://schemas.openxmlformats.org/officeDocument/2006/relationships/image" Target="../media/image2899.png"/><Relationship Id="rId186" Type="http://schemas.openxmlformats.org/officeDocument/2006/relationships/customXml" Target="../ink/ink3999.xml"/><Relationship Id="rId185" Type="http://schemas.openxmlformats.org/officeDocument/2006/relationships/image" Target="../media/image2898.png"/><Relationship Id="rId184" Type="http://schemas.openxmlformats.org/officeDocument/2006/relationships/customXml" Target="../ink/ink3998.xml"/><Relationship Id="rId183" Type="http://schemas.openxmlformats.org/officeDocument/2006/relationships/image" Target="../media/image2897.png"/><Relationship Id="rId182" Type="http://schemas.openxmlformats.org/officeDocument/2006/relationships/customXml" Target="../ink/ink3997.xml"/><Relationship Id="rId181" Type="http://schemas.openxmlformats.org/officeDocument/2006/relationships/image" Target="../media/image2896.png"/><Relationship Id="rId180" Type="http://schemas.openxmlformats.org/officeDocument/2006/relationships/customXml" Target="../ink/ink3996.xml"/><Relationship Id="rId18" Type="http://schemas.openxmlformats.org/officeDocument/2006/relationships/customXml" Target="../ink/ink3914.xml"/><Relationship Id="rId179" Type="http://schemas.openxmlformats.org/officeDocument/2006/relationships/image" Target="../media/image2895.png"/><Relationship Id="rId178" Type="http://schemas.openxmlformats.org/officeDocument/2006/relationships/customXml" Target="../ink/ink3995.xml"/><Relationship Id="rId177" Type="http://schemas.openxmlformats.org/officeDocument/2006/relationships/image" Target="../media/image2894.png"/><Relationship Id="rId176" Type="http://schemas.openxmlformats.org/officeDocument/2006/relationships/customXml" Target="../ink/ink3994.xml"/><Relationship Id="rId175" Type="http://schemas.openxmlformats.org/officeDocument/2006/relationships/image" Target="../media/image2893.png"/><Relationship Id="rId174" Type="http://schemas.openxmlformats.org/officeDocument/2006/relationships/customXml" Target="../ink/ink3993.xml"/><Relationship Id="rId173" Type="http://schemas.openxmlformats.org/officeDocument/2006/relationships/image" Target="../media/image2892.png"/><Relationship Id="rId172" Type="http://schemas.openxmlformats.org/officeDocument/2006/relationships/customXml" Target="../ink/ink3992.xml"/><Relationship Id="rId171" Type="http://schemas.openxmlformats.org/officeDocument/2006/relationships/image" Target="../media/image2891.png"/><Relationship Id="rId170" Type="http://schemas.openxmlformats.org/officeDocument/2006/relationships/customXml" Target="../ink/ink3991.xml"/><Relationship Id="rId17" Type="http://schemas.openxmlformats.org/officeDocument/2006/relationships/image" Target="../media/image2816.png"/><Relationship Id="rId169" Type="http://schemas.openxmlformats.org/officeDocument/2006/relationships/image" Target="../media/image2890.png"/><Relationship Id="rId168" Type="http://schemas.openxmlformats.org/officeDocument/2006/relationships/customXml" Target="../ink/ink3990.xml"/><Relationship Id="rId167" Type="http://schemas.openxmlformats.org/officeDocument/2006/relationships/image" Target="../media/image2889.png"/><Relationship Id="rId166" Type="http://schemas.openxmlformats.org/officeDocument/2006/relationships/customXml" Target="../ink/ink3989.xml"/><Relationship Id="rId165" Type="http://schemas.openxmlformats.org/officeDocument/2006/relationships/image" Target="../media/image2888.png"/><Relationship Id="rId164" Type="http://schemas.openxmlformats.org/officeDocument/2006/relationships/customXml" Target="../ink/ink3988.xml"/><Relationship Id="rId163" Type="http://schemas.openxmlformats.org/officeDocument/2006/relationships/image" Target="../media/image2887.png"/><Relationship Id="rId162" Type="http://schemas.openxmlformats.org/officeDocument/2006/relationships/customXml" Target="../ink/ink3987.xml"/><Relationship Id="rId161" Type="http://schemas.openxmlformats.org/officeDocument/2006/relationships/image" Target="../media/image2886.png"/><Relationship Id="rId160" Type="http://schemas.openxmlformats.org/officeDocument/2006/relationships/customXml" Target="../ink/ink3986.xml"/><Relationship Id="rId16" Type="http://schemas.openxmlformats.org/officeDocument/2006/relationships/customXml" Target="../ink/ink3913.xml"/><Relationship Id="rId159" Type="http://schemas.openxmlformats.org/officeDocument/2006/relationships/image" Target="../media/image2885.png"/><Relationship Id="rId158" Type="http://schemas.openxmlformats.org/officeDocument/2006/relationships/customXml" Target="../ink/ink3985.xml"/><Relationship Id="rId157" Type="http://schemas.openxmlformats.org/officeDocument/2006/relationships/image" Target="../media/image2884.png"/><Relationship Id="rId156" Type="http://schemas.openxmlformats.org/officeDocument/2006/relationships/customXml" Target="../ink/ink3984.xml"/><Relationship Id="rId155" Type="http://schemas.openxmlformats.org/officeDocument/2006/relationships/image" Target="../media/image2883.png"/><Relationship Id="rId154" Type="http://schemas.openxmlformats.org/officeDocument/2006/relationships/customXml" Target="../ink/ink3983.xml"/><Relationship Id="rId153" Type="http://schemas.openxmlformats.org/officeDocument/2006/relationships/image" Target="../media/image2882.png"/><Relationship Id="rId152" Type="http://schemas.openxmlformats.org/officeDocument/2006/relationships/customXml" Target="../ink/ink3982.xml"/><Relationship Id="rId151" Type="http://schemas.openxmlformats.org/officeDocument/2006/relationships/image" Target="../media/image2881.png"/><Relationship Id="rId150" Type="http://schemas.openxmlformats.org/officeDocument/2006/relationships/customXml" Target="../ink/ink3981.xml"/><Relationship Id="rId15" Type="http://schemas.openxmlformats.org/officeDocument/2006/relationships/image" Target="../media/image2815.png"/><Relationship Id="rId149" Type="http://schemas.openxmlformats.org/officeDocument/2006/relationships/image" Target="../media/image2880.png"/><Relationship Id="rId148" Type="http://schemas.openxmlformats.org/officeDocument/2006/relationships/customXml" Target="../ink/ink3980.xml"/><Relationship Id="rId147" Type="http://schemas.openxmlformats.org/officeDocument/2006/relationships/image" Target="../media/image2879.png"/><Relationship Id="rId146" Type="http://schemas.openxmlformats.org/officeDocument/2006/relationships/customXml" Target="../ink/ink3979.xml"/><Relationship Id="rId145" Type="http://schemas.openxmlformats.org/officeDocument/2006/relationships/image" Target="../media/image2878.png"/><Relationship Id="rId144" Type="http://schemas.openxmlformats.org/officeDocument/2006/relationships/customXml" Target="../ink/ink3978.xml"/><Relationship Id="rId143" Type="http://schemas.openxmlformats.org/officeDocument/2006/relationships/image" Target="../media/image2877.png"/><Relationship Id="rId142" Type="http://schemas.openxmlformats.org/officeDocument/2006/relationships/customXml" Target="../ink/ink3977.xml"/><Relationship Id="rId141" Type="http://schemas.openxmlformats.org/officeDocument/2006/relationships/image" Target="../media/image2876.png"/><Relationship Id="rId140" Type="http://schemas.openxmlformats.org/officeDocument/2006/relationships/customXml" Target="../ink/ink3976.xml"/><Relationship Id="rId14" Type="http://schemas.openxmlformats.org/officeDocument/2006/relationships/customXml" Target="../ink/ink3912.xml"/><Relationship Id="rId139" Type="http://schemas.openxmlformats.org/officeDocument/2006/relationships/customXml" Target="../ink/ink3975.xml"/><Relationship Id="rId138" Type="http://schemas.openxmlformats.org/officeDocument/2006/relationships/image" Target="../media/image2875.png"/><Relationship Id="rId137" Type="http://schemas.openxmlformats.org/officeDocument/2006/relationships/customXml" Target="../ink/ink3974.xml"/><Relationship Id="rId136" Type="http://schemas.openxmlformats.org/officeDocument/2006/relationships/image" Target="../media/image2874.png"/><Relationship Id="rId135" Type="http://schemas.openxmlformats.org/officeDocument/2006/relationships/customXml" Target="../ink/ink3973.xml"/><Relationship Id="rId134" Type="http://schemas.openxmlformats.org/officeDocument/2006/relationships/image" Target="../media/image2873.png"/><Relationship Id="rId133" Type="http://schemas.openxmlformats.org/officeDocument/2006/relationships/customXml" Target="../ink/ink3972.xml"/><Relationship Id="rId132" Type="http://schemas.openxmlformats.org/officeDocument/2006/relationships/image" Target="../media/image2872.png"/><Relationship Id="rId131" Type="http://schemas.openxmlformats.org/officeDocument/2006/relationships/customXml" Target="../ink/ink3971.xml"/><Relationship Id="rId130" Type="http://schemas.openxmlformats.org/officeDocument/2006/relationships/image" Target="../media/image2871.png"/><Relationship Id="rId13" Type="http://schemas.openxmlformats.org/officeDocument/2006/relationships/image" Target="../media/image2814.png"/><Relationship Id="rId129" Type="http://schemas.openxmlformats.org/officeDocument/2006/relationships/customXml" Target="../ink/ink3970.xml"/><Relationship Id="rId128" Type="http://schemas.openxmlformats.org/officeDocument/2006/relationships/image" Target="../media/image2870.png"/><Relationship Id="rId127" Type="http://schemas.openxmlformats.org/officeDocument/2006/relationships/customXml" Target="../ink/ink3969.xml"/><Relationship Id="rId126" Type="http://schemas.openxmlformats.org/officeDocument/2006/relationships/image" Target="../media/image2869.png"/><Relationship Id="rId125" Type="http://schemas.openxmlformats.org/officeDocument/2006/relationships/customXml" Target="../ink/ink3968.xml"/><Relationship Id="rId124" Type="http://schemas.openxmlformats.org/officeDocument/2006/relationships/image" Target="../media/image2868.png"/><Relationship Id="rId123" Type="http://schemas.openxmlformats.org/officeDocument/2006/relationships/customXml" Target="../ink/ink3967.xml"/><Relationship Id="rId122" Type="http://schemas.openxmlformats.org/officeDocument/2006/relationships/image" Target="../media/image2867.png"/><Relationship Id="rId121" Type="http://schemas.openxmlformats.org/officeDocument/2006/relationships/customXml" Target="../ink/ink3966.xml"/><Relationship Id="rId120" Type="http://schemas.openxmlformats.org/officeDocument/2006/relationships/image" Target="../media/image2866.png"/><Relationship Id="rId12" Type="http://schemas.openxmlformats.org/officeDocument/2006/relationships/customXml" Target="../ink/ink3911.xml"/><Relationship Id="rId119" Type="http://schemas.openxmlformats.org/officeDocument/2006/relationships/customXml" Target="../ink/ink3965.xml"/><Relationship Id="rId118" Type="http://schemas.openxmlformats.org/officeDocument/2006/relationships/image" Target="../media/image2865.png"/><Relationship Id="rId117" Type="http://schemas.openxmlformats.org/officeDocument/2006/relationships/customXml" Target="../ink/ink3964.xml"/><Relationship Id="rId116" Type="http://schemas.openxmlformats.org/officeDocument/2006/relationships/image" Target="../media/image2864.png"/><Relationship Id="rId115" Type="http://schemas.openxmlformats.org/officeDocument/2006/relationships/customXml" Target="../ink/ink3963.xml"/><Relationship Id="rId114" Type="http://schemas.openxmlformats.org/officeDocument/2006/relationships/image" Target="../media/image2863.png"/><Relationship Id="rId113" Type="http://schemas.openxmlformats.org/officeDocument/2006/relationships/customXml" Target="../ink/ink3962.xml"/><Relationship Id="rId112" Type="http://schemas.openxmlformats.org/officeDocument/2006/relationships/image" Target="../media/image2862.png"/><Relationship Id="rId111" Type="http://schemas.openxmlformats.org/officeDocument/2006/relationships/customXml" Target="../ink/ink3961.xml"/><Relationship Id="rId110" Type="http://schemas.openxmlformats.org/officeDocument/2006/relationships/customXml" Target="../ink/ink3960.xml"/><Relationship Id="rId11" Type="http://schemas.openxmlformats.org/officeDocument/2006/relationships/image" Target="../media/image2813.png"/><Relationship Id="rId109" Type="http://schemas.openxmlformats.org/officeDocument/2006/relationships/image" Target="../media/image2861.png"/><Relationship Id="rId108" Type="http://schemas.openxmlformats.org/officeDocument/2006/relationships/customXml" Target="../ink/ink3959.xml"/><Relationship Id="rId107" Type="http://schemas.openxmlformats.org/officeDocument/2006/relationships/image" Target="../media/image2860.png"/><Relationship Id="rId106" Type="http://schemas.openxmlformats.org/officeDocument/2006/relationships/customXml" Target="../ink/ink3958.xml"/><Relationship Id="rId105" Type="http://schemas.openxmlformats.org/officeDocument/2006/relationships/image" Target="../media/image2859.png"/><Relationship Id="rId104" Type="http://schemas.openxmlformats.org/officeDocument/2006/relationships/customXml" Target="../ink/ink3957.xml"/><Relationship Id="rId103" Type="http://schemas.openxmlformats.org/officeDocument/2006/relationships/image" Target="../media/image2858.png"/><Relationship Id="rId102" Type="http://schemas.openxmlformats.org/officeDocument/2006/relationships/customXml" Target="../ink/ink3956.xml"/><Relationship Id="rId101" Type="http://schemas.openxmlformats.org/officeDocument/2006/relationships/image" Target="../media/image2857.png"/><Relationship Id="rId100" Type="http://schemas.openxmlformats.org/officeDocument/2006/relationships/customXml" Target="../ink/ink3955.xml"/><Relationship Id="rId10" Type="http://schemas.openxmlformats.org/officeDocument/2006/relationships/customXml" Target="../ink/ink3910.xml"/><Relationship Id="rId1" Type="http://schemas.openxmlformats.org/officeDocument/2006/relationships/image" Target="../media/image280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.jpeg"/><Relationship Id="rId2" Type="http://schemas.openxmlformats.org/officeDocument/2006/relationships/hyperlink" Target="http://www.ndip.cn/computer/taocp/art.htm" TargetMode="Externa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080.png"/><Relationship Id="rId98" Type="http://schemas.openxmlformats.org/officeDocument/2006/relationships/customXml" Target="../ink/ink4186.xml"/><Relationship Id="rId97" Type="http://schemas.openxmlformats.org/officeDocument/2006/relationships/image" Target="../media/image3079.png"/><Relationship Id="rId96" Type="http://schemas.openxmlformats.org/officeDocument/2006/relationships/customXml" Target="../ink/ink4185.xml"/><Relationship Id="rId95" Type="http://schemas.openxmlformats.org/officeDocument/2006/relationships/image" Target="../media/image3078.png"/><Relationship Id="rId94" Type="http://schemas.openxmlformats.org/officeDocument/2006/relationships/customXml" Target="../ink/ink4184.xml"/><Relationship Id="rId93" Type="http://schemas.openxmlformats.org/officeDocument/2006/relationships/image" Target="../media/image3077.png"/><Relationship Id="rId92" Type="http://schemas.openxmlformats.org/officeDocument/2006/relationships/customXml" Target="../ink/ink4183.xml"/><Relationship Id="rId91" Type="http://schemas.openxmlformats.org/officeDocument/2006/relationships/image" Target="../media/image3076.png"/><Relationship Id="rId90" Type="http://schemas.openxmlformats.org/officeDocument/2006/relationships/customXml" Target="../ink/ink4182.xml"/><Relationship Id="rId9" Type="http://schemas.openxmlformats.org/officeDocument/2006/relationships/image" Target="../media/image3036.png"/><Relationship Id="rId89" Type="http://schemas.openxmlformats.org/officeDocument/2006/relationships/image" Target="../media/image3075.png"/><Relationship Id="rId88" Type="http://schemas.openxmlformats.org/officeDocument/2006/relationships/customXml" Target="../ink/ink4181.xml"/><Relationship Id="rId87" Type="http://schemas.openxmlformats.org/officeDocument/2006/relationships/image" Target="../media/image3074.png"/><Relationship Id="rId86" Type="http://schemas.openxmlformats.org/officeDocument/2006/relationships/customXml" Target="../ink/ink4180.xml"/><Relationship Id="rId85" Type="http://schemas.openxmlformats.org/officeDocument/2006/relationships/image" Target="../media/image3073.png"/><Relationship Id="rId84" Type="http://schemas.openxmlformats.org/officeDocument/2006/relationships/customXml" Target="../ink/ink4179.xml"/><Relationship Id="rId83" Type="http://schemas.openxmlformats.org/officeDocument/2006/relationships/image" Target="../media/image3072.png"/><Relationship Id="rId82" Type="http://schemas.openxmlformats.org/officeDocument/2006/relationships/customXml" Target="../ink/ink4178.xml"/><Relationship Id="rId81" Type="http://schemas.openxmlformats.org/officeDocument/2006/relationships/image" Target="../media/image3071.png"/><Relationship Id="rId80" Type="http://schemas.openxmlformats.org/officeDocument/2006/relationships/customXml" Target="../ink/ink4177.xml"/><Relationship Id="rId8" Type="http://schemas.openxmlformats.org/officeDocument/2006/relationships/customXml" Target="../ink/ink4141.xml"/><Relationship Id="rId79" Type="http://schemas.openxmlformats.org/officeDocument/2006/relationships/image" Target="../media/image3070.png"/><Relationship Id="rId78" Type="http://schemas.openxmlformats.org/officeDocument/2006/relationships/customXml" Target="../ink/ink4176.xml"/><Relationship Id="rId77" Type="http://schemas.openxmlformats.org/officeDocument/2006/relationships/image" Target="../media/image3069.png"/><Relationship Id="rId76" Type="http://schemas.openxmlformats.org/officeDocument/2006/relationships/customXml" Target="../ink/ink4175.xml"/><Relationship Id="rId75" Type="http://schemas.openxmlformats.org/officeDocument/2006/relationships/image" Target="../media/image3068.png"/><Relationship Id="rId74" Type="http://schemas.openxmlformats.org/officeDocument/2006/relationships/customXml" Target="../ink/ink4174.xml"/><Relationship Id="rId73" Type="http://schemas.openxmlformats.org/officeDocument/2006/relationships/image" Target="../media/image3067.png"/><Relationship Id="rId72" Type="http://schemas.openxmlformats.org/officeDocument/2006/relationships/customXml" Target="../ink/ink4173.xml"/><Relationship Id="rId71" Type="http://schemas.openxmlformats.org/officeDocument/2006/relationships/image" Target="../media/image3066.png"/><Relationship Id="rId70" Type="http://schemas.openxmlformats.org/officeDocument/2006/relationships/customXml" Target="../ink/ink4172.xml"/><Relationship Id="rId7" Type="http://schemas.openxmlformats.org/officeDocument/2006/relationships/image" Target="../media/image3035.png"/><Relationship Id="rId69" Type="http://schemas.openxmlformats.org/officeDocument/2006/relationships/image" Target="../media/image3065.png"/><Relationship Id="rId68" Type="http://schemas.openxmlformats.org/officeDocument/2006/relationships/customXml" Target="../ink/ink4171.xml"/><Relationship Id="rId67" Type="http://schemas.openxmlformats.org/officeDocument/2006/relationships/image" Target="../media/image3064.png"/><Relationship Id="rId66" Type="http://schemas.openxmlformats.org/officeDocument/2006/relationships/customXml" Target="../ink/ink4170.xml"/><Relationship Id="rId65" Type="http://schemas.openxmlformats.org/officeDocument/2006/relationships/image" Target="../media/image3063.png"/><Relationship Id="rId64" Type="http://schemas.openxmlformats.org/officeDocument/2006/relationships/customXml" Target="../ink/ink4169.xml"/><Relationship Id="rId63" Type="http://schemas.openxmlformats.org/officeDocument/2006/relationships/image" Target="../media/image3062.png"/><Relationship Id="rId62" Type="http://schemas.openxmlformats.org/officeDocument/2006/relationships/customXml" Target="../ink/ink4168.xml"/><Relationship Id="rId61" Type="http://schemas.openxmlformats.org/officeDocument/2006/relationships/image" Target="../media/image3061.png"/><Relationship Id="rId60" Type="http://schemas.openxmlformats.org/officeDocument/2006/relationships/customXml" Target="../ink/ink4167.xml"/><Relationship Id="rId6" Type="http://schemas.openxmlformats.org/officeDocument/2006/relationships/customXml" Target="../ink/ink4140.xml"/><Relationship Id="rId59" Type="http://schemas.openxmlformats.org/officeDocument/2006/relationships/image" Target="../media/image3060.png"/><Relationship Id="rId58" Type="http://schemas.openxmlformats.org/officeDocument/2006/relationships/customXml" Target="../ink/ink4166.xml"/><Relationship Id="rId57" Type="http://schemas.openxmlformats.org/officeDocument/2006/relationships/image" Target="../media/image3059.png"/><Relationship Id="rId56" Type="http://schemas.openxmlformats.org/officeDocument/2006/relationships/customXml" Target="../ink/ink4165.xml"/><Relationship Id="rId55" Type="http://schemas.openxmlformats.org/officeDocument/2006/relationships/image" Target="../media/image3058.png"/><Relationship Id="rId54" Type="http://schemas.openxmlformats.org/officeDocument/2006/relationships/customXml" Target="../ink/ink4164.xml"/><Relationship Id="rId53" Type="http://schemas.openxmlformats.org/officeDocument/2006/relationships/image" Target="../media/image3057.png"/><Relationship Id="rId52" Type="http://schemas.openxmlformats.org/officeDocument/2006/relationships/customXml" Target="../ink/ink4163.xml"/><Relationship Id="rId51" Type="http://schemas.openxmlformats.org/officeDocument/2006/relationships/image" Target="../media/image3056.png"/><Relationship Id="rId50" Type="http://schemas.openxmlformats.org/officeDocument/2006/relationships/customXml" Target="../ink/ink4162.xml"/><Relationship Id="rId5" Type="http://schemas.openxmlformats.org/officeDocument/2006/relationships/image" Target="../media/image3034.png"/><Relationship Id="rId49" Type="http://schemas.openxmlformats.org/officeDocument/2006/relationships/image" Target="../media/image3055.png"/><Relationship Id="rId48" Type="http://schemas.openxmlformats.org/officeDocument/2006/relationships/customXml" Target="../ink/ink4161.xml"/><Relationship Id="rId47" Type="http://schemas.openxmlformats.org/officeDocument/2006/relationships/image" Target="../media/image3054.png"/><Relationship Id="rId46" Type="http://schemas.openxmlformats.org/officeDocument/2006/relationships/customXml" Target="../ink/ink4160.xml"/><Relationship Id="rId45" Type="http://schemas.openxmlformats.org/officeDocument/2006/relationships/image" Target="../media/image3053.png"/><Relationship Id="rId44" Type="http://schemas.openxmlformats.org/officeDocument/2006/relationships/customXml" Target="../ink/ink4159.xml"/><Relationship Id="rId43" Type="http://schemas.openxmlformats.org/officeDocument/2006/relationships/image" Target="../media/image3052.png"/><Relationship Id="rId42" Type="http://schemas.openxmlformats.org/officeDocument/2006/relationships/customXml" Target="../ink/ink4158.xml"/><Relationship Id="rId41" Type="http://schemas.openxmlformats.org/officeDocument/2006/relationships/image" Target="../media/image3051.png"/><Relationship Id="rId40" Type="http://schemas.openxmlformats.org/officeDocument/2006/relationships/customXml" Target="../ink/ink4157.xml"/><Relationship Id="rId4" Type="http://schemas.openxmlformats.org/officeDocument/2006/relationships/customXml" Target="../ink/ink4139.xml"/><Relationship Id="rId39" Type="http://schemas.openxmlformats.org/officeDocument/2006/relationships/image" Target="../media/image3050.png"/><Relationship Id="rId38" Type="http://schemas.openxmlformats.org/officeDocument/2006/relationships/customXml" Target="../ink/ink4156.xml"/><Relationship Id="rId37" Type="http://schemas.openxmlformats.org/officeDocument/2006/relationships/image" Target="../media/image3049.png"/><Relationship Id="rId36" Type="http://schemas.openxmlformats.org/officeDocument/2006/relationships/customXml" Target="../ink/ink4155.xml"/><Relationship Id="rId35" Type="http://schemas.openxmlformats.org/officeDocument/2006/relationships/image" Target="../media/image3048.png"/><Relationship Id="rId34" Type="http://schemas.openxmlformats.org/officeDocument/2006/relationships/customXml" Target="../ink/ink4154.xml"/><Relationship Id="rId33" Type="http://schemas.openxmlformats.org/officeDocument/2006/relationships/image" Target="../media/image3047.png"/><Relationship Id="rId32" Type="http://schemas.openxmlformats.org/officeDocument/2006/relationships/customXml" Target="../ink/ink4153.xml"/><Relationship Id="rId31" Type="http://schemas.openxmlformats.org/officeDocument/2006/relationships/image" Target="../media/image1641.png"/><Relationship Id="rId30" Type="http://schemas.openxmlformats.org/officeDocument/2006/relationships/customXml" Target="../ink/ink4152.xml"/><Relationship Id="rId3" Type="http://schemas.openxmlformats.org/officeDocument/2006/relationships/image" Target="../media/image3033.png"/><Relationship Id="rId29" Type="http://schemas.openxmlformats.org/officeDocument/2006/relationships/image" Target="../media/image3046.png"/><Relationship Id="rId28" Type="http://schemas.openxmlformats.org/officeDocument/2006/relationships/customXml" Target="../ink/ink4151.xml"/><Relationship Id="rId27" Type="http://schemas.openxmlformats.org/officeDocument/2006/relationships/image" Target="../media/image3045.png"/><Relationship Id="rId26" Type="http://schemas.openxmlformats.org/officeDocument/2006/relationships/customXml" Target="../ink/ink4150.xml"/><Relationship Id="rId25" Type="http://schemas.openxmlformats.org/officeDocument/2006/relationships/image" Target="../media/image3044.png"/><Relationship Id="rId240" Type="http://schemas.openxmlformats.org/officeDocument/2006/relationships/slideLayout" Target="../slideLayouts/slideLayout13.xml"/><Relationship Id="rId24" Type="http://schemas.openxmlformats.org/officeDocument/2006/relationships/customXml" Target="../ink/ink4149.xml"/><Relationship Id="rId239" Type="http://schemas.openxmlformats.org/officeDocument/2006/relationships/image" Target="../media/image3148.png"/><Relationship Id="rId238" Type="http://schemas.openxmlformats.org/officeDocument/2006/relationships/customXml" Target="../ink/ink4258.xml"/><Relationship Id="rId237" Type="http://schemas.openxmlformats.org/officeDocument/2006/relationships/image" Target="../media/image3147.png"/><Relationship Id="rId236" Type="http://schemas.openxmlformats.org/officeDocument/2006/relationships/customXml" Target="../ink/ink4257.xml"/><Relationship Id="rId235" Type="http://schemas.openxmlformats.org/officeDocument/2006/relationships/image" Target="../media/image3146.png"/><Relationship Id="rId234" Type="http://schemas.openxmlformats.org/officeDocument/2006/relationships/customXml" Target="../ink/ink4256.xml"/><Relationship Id="rId233" Type="http://schemas.openxmlformats.org/officeDocument/2006/relationships/image" Target="../media/image3145.png"/><Relationship Id="rId232" Type="http://schemas.openxmlformats.org/officeDocument/2006/relationships/customXml" Target="../ink/ink4255.xml"/><Relationship Id="rId231" Type="http://schemas.openxmlformats.org/officeDocument/2006/relationships/image" Target="../media/image3144.png"/><Relationship Id="rId230" Type="http://schemas.openxmlformats.org/officeDocument/2006/relationships/customXml" Target="../ink/ink4254.xml"/><Relationship Id="rId23" Type="http://schemas.openxmlformats.org/officeDocument/2006/relationships/image" Target="../media/image3043.png"/><Relationship Id="rId229" Type="http://schemas.openxmlformats.org/officeDocument/2006/relationships/image" Target="../media/image3143.png"/><Relationship Id="rId228" Type="http://schemas.openxmlformats.org/officeDocument/2006/relationships/customXml" Target="../ink/ink4253.xml"/><Relationship Id="rId227" Type="http://schemas.openxmlformats.org/officeDocument/2006/relationships/customXml" Target="../ink/ink4252.xml"/><Relationship Id="rId226" Type="http://schemas.openxmlformats.org/officeDocument/2006/relationships/image" Target="../media/image3142.png"/><Relationship Id="rId225" Type="http://schemas.openxmlformats.org/officeDocument/2006/relationships/customXml" Target="../ink/ink4251.xml"/><Relationship Id="rId224" Type="http://schemas.openxmlformats.org/officeDocument/2006/relationships/image" Target="../media/image3141.png"/><Relationship Id="rId223" Type="http://schemas.openxmlformats.org/officeDocument/2006/relationships/customXml" Target="../ink/ink4250.xml"/><Relationship Id="rId222" Type="http://schemas.openxmlformats.org/officeDocument/2006/relationships/image" Target="../media/image3140.png"/><Relationship Id="rId221" Type="http://schemas.openxmlformats.org/officeDocument/2006/relationships/customXml" Target="../ink/ink4249.xml"/><Relationship Id="rId220" Type="http://schemas.openxmlformats.org/officeDocument/2006/relationships/image" Target="../media/image3139.png"/><Relationship Id="rId22" Type="http://schemas.openxmlformats.org/officeDocument/2006/relationships/customXml" Target="../ink/ink4148.xml"/><Relationship Id="rId219" Type="http://schemas.openxmlformats.org/officeDocument/2006/relationships/customXml" Target="../ink/ink4248.xml"/><Relationship Id="rId218" Type="http://schemas.openxmlformats.org/officeDocument/2006/relationships/image" Target="../media/image3138.png"/><Relationship Id="rId217" Type="http://schemas.openxmlformats.org/officeDocument/2006/relationships/customXml" Target="../ink/ink4247.xml"/><Relationship Id="rId216" Type="http://schemas.openxmlformats.org/officeDocument/2006/relationships/image" Target="../media/image3137.png"/><Relationship Id="rId215" Type="http://schemas.openxmlformats.org/officeDocument/2006/relationships/customXml" Target="../ink/ink4246.xml"/><Relationship Id="rId214" Type="http://schemas.openxmlformats.org/officeDocument/2006/relationships/image" Target="../media/image3136.png"/><Relationship Id="rId213" Type="http://schemas.openxmlformats.org/officeDocument/2006/relationships/customXml" Target="../ink/ink4245.xml"/><Relationship Id="rId212" Type="http://schemas.openxmlformats.org/officeDocument/2006/relationships/image" Target="../media/image3135.png"/><Relationship Id="rId211" Type="http://schemas.openxmlformats.org/officeDocument/2006/relationships/customXml" Target="../ink/ink4244.xml"/><Relationship Id="rId210" Type="http://schemas.openxmlformats.org/officeDocument/2006/relationships/image" Target="../media/image3134.png"/><Relationship Id="rId21" Type="http://schemas.openxmlformats.org/officeDocument/2006/relationships/image" Target="../media/image3042.png"/><Relationship Id="rId209" Type="http://schemas.openxmlformats.org/officeDocument/2006/relationships/customXml" Target="../ink/ink4243.xml"/><Relationship Id="rId208" Type="http://schemas.openxmlformats.org/officeDocument/2006/relationships/image" Target="../media/image3133.png"/><Relationship Id="rId207" Type="http://schemas.openxmlformats.org/officeDocument/2006/relationships/customXml" Target="../ink/ink4242.xml"/><Relationship Id="rId206" Type="http://schemas.openxmlformats.org/officeDocument/2006/relationships/image" Target="../media/image3132.png"/><Relationship Id="rId205" Type="http://schemas.openxmlformats.org/officeDocument/2006/relationships/customXml" Target="../ink/ink4241.xml"/><Relationship Id="rId204" Type="http://schemas.openxmlformats.org/officeDocument/2006/relationships/image" Target="../media/image3131.png"/><Relationship Id="rId203" Type="http://schemas.openxmlformats.org/officeDocument/2006/relationships/customXml" Target="../ink/ink4240.xml"/><Relationship Id="rId202" Type="http://schemas.openxmlformats.org/officeDocument/2006/relationships/image" Target="../media/image3130.png"/><Relationship Id="rId201" Type="http://schemas.openxmlformats.org/officeDocument/2006/relationships/customXml" Target="../ink/ink4239.xml"/><Relationship Id="rId200" Type="http://schemas.openxmlformats.org/officeDocument/2006/relationships/image" Target="../media/image3129.png"/><Relationship Id="rId20" Type="http://schemas.openxmlformats.org/officeDocument/2006/relationships/customXml" Target="../ink/ink4147.xml"/><Relationship Id="rId2" Type="http://schemas.openxmlformats.org/officeDocument/2006/relationships/customXml" Target="../ink/ink4138.xml"/><Relationship Id="rId199" Type="http://schemas.openxmlformats.org/officeDocument/2006/relationships/customXml" Target="../ink/ink4238.xml"/><Relationship Id="rId198" Type="http://schemas.openxmlformats.org/officeDocument/2006/relationships/image" Target="../media/image3128.png"/><Relationship Id="rId197" Type="http://schemas.openxmlformats.org/officeDocument/2006/relationships/customXml" Target="../ink/ink4237.xml"/><Relationship Id="rId196" Type="http://schemas.openxmlformats.org/officeDocument/2006/relationships/image" Target="../media/image3127.png"/><Relationship Id="rId195" Type="http://schemas.openxmlformats.org/officeDocument/2006/relationships/customXml" Target="../ink/ink4236.xml"/><Relationship Id="rId194" Type="http://schemas.openxmlformats.org/officeDocument/2006/relationships/image" Target="../media/image3126.png"/><Relationship Id="rId193" Type="http://schemas.openxmlformats.org/officeDocument/2006/relationships/customXml" Target="../ink/ink4235.xml"/><Relationship Id="rId192" Type="http://schemas.openxmlformats.org/officeDocument/2006/relationships/customXml" Target="../ink/ink4234.xml"/><Relationship Id="rId191" Type="http://schemas.openxmlformats.org/officeDocument/2006/relationships/image" Target="../media/image3125.png"/><Relationship Id="rId190" Type="http://schemas.openxmlformats.org/officeDocument/2006/relationships/customXml" Target="../ink/ink4233.xml"/><Relationship Id="rId19" Type="http://schemas.openxmlformats.org/officeDocument/2006/relationships/image" Target="../media/image3041.png"/><Relationship Id="rId189" Type="http://schemas.openxmlformats.org/officeDocument/2006/relationships/image" Target="../media/image3124.png"/><Relationship Id="rId188" Type="http://schemas.openxmlformats.org/officeDocument/2006/relationships/customXml" Target="../ink/ink4232.xml"/><Relationship Id="rId187" Type="http://schemas.openxmlformats.org/officeDocument/2006/relationships/image" Target="../media/image3123.png"/><Relationship Id="rId186" Type="http://schemas.openxmlformats.org/officeDocument/2006/relationships/customXml" Target="../ink/ink4231.xml"/><Relationship Id="rId185" Type="http://schemas.openxmlformats.org/officeDocument/2006/relationships/image" Target="../media/image3122.png"/><Relationship Id="rId184" Type="http://schemas.openxmlformats.org/officeDocument/2006/relationships/customXml" Target="../ink/ink4230.xml"/><Relationship Id="rId183" Type="http://schemas.openxmlformats.org/officeDocument/2006/relationships/image" Target="../media/image3121.png"/><Relationship Id="rId182" Type="http://schemas.openxmlformats.org/officeDocument/2006/relationships/customXml" Target="../ink/ink4229.xml"/><Relationship Id="rId181" Type="http://schemas.openxmlformats.org/officeDocument/2006/relationships/image" Target="../media/image3120.png"/><Relationship Id="rId180" Type="http://schemas.openxmlformats.org/officeDocument/2006/relationships/customXml" Target="../ink/ink4228.xml"/><Relationship Id="rId18" Type="http://schemas.openxmlformats.org/officeDocument/2006/relationships/customXml" Target="../ink/ink4146.xml"/><Relationship Id="rId179" Type="http://schemas.openxmlformats.org/officeDocument/2006/relationships/image" Target="../media/image3119.png"/><Relationship Id="rId178" Type="http://schemas.openxmlformats.org/officeDocument/2006/relationships/customXml" Target="../ink/ink4227.xml"/><Relationship Id="rId177" Type="http://schemas.openxmlformats.org/officeDocument/2006/relationships/image" Target="../media/image3118.png"/><Relationship Id="rId176" Type="http://schemas.openxmlformats.org/officeDocument/2006/relationships/customXml" Target="../ink/ink4226.xml"/><Relationship Id="rId175" Type="http://schemas.openxmlformats.org/officeDocument/2006/relationships/customXml" Target="../ink/ink4225.xml"/><Relationship Id="rId174" Type="http://schemas.openxmlformats.org/officeDocument/2006/relationships/image" Target="../media/image3117.png"/><Relationship Id="rId173" Type="http://schemas.openxmlformats.org/officeDocument/2006/relationships/customXml" Target="../ink/ink4224.xml"/><Relationship Id="rId172" Type="http://schemas.openxmlformats.org/officeDocument/2006/relationships/image" Target="../media/image3116.png"/><Relationship Id="rId171" Type="http://schemas.openxmlformats.org/officeDocument/2006/relationships/customXml" Target="../ink/ink4223.xml"/><Relationship Id="rId170" Type="http://schemas.openxmlformats.org/officeDocument/2006/relationships/image" Target="../media/image3115.png"/><Relationship Id="rId17" Type="http://schemas.openxmlformats.org/officeDocument/2006/relationships/image" Target="../media/image3040.png"/><Relationship Id="rId169" Type="http://schemas.openxmlformats.org/officeDocument/2006/relationships/customXml" Target="../ink/ink4222.xml"/><Relationship Id="rId168" Type="http://schemas.openxmlformats.org/officeDocument/2006/relationships/image" Target="../media/image3114.png"/><Relationship Id="rId167" Type="http://schemas.openxmlformats.org/officeDocument/2006/relationships/customXml" Target="../ink/ink4221.xml"/><Relationship Id="rId166" Type="http://schemas.openxmlformats.org/officeDocument/2006/relationships/image" Target="../media/image3113.png"/><Relationship Id="rId165" Type="http://schemas.openxmlformats.org/officeDocument/2006/relationships/customXml" Target="../ink/ink4220.xml"/><Relationship Id="rId164" Type="http://schemas.openxmlformats.org/officeDocument/2006/relationships/image" Target="../media/image3112.png"/><Relationship Id="rId163" Type="http://schemas.openxmlformats.org/officeDocument/2006/relationships/customXml" Target="../ink/ink4219.xml"/><Relationship Id="rId162" Type="http://schemas.openxmlformats.org/officeDocument/2006/relationships/image" Target="../media/image3111.png"/><Relationship Id="rId161" Type="http://schemas.openxmlformats.org/officeDocument/2006/relationships/customXml" Target="../ink/ink4218.xml"/><Relationship Id="rId160" Type="http://schemas.openxmlformats.org/officeDocument/2006/relationships/image" Target="../media/image3110.png"/><Relationship Id="rId16" Type="http://schemas.openxmlformats.org/officeDocument/2006/relationships/customXml" Target="../ink/ink4145.xml"/><Relationship Id="rId159" Type="http://schemas.openxmlformats.org/officeDocument/2006/relationships/customXml" Target="../ink/ink4217.xml"/><Relationship Id="rId158" Type="http://schemas.openxmlformats.org/officeDocument/2006/relationships/image" Target="../media/image3109.png"/><Relationship Id="rId157" Type="http://schemas.openxmlformats.org/officeDocument/2006/relationships/customXml" Target="../ink/ink4216.xml"/><Relationship Id="rId156" Type="http://schemas.openxmlformats.org/officeDocument/2006/relationships/image" Target="../media/image3108.png"/><Relationship Id="rId155" Type="http://schemas.openxmlformats.org/officeDocument/2006/relationships/customXml" Target="../ink/ink4215.xml"/><Relationship Id="rId154" Type="http://schemas.openxmlformats.org/officeDocument/2006/relationships/image" Target="../media/image3107.png"/><Relationship Id="rId153" Type="http://schemas.openxmlformats.org/officeDocument/2006/relationships/customXml" Target="../ink/ink4214.xml"/><Relationship Id="rId152" Type="http://schemas.openxmlformats.org/officeDocument/2006/relationships/image" Target="../media/image3106.png"/><Relationship Id="rId151" Type="http://schemas.openxmlformats.org/officeDocument/2006/relationships/customXml" Target="../ink/ink4213.xml"/><Relationship Id="rId150" Type="http://schemas.openxmlformats.org/officeDocument/2006/relationships/image" Target="../media/image3105.png"/><Relationship Id="rId15" Type="http://schemas.openxmlformats.org/officeDocument/2006/relationships/image" Target="../media/image3039.png"/><Relationship Id="rId149" Type="http://schemas.openxmlformats.org/officeDocument/2006/relationships/customXml" Target="../ink/ink4212.xml"/><Relationship Id="rId148" Type="http://schemas.openxmlformats.org/officeDocument/2006/relationships/image" Target="../media/image3104.png"/><Relationship Id="rId147" Type="http://schemas.openxmlformats.org/officeDocument/2006/relationships/customXml" Target="../ink/ink4211.xml"/><Relationship Id="rId146" Type="http://schemas.openxmlformats.org/officeDocument/2006/relationships/image" Target="../media/image3103.png"/><Relationship Id="rId145" Type="http://schemas.openxmlformats.org/officeDocument/2006/relationships/customXml" Target="../ink/ink4210.xml"/><Relationship Id="rId144" Type="http://schemas.openxmlformats.org/officeDocument/2006/relationships/image" Target="../media/image3102.png"/><Relationship Id="rId143" Type="http://schemas.openxmlformats.org/officeDocument/2006/relationships/customXml" Target="../ink/ink4209.xml"/><Relationship Id="rId142" Type="http://schemas.openxmlformats.org/officeDocument/2006/relationships/image" Target="../media/image3101.png"/><Relationship Id="rId141" Type="http://schemas.openxmlformats.org/officeDocument/2006/relationships/customXml" Target="../ink/ink4208.xml"/><Relationship Id="rId140" Type="http://schemas.openxmlformats.org/officeDocument/2006/relationships/image" Target="../media/image3100.png"/><Relationship Id="rId14" Type="http://schemas.openxmlformats.org/officeDocument/2006/relationships/customXml" Target="../ink/ink4144.xml"/><Relationship Id="rId139" Type="http://schemas.openxmlformats.org/officeDocument/2006/relationships/customXml" Target="../ink/ink4207.xml"/><Relationship Id="rId138" Type="http://schemas.openxmlformats.org/officeDocument/2006/relationships/image" Target="../media/image3099.png"/><Relationship Id="rId137" Type="http://schemas.openxmlformats.org/officeDocument/2006/relationships/customXml" Target="../ink/ink4206.xml"/><Relationship Id="rId136" Type="http://schemas.openxmlformats.org/officeDocument/2006/relationships/image" Target="../media/image3098.png"/><Relationship Id="rId135" Type="http://schemas.openxmlformats.org/officeDocument/2006/relationships/customXml" Target="../ink/ink4205.xml"/><Relationship Id="rId134" Type="http://schemas.openxmlformats.org/officeDocument/2006/relationships/image" Target="../media/image3097.png"/><Relationship Id="rId133" Type="http://schemas.openxmlformats.org/officeDocument/2006/relationships/customXml" Target="../ink/ink4204.xml"/><Relationship Id="rId132" Type="http://schemas.openxmlformats.org/officeDocument/2006/relationships/image" Target="../media/image3096.png"/><Relationship Id="rId131" Type="http://schemas.openxmlformats.org/officeDocument/2006/relationships/customXml" Target="../ink/ink4203.xml"/><Relationship Id="rId130" Type="http://schemas.openxmlformats.org/officeDocument/2006/relationships/image" Target="../media/image3095.png"/><Relationship Id="rId13" Type="http://schemas.openxmlformats.org/officeDocument/2006/relationships/image" Target="../media/image3038.png"/><Relationship Id="rId129" Type="http://schemas.openxmlformats.org/officeDocument/2006/relationships/customXml" Target="../ink/ink4202.xml"/><Relationship Id="rId128" Type="http://schemas.openxmlformats.org/officeDocument/2006/relationships/customXml" Target="../ink/ink4201.xml"/><Relationship Id="rId127" Type="http://schemas.openxmlformats.org/officeDocument/2006/relationships/image" Target="../media/image3094.png"/><Relationship Id="rId126" Type="http://schemas.openxmlformats.org/officeDocument/2006/relationships/customXml" Target="../ink/ink4200.xml"/><Relationship Id="rId125" Type="http://schemas.openxmlformats.org/officeDocument/2006/relationships/image" Target="../media/image3093.png"/><Relationship Id="rId124" Type="http://schemas.openxmlformats.org/officeDocument/2006/relationships/customXml" Target="../ink/ink4199.xml"/><Relationship Id="rId123" Type="http://schemas.openxmlformats.org/officeDocument/2006/relationships/image" Target="../media/image3092.png"/><Relationship Id="rId122" Type="http://schemas.openxmlformats.org/officeDocument/2006/relationships/customXml" Target="../ink/ink4198.xml"/><Relationship Id="rId121" Type="http://schemas.openxmlformats.org/officeDocument/2006/relationships/image" Target="../media/image3091.png"/><Relationship Id="rId120" Type="http://schemas.openxmlformats.org/officeDocument/2006/relationships/customXml" Target="../ink/ink4197.xml"/><Relationship Id="rId12" Type="http://schemas.openxmlformats.org/officeDocument/2006/relationships/customXml" Target="../ink/ink4143.xml"/><Relationship Id="rId119" Type="http://schemas.openxmlformats.org/officeDocument/2006/relationships/image" Target="../media/image3090.png"/><Relationship Id="rId118" Type="http://schemas.openxmlformats.org/officeDocument/2006/relationships/customXml" Target="../ink/ink4196.xml"/><Relationship Id="rId117" Type="http://schemas.openxmlformats.org/officeDocument/2006/relationships/image" Target="../media/image3089.png"/><Relationship Id="rId116" Type="http://schemas.openxmlformats.org/officeDocument/2006/relationships/customXml" Target="../ink/ink4195.xml"/><Relationship Id="rId115" Type="http://schemas.openxmlformats.org/officeDocument/2006/relationships/image" Target="../media/image3088.png"/><Relationship Id="rId114" Type="http://schemas.openxmlformats.org/officeDocument/2006/relationships/customXml" Target="../ink/ink4194.xml"/><Relationship Id="rId113" Type="http://schemas.openxmlformats.org/officeDocument/2006/relationships/image" Target="../media/image3087.png"/><Relationship Id="rId112" Type="http://schemas.openxmlformats.org/officeDocument/2006/relationships/customXml" Target="../ink/ink4193.xml"/><Relationship Id="rId111" Type="http://schemas.openxmlformats.org/officeDocument/2006/relationships/image" Target="../media/image3086.png"/><Relationship Id="rId110" Type="http://schemas.openxmlformats.org/officeDocument/2006/relationships/customXml" Target="../ink/ink4192.xml"/><Relationship Id="rId11" Type="http://schemas.openxmlformats.org/officeDocument/2006/relationships/image" Target="../media/image3037.png"/><Relationship Id="rId109" Type="http://schemas.openxmlformats.org/officeDocument/2006/relationships/image" Target="../media/image3085.png"/><Relationship Id="rId108" Type="http://schemas.openxmlformats.org/officeDocument/2006/relationships/customXml" Target="../ink/ink4191.xml"/><Relationship Id="rId107" Type="http://schemas.openxmlformats.org/officeDocument/2006/relationships/image" Target="../media/image3084.png"/><Relationship Id="rId106" Type="http://schemas.openxmlformats.org/officeDocument/2006/relationships/customXml" Target="../ink/ink4190.xml"/><Relationship Id="rId105" Type="http://schemas.openxmlformats.org/officeDocument/2006/relationships/image" Target="../media/image3083.png"/><Relationship Id="rId104" Type="http://schemas.openxmlformats.org/officeDocument/2006/relationships/customXml" Target="../ink/ink4189.xml"/><Relationship Id="rId103" Type="http://schemas.openxmlformats.org/officeDocument/2006/relationships/image" Target="../media/image3082.png"/><Relationship Id="rId102" Type="http://schemas.openxmlformats.org/officeDocument/2006/relationships/customXml" Target="../ink/ink4188.xml"/><Relationship Id="rId101" Type="http://schemas.openxmlformats.org/officeDocument/2006/relationships/image" Target="../media/image3081.png"/><Relationship Id="rId100" Type="http://schemas.openxmlformats.org/officeDocument/2006/relationships/customXml" Target="../ink/ink4187.xml"/><Relationship Id="rId10" Type="http://schemas.openxmlformats.org/officeDocument/2006/relationships/customXml" Target="../ink/ink4142.xml"/><Relationship Id="rId1" Type="http://schemas.openxmlformats.org/officeDocument/2006/relationships/image" Target="../media/image2808.png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197.png"/><Relationship Id="rId98" Type="http://schemas.openxmlformats.org/officeDocument/2006/relationships/customXml" Target="../ink/ink4307.xml"/><Relationship Id="rId97" Type="http://schemas.openxmlformats.org/officeDocument/2006/relationships/image" Target="../media/image3196.png"/><Relationship Id="rId96" Type="http://schemas.openxmlformats.org/officeDocument/2006/relationships/customXml" Target="../ink/ink4306.xml"/><Relationship Id="rId95" Type="http://schemas.openxmlformats.org/officeDocument/2006/relationships/image" Target="../media/image3195.png"/><Relationship Id="rId94" Type="http://schemas.openxmlformats.org/officeDocument/2006/relationships/customXml" Target="../ink/ink4305.xml"/><Relationship Id="rId93" Type="http://schemas.openxmlformats.org/officeDocument/2006/relationships/image" Target="../media/image3194.png"/><Relationship Id="rId92" Type="http://schemas.openxmlformats.org/officeDocument/2006/relationships/customXml" Target="../ink/ink4304.xml"/><Relationship Id="rId91" Type="http://schemas.openxmlformats.org/officeDocument/2006/relationships/image" Target="../media/image3193.png"/><Relationship Id="rId90" Type="http://schemas.openxmlformats.org/officeDocument/2006/relationships/customXml" Target="../ink/ink4303.xml"/><Relationship Id="rId9" Type="http://schemas.openxmlformats.org/officeDocument/2006/relationships/image" Target="../media/image3152.png"/><Relationship Id="rId89" Type="http://schemas.openxmlformats.org/officeDocument/2006/relationships/image" Target="../media/image3192.png"/><Relationship Id="rId88" Type="http://schemas.openxmlformats.org/officeDocument/2006/relationships/customXml" Target="../ink/ink4302.xml"/><Relationship Id="rId87" Type="http://schemas.openxmlformats.org/officeDocument/2006/relationships/image" Target="../media/image3191.png"/><Relationship Id="rId86" Type="http://schemas.openxmlformats.org/officeDocument/2006/relationships/customXml" Target="../ink/ink4301.xml"/><Relationship Id="rId85" Type="http://schemas.openxmlformats.org/officeDocument/2006/relationships/image" Target="../media/image3190.png"/><Relationship Id="rId84" Type="http://schemas.openxmlformats.org/officeDocument/2006/relationships/customXml" Target="../ink/ink4300.xml"/><Relationship Id="rId83" Type="http://schemas.openxmlformats.org/officeDocument/2006/relationships/image" Target="../media/image3189.png"/><Relationship Id="rId82" Type="http://schemas.openxmlformats.org/officeDocument/2006/relationships/customXml" Target="../ink/ink4299.xml"/><Relationship Id="rId81" Type="http://schemas.openxmlformats.org/officeDocument/2006/relationships/image" Target="../media/image3188.png"/><Relationship Id="rId80" Type="http://schemas.openxmlformats.org/officeDocument/2006/relationships/customXml" Target="../ink/ink4298.xml"/><Relationship Id="rId8" Type="http://schemas.openxmlformats.org/officeDocument/2006/relationships/customXml" Target="../ink/ink4262.xml"/><Relationship Id="rId79" Type="http://schemas.openxmlformats.org/officeDocument/2006/relationships/image" Target="../media/image3187.png"/><Relationship Id="rId78" Type="http://schemas.openxmlformats.org/officeDocument/2006/relationships/customXml" Target="../ink/ink4297.xml"/><Relationship Id="rId77" Type="http://schemas.openxmlformats.org/officeDocument/2006/relationships/image" Target="../media/image3186.png"/><Relationship Id="rId76" Type="http://schemas.openxmlformats.org/officeDocument/2006/relationships/customXml" Target="../ink/ink4296.xml"/><Relationship Id="rId75" Type="http://schemas.openxmlformats.org/officeDocument/2006/relationships/image" Target="../media/image3185.png"/><Relationship Id="rId74" Type="http://schemas.openxmlformats.org/officeDocument/2006/relationships/customXml" Target="../ink/ink4295.xml"/><Relationship Id="rId73" Type="http://schemas.openxmlformats.org/officeDocument/2006/relationships/image" Target="../media/image3184.png"/><Relationship Id="rId72" Type="http://schemas.openxmlformats.org/officeDocument/2006/relationships/customXml" Target="../ink/ink4294.xml"/><Relationship Id="rId71" Type="http://schemas.openxmlformats.org/officeDocument/2006/relationships/image" Target="../media/image3183.png"/><Relationship Id="rId70" Type="http://schemas.openxmlformats.org/officeDocument/2006/relationships/customXml" Target="../ink/ink4293.xml"/><Relationship Id="rId7" Type="http://schemas.openxmlformats.org/officeDocument/2006/relationships/image" Target="../media/image3151.png"/><Relationship Id="rId69" Type="http://schemas.openxmlformats.org/officeDocument/2006/relationships/image" Target="../media/image3182.png"/><Relationship Id="rId68" Type="http://schemas.openxmlformats.org/officeDocument/2006/relationships/customXml" Target="../ink/ink4292.xml"/><Relationship Id="rId67" Type="http://schemas.openxmlformats.org/officeDocument/2006/relationships/image" Target="../media/image3181.png"/><Relationship Id="rId66" Type="http://schemas.openxmlformats.org/officeDocument/2006/relationships/customXml" Target="../ink/ink4291.xml"/><Relationship Id="rId65" Type="http://schemas.openxmlformats.org/officeDocument/2006/relationships/image" Target="../media/image3180.png"/><Relationship Id="rId64" Type="http://schemas.openxmlformats.org/officeDocument/2006/relationships/customXml" Target="../ink/ink4290.xml"/><Relationship Id="rId63" Type="http://schemas.openxmlformats.org/officeDocument/2006/relationships/image" Target="../media/image3179.png"/><Relationship Id="rId62" Type="http://schemas.openxmlformats.org/officeDocument/2006/relationships/customXml" Target="../ink/ink4289.xml"/><Relationship Id="rId61" Type="http://schemas.openxmlformats.org/officeDocument/2006/relationships/image" Target="../media/image3178.png"/><Relationship Id="rId60" Type="http://schemas.openxmlformats.org/officeDocument/2006/relationships/customXml" Target="../ink/ink4288.xml"/><Relationship Id="rId6" Type="http://schemas.openxmlformats.org/officeDocument/2006/relationships/customXml" Target="../ink/ink4261.xml"/><Relationship Id="rId59" Type="http://schemas.openxmlformats.org/officeDocument/2006/relationships/image" Target="../media/image3177.png"/><Relationship Id="rId58" Type="http://schemas.openxmlformats.org/officeDocument/2006/relationships/customXml" Target="../ink/ink4287.xml"/><Relationship Id="rId57" Type="http://schemas.openxmlformats.org/officeDocument/2006/relationships/image" Target="../media/image3176.png"/><Relationship Id="rId56" Type="http://schemas.openxmlformats.org/officeDocument/2006/relationships/customXml" Target="../ink/ink4286.xml"/><Relationship Id="rId55" Type="http://schemas.openxmlformats.org/officeDocument/2006/relationships/image" Target="../media/image3175.png"/><Relationship Id="rId54" Type="http://schemas.openxmlformats.org/officeDocument/2006/relationships/customXml" Target="../ink/ink4285.xml"/><Relationship Id="rId53" Type="http://schemas.openxmlformats.org/officeDocument/2006/relationships/image" Target="../media/image3174.png"/><Relationship Id="rId52" Type="http://schemas.openxmlformats.org/officeDocument/2006/relationships/customXml" Target="../ink/ink4284.xml"/><Relationship Id="rId51" Type="http://schemas.openxmlformats.org/officeDocument/2006/relationships/image" Target="../media/image3173.png"/><Relationship Id="rId50" Type="http://schemas.openxmlformats.org/officeDocument/2006/relationships/customXml" Target="../ink/ink4283.xml"/><Relationship Id="rId5" Type="http://schemas.openxmlformats.org/officeDocument/2006/relationships/image" Target="../media/image3150.png"/><Relationship Id="rId49" Type="http://schemas.openxmlformats.org/officeDocument/2006/relationships/image" Target="../media/image3172.png"/><Relationship Id="rId48" Type="http://schemas.openxmlformats.org/officeDocument/2006/relationships/customXml" Target="../ink/ink4282.xml"/><Relationship Id="rId47" Type="http://schemas.openxmlformats.org/officeDocument/2006/relationships/image" Target="../media/image3171.png"/><Relationship Id="rId46" Type="http://schemas.openxmlformats.org/officeDocument/2006/relationships/customXml" Target="../ink/ink4281.xml"/><Relationship Id="rId45" Type="http://schemas.openxmlformats.org/officeDocument/2006/relationships/image" Target="../media/image3170.png"/><Relationship Id="rId44" Type="http://schemas.openxmlformats.org/officeDocument/2006/relationships/customXml" Target="../ink/ink4280.xml"/><Relationship Id="rId43" Type="http://schemas.openxmlformats.org/officeDocument/2006/relationships/image" Target="../media/image3169.png"/><Relationship Id="rId42" Type="http://schemas.openxmlformats.org/officeDocument/2006/relationships/customXml" Target="../ink/ink4279.xml"/><Relationship Id="rId41" Type="http://schemas.openxmlformats.org/officeDocument/2006/relationships/image" Target="../media/image3168.png"/><Relationship Id="rId40" Type="http://schemas.openxmlformats.org/officeDocument/2006/relationships/customXml" Target="../ink/ink4278.xml"/><Relationship Id="rId4" Type="http://schemas.openxmlformats.org/officeDocument/2006/relationships/customXml" Target="../ink/ink4260.xml"/><Relationship Id="rId39" Type="http://schemas.openxmlformats.org/officeDocument/2006/relationships/image" Target="../media/image3167.png"/><Relationship Id="rId38" Type="http://schemas.openxmlformats.org/officeDocument/2006/relationships/customXml" Target="../ink/ink4277.xml"/><Relationship Id="rId37" Type="http://schemas.openxmlformats.org/officeDocument/2006/relationships/image" Target="../media/image3166.png"/><Relationship Id="rId36" Type="http://schemas.openxmlformats.org/officeDocument/2006/relationships/customXml" Target="../ink/ink4276.xml"/><Relationship Id="rId35" Type="http://schemas.openxmlformats.org/officeDocument/2006/relationships/image" Target="../media/image3165.png"/><Relationship Id="rId34" Type="http://schemas.openxmlformats.org/officeDocument/2006/relationships/customXml" Target="../ink/ink4275.xml"/><Relationship Id="rId33" Type="http://schemas.openxmlformats.org/officeDocument/2006/relationships/image" Target="../media/image3164.png"/><Relationship Id="rId32" Type="http://schemas.openxmlformats.org/officeDocument/2006/relationships/customXml" Target="../ink/ink4274.xml"/><Relationship Id="rId31" Type="http://schemas.openxmlformats.org/officeDocument/2006/relationships/image" Target="../media/image3163.png"/><Relationship Id="rId30" Type="http://schemas.openxmlformats.org/officeDocument/2006/relationships/customXml" Target="../ink/ink4273.xml"/><Relationship Id="rId3" Type="http://schemas.openxmlformats.org/officeDocument/2006/relationships/image" Target="../media/image3149.png"/><Relationship Id="rId29" Type="http://schemas.openxmlformats.org/officeDocument/2006/relationships/image" Target="../media/image3162.png"/><Relationship Id="rId28" Type="http://schemas.openxmlformats.org/officeDocument/2006/relationships/customXml" Target="../ink/ink4272.xml"/><Relationship Id="rId27" Type="http://schemas.openxmlformats.org/officeDocument/2006/relationships/image" Target="../media/image3161.png"/><Relationship Id="rId26" Type="http://schemas.openxmlformats.org/officeDocument/2006/relationships/customXml" Target="../ink/ink4271.xml"/><Relationship Id="rId25" Type="http://schemas.openxmlformats.org/officeDocument/2006/relationships/image" Target="../media/image3160.png"/><Relationship Id="rId24" Type="http://schemas.openxmlformats.org/officeDocument/2006/relationships/customXml" Target="../ink/ink4270.xml"/><Relationship Id="rId23" Type="http://schemas.openxmlformats.org/officeDocument/2006/relationships/image" Target="../media/image3159.png"/><Relationship Id="rId22" Type="http://schemas.openxmlformats.org/officeDocument/2006/relationships/customXml" Target="../ink/ink4269.xml"/><Relationship Id="rId21" Type="http://schemas.openxmlformats.org/officeDocument/2006/relationships/image" Target="../media/image3158.png"/><Relationship Id="rId20" Type="http://schemas.openxmlformats.org/officeDocument/2006/relationships/customXml" Target="../ink/ink4268.xml"/><Relationship Id="rId2" Type="http://schemas.openxmlformats.org/officeDocument/2006/relationships/customXml" Target="../ink/ink4259.xml"/><Relationship Id="rId19" Type="http://schemas.openxmlformats.org/officeDocument/2006/relationships/image" Target="../media/image3157.png"/><Relationship Id="rId181" Type="http://schemas.openxmlformats.org/officeDocument/2006/relationships/slideLayout" Target="../slideLayouts/slideLayout13.xml"/><Relationship Id="rId180" Type="http://schemas.openxmlformats.org/officeDocument/2006/relationships/image" Target="../media/image3236.png"/><Relationship Id="rId18" Type="http://schemas.openxmlformats.org/officeDocument/2006/relationships/customXml" Target="../ink/ink4267.xml"/><Relationship Id="rId179" Type="http://schemas.openxmlformats.org/officeDocument/2006/relationships/customXml" Target="../ink/ink4348.xml"/><Relationship Id="rId178" Type="http://schemas.openxmlformats.org/officeDocument/2006/relationships/image" Target="../media/image3235.png"/><Relationship Id="rId177" Type="http://schemas.openxmlformats.org/officeDocument/2006/relationships/customXml" Target="../ink/ink4347.xml"/><Relationship Id="rId176" Type="http://schemas.openxmlformats.org/officeDocument/2006/relationships/image" Target="../media/image3234.png"/><Relationship Id="rId175" Type="http://schemas.openxmlformats.org/officeDocument/2006/relationships/customXml" Target="../ink/ink4346.xml"/><Relationship Id="rId174" Type="http://schemas.openxmlformats.org/officeDocument/2006/relationships/image" Target="../media/image3233.png"/><Relationship Id="rId173" Type="http://schemas.openxmlformats.org/officeDocument/2006/relationships/customXml" Target="../ink/ink4345.xml"/><Relationship Id="rId172" Type="http://schemas.openxmlformats.org/officeDocument/2006/relationships/image" Target="../media/image3232.png"/><Relationship Id="rId171" Type="http://schemas.openxmlformats.org/officeDocument/2006/relationships/customXml" Target="../ink/ink4344.xml"/><Relationship Id="rId170" Type="http://schemas.openxmlformats.org/officeDocument/2006/relationships/image" Target="../media/image3231.png"/><Relationship Id="rId17" Type="http://schemas.openxmlformats.org/officeDocument/2006/relationships/image" Target="../media/image3156.png"/><Relationship Id="rId169" Type="http://schemas.openxmlformats.org/officeDocument/2006/relationships/customXml" Target="../ink/ink4343.xml"/><Relationship Id="rId168" Type="http://schemas.openxmlformats.org/officeDocument/2006/relationships/image" Target="../media/image3230.png"/><Relationship Id="rId167" Type="http://schemas.openxmlformats.org/officeDocument/2006/relationships/customXml" Target="../ink/ink4342.xml"/><Relationship Id="rId166" Type="http://schemas.openxmlformats.org/officeDocument/2006/relationships/image" Target="../media/image3229.png"/><Relationship Id="rId165" Type="http://schemas.openxmlformats.org/officeDocument/2006/relationships/customXml" Target="../ink/ink4341.xml"/><Relationship Id="rId164" Type="http://schemas.openxmlformats.org/officeDocument/2006/relationships/image" Target="../media/image3228.png"/><Relationship Id="rId163" Type="http://schemas.openxmlformats.org/officeDocument/2006/relationships/customXml" Target="../ink/ink4340.xml"/><Relationship Id="rId162" Type="http://schemas.openxmlformats.org/officeDocument/2006/relationships/image" Target="../media/image3227.png"/><Relationship Id="rId161" Type="http://schemas.openxmlformats.org/officeDocument/2006/relationships/customXml" Target="../ink/ink4339.xml"/><Relationship Id="rId160" Type="http://schemas.openxmlformats.org/officeDocument/2006/relationships/image" Target="../media/image3226.png"/><Relationship Id="rId16" Type="http://schemas.openxmlformats.org/officeDocument/2006/relationships/customXml" Target="../ink/ink4266.xml"/><Relationship Id="rId159" Type="http://schemas.openxmlformats.org/officeDocument/2006/relationships/customXml" Target="../ink/ink4338.xml"/><Relationship Id="rId158" Type="http://schemas.openxmlformats.org/officeDocument/2006/relationships/image" Target="../media/image3225.png"/><Relationship Id="rId157" Type="http://schemas.openxmlformats.org/officeDocument/2006/relationships/customXml" Target="../ink/ink4337.xml"/><Relationship Id="rId156" Type="http://schemas.openxmlformats.org/officeDocument/2006/relationships/image" Target="../media/image3224.png"/><Relationship Id="rId155" Type="http://schemas.openxmlformats.org/officeDocument/2006/relationships/customXml" Target="../ink/ink4336.xml"/><Relationship Id="rId154" Type="http://schemas.openxmlformats.org/officeDocument/2006/relationships/image" Target="../media/image3223.png"/><Relationship Id="rId153" Type="http://schemas.openxmlformats.org/officeDocument/2006/relationships/customXml" Target="../ink/ink4335.xml"/><Relationship Id="rId152" Type="http://schemas.openxmlformats.org/officeDocument/2006/relationships/image" Target="../media/image3222.png"/><Relationship Id="rId151" Type="http://schemas.openxmlformats.org/officeDocument/2006/relationships/customXml" Target="../ink/ink4334.xml"/><Relationship Id="rId150" Type="http://schemas.openxmlformats.org/officeDocument/2006/relationships/image" Target="../media/image3221.png"/><Relationship Id="rId15" Type="http://schemas.openxmlformats.org/officeDocument/2006/relationships/image" Target="../media/image3155.png"/><Relationship Id="rId149" Type="http://schemas.openxmlformats.org/officeDocument/2006/relationships/customXml" Target="../ink/ink4333.xml"/><Relationship Id="rId148" Type="http://schemas.openxmlformats.org/officeDocument/2006/relationships/image" Target="../media/image3220.png"/><Relationship Id="rId147" Type="http://schemas.openxmlformats.org/officeDocument/2006/relationships/customXml" Target="../ink/ink4332.xml"/><Relationship Id="rId146" Type="http://schemas.openxmlformats.org/officeDocument/2006/relationships/image" Target="../media/image3219.png"/><Relationship Id="rId145" Type="http://schemas.openxmlformats.org/officeDocument/2006/relationships/customXml" Target="../ink/ink4331.xml"/><Relationship Id="rId144" Type="http://schemas.openxmlformats.org/officeDocument/2006/relationships/image" Target="../media/image3218.png"/><Relationship Id="rId143" Type="http://schemas.openxmlformats.org/officeDocument/2006/relationships/customXml" Target="../ink/ink4330.xml"/><Relationship Id="rId142" Type="http://schemas.openxmlformats.org/officeDocument/2006/relationships/image" Target="../media/image3217.png"/><Relationship Id="rId141" Type="http://schemas.openxmlformats.org/officeDocument/2006/relationships/customXml" Target="../ink/ink4329.xml"/><Relationship Id="rId140" Type="http://schemas.openxmlformats.org/officeDocument/2006/relationships/image" Target="../media/image3216.png"/><Relationship Id="rId14" Type="http://schemas.openxmlformats.org/officeDocument/2006/relationships/customXml" Target="../ink/ink4265.xml"/><Relationship Id="rId139" Type="http://schemas.openxmlformats.org/officeDocument/2006/relationships/customXml" Target="../ink/ink4328.xml"/><Relationship Id="rId138" Type="http://schemas.openxmlformats.org/officeDocument/2006/relationships/customXml" Target="../ink/ink4327.xml"/><Relationship Id="rId137" Type="http://schemas.openxmlformats.org/officeDocument/2006/relationships/image" Target="../media/image3215.png"/><Relationship Id="rId136" Type="http://schemas.openxmlformats.org/officeDocument/2006/relationships/customXml" Target="../ink/ink4326.xml"/><Relationship Id="rId135" Type="http://schemas.openxmlformats.org/officeDocument/2006/relationships/image" Target="../media/image3214.png"/><Relationship Id="rId134" Type="http://schemas.openxmlformats.org/officeDocument/2006/relationships/customXml" Target="../ink/ink4325.xml"/><Relationship Id="rId133" Type="http://schemas.openxmlformats.org/officeDocument/2006/relationships/image" Target="../media/image3213.png"/><Relationship Id="rId132" Type="http://schemas.openxmlformats.org/officeDocument/2006/relationships/customXml" Target="../ink/ink4324.xml"/><Relationship Id="rId131" Type="http://schemas.openxmlformats.org/officeDocument/2006/relationships/image" Target="../media/image3212.png"/><Relationship Id="rId130" Type="http://schemas.openxmlformats.org/officeDocument/2006/relationships/customXml" Target="../ink/ink4323.xml"/><Relationship Id="rId13" Type="http://schemas.openxmlformats.org/officeDocument/2006/relationships/image" Target="../media/image3154.png"/><Relationship Id="rId129" Type="http://schemas.openxmlformats.org/officeDocument/2006/relationships/image" Target="../media/image3211.png"/><Relationship Id="rId128" Type="http://schemas.openxmlformats.org/officeDocument/2006/relationships/customXml" Target="../ink/ink4322.xml"/><Relationship Id="rId127" Type="http://schemas.openxmlformats.org/officeDocument/2006/relationships/image" Target="../media/image3210.png"/><Relationship Id="rId126" Type="http://schemas.openxmlformats.org/officeDocument/2006/relationships/customXml" Target="../ink/ink4321.xml"/><Relationship Id="rId125" Type="http://schemas.openxmlformats.org/officeDocument/2006/relationships/image" Target="../media/image3209.png"/><Relationship Id="rId124" Type="http://schemas.openxmlformats.org/officeDocument/2006/relationships/customXml" Target="../ink/ink4320.xml"/><Relationship Id="rId123" Type="http://schemas.openxmlformats.org/officeDocument/2006/relationships/image" Target="../media/image3208.png"/><Relationship Id="rId122" Type="http://schemas.openxmlformats.org/officeDocument/2006/relationships/customXml" Target="../ink/ink4319.xml"/><Relationship Id="rId121" Type="http://schemas.openxmlformats.org/officeDocument/2006/relationships/image" Target="../media/image3207.png"/><Relationship Id="rId120" Type="http://schemas.openxmlformats.org/officeDocument/2006/relationships/customXml" Target="../ink/ink4318.xml"/><Relationship Id="rId12" Type="http://schemas.openxmlformats.org/officeDocument/2006/relationships/customXml" Target="../ink/ink4264.xml"/><Relationship Id="rId119" Type="http://schemas.openxmlformats.org/officeDocument/2006/relationships/image" Target="../media/image3206.png"/><Relationship Id="rId118" Type="http://schemas.openxmlformats.org/officeDocument/2006/relationships/customXml" Target="../ink/ink4317.xml"/><Relationship Id="rId117" Type="http://schemas.openxmlformats.org/officeDocument/2006/relationships/image" Target="../media/image3205.png"/><Relationship Id="rId116" Type="http://schemas.openxmlformats.org/officeDocument/2006/relationships/customXml" Target="../ink/ink4316.xml"/><Relationship Id="rId115" Type="http://schemas.openxmlformats.org/officeDocument/2006/relationships/image" Target="../media/image3204.png"/><Relationship Id="rId114" Type="http://schemas.openxmlformats.org/officeDocument/2006/relationships/customXml" Target="../ink/ink4315.xml"/><Relationship Id="rId113" Type="http://schemas.openxmlformats.org/officeDocument/2006/relationships/image" Target="../media/image3203.png"/><Relationship Id="rId112" Type="http://schemas.openxmlformats.org/officeDocument/2006/relationships/customXml" Target="../ink/ink4314.xml"/><Relationship Id="rId111" Type="http://schemas.openxmlformats.org/officeDocument/2006/relationships/image" Target="../media/image3202.png"/><Relationship Id="rId110" Type="http://schemas.openxmlformats.org/officeDocument/2006/relationships/customXml" Target="../ink/ink4313.xml"/><Relationship Id="rId11" Type="http://schemas.openxmlformats.org/officeDocument/2006/relationships/image" Target="../media/image3153.png"/><Relationship Id="rId109" Type="http://schemas.openxmlformats.org/officeDocument/2006/relationships/image" Target="../media/image3201.png"/><Relationship Id="rId108" Type="http://schemas.openxmlformats.org/officeDocument/2006/relationships/customXml" Target="../ink/ink4312.xml"/><Relationship Id="rId107" Type="http://schemas.openxmlformats.org/officeDocument/2006/relationships/image" Target="../media/image3200.png"/><Relationship Id="rId106" Type="http://schemas.openxmlformats.org/officeDocument/2006/relationships/customXml" Target="../ink/ink4311.xml"/><Relationship Id="rId105" Type="http://schemas.openxmlformats.org/officeDocument/2006/relationships/image" Target="../media/image1641.png"/><Relationship Id="rId104" Type="http://schemas.openxmlformats.org/officeDocument/2006/relationships/customXml" Target="../ink/ink4310.xml"/><Relationship Id="rId103" Type="http://schemas.openxmlformats.org/officeDocument/2006/relationships/image" Target="../media/image3199.png"/><Relationship Id="rId102" Type="http://schemas.openxmlformats.org/officeDocument/2006/relationships/customXml" Target="../ink/ink4309.xml"/><Relationship Id="rId101" Type="http://schemas.openxmlformats.org/officeDocument/2006/relationships/image" Target="../media/image3198.png"/><Relationship Id="rId100" Type="http://schemas.openxmlformats.org/officeDocument/2006/relationships/customXml" Target="../ink/ink4308.xml"/><Relationship Id="rId10" Type="http://schemas.openxmlformats.org/officeDocument/2006/relationships/customXml" Target="../ink/ink4263.xml"/><Relationship Id="rId1" Type="http://schemas.openxmlformats.org/officeDocument/2006/relationships/image" Target="../media/image280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audio" Target="../media/audio3.wav"/><Relationship Id="rId2" Type="http://schemas.openxmlformats.org/officeDocument/2006/relationships/audio" Target="../media/audio1.wav"/><Relationship Id="rId1" Type="http://schemas.openxmlformats.org/officeDocument/2006/relationships/audio" Target="../media/audio2.wav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image" Target="../media/image32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image" Target="../media/image32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image" Target="../media/image32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image" Target="../media/image32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audio1.wav"/><Relationship Id="rId1" Type="http://schemas.openxmlformats.org/officeDocument/2006/relationships/image" Target="../media/image32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38.png"/><Relationship Id="rId1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58.xml"/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58.xml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783.emf"/><Relationship Id="rId1" Type="http://schemas.openxmlformats.org/officeDocument/2006/relationships/oleObject" Target="../embeddings/oleObject10.bin"/></Relationships>
</file>

<file path=ppt/slides/_rels/slide6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284.png"/><Relationship Id="rId98" Type="http://schemas.openxmlformats.org/officeDocument/2006/relationships/customXml" Target="../ink/ink4396.xml"/><Relationship Id="rId97" Type="http://schemas.openxmlformats.org/officeDocument/2006/relationships/image" Target="../media/image3283.png"/><Relationship Id="rId96" Type="http://schemas.openxmlformats.org/officeDocument/2006/relationships/customXml" Target="../ink/ink4395.xml"/><Relationship Id="rId95" Type="http://schemas.openxmlformats.org/officeDocument/2006/relationships/image" Target="../media/image3282.png"/><Relationship Id="rId94" Type="http://schemas.openxmlformats.org/officeDocument/2006/relationships/customXml" Target="../ink/ink4394.xml"/><Relationship Id="rId93" Type="http://schemas.openxmlformats.org/officeDocument/2006/relationships/image" Target="../media/image3281.png"/><Relationship Id="rId92" Type="http://schemas.openxmlformats.org/officeDocument/2006/relationships/customXml" Target="../ink/ink4393.xml"/><Relationship Id="rId91" Type="http://schemas.openxmlformats.org/officeDocument/2006/relationships/image" Target="../media/image3280.png"/><Relationship Id="rId90" Type="http://schemas.openxmlformats.org/officeDocument/2006/relationships/customXml" Target="../ink/ink4392.xml"/><Relationship Id="rId9" Type="http://schemas.openxmlformats.org/officeDocument/2006/relationships/customXml" Target="../ink/ink4351.xml"/><Relationship Id="rId89" Type="http://schemas.openxmlformats.org/officeDocument/2006/relationships/image" Target="../media/image3279.png"/><Relationship Id="rId88" Type="http://schemas.openxmlformats.org/officeDocument/2006/relationships/customXml" Target="../ink/ink4391.xml"/><Relationship Id="rId87" Type="http://schemas.openxmlformats.org/officeDocument/2006/relationships/image" Target="../media/image3278.png"/><Relationship Id="rId86" Type="http://schemas.openxmlformats.org/officeDocument/2006/relationships/customXml" Target="../ink/ink4390.xml"/><Relationship Id="rId85" Type="http://schemas.openxmlformats.org/officeDocument/2006/relationships/image" Target="../media/image3277.png"/><Relationship Id="rId84" Type="http://schemas.openxmlformats.org/officeDocument/2006/relationships/customXml" Target="../ink/ink4389.xml"/><Relationship Id="rId83" Type="http://schemas.openxmlformats.org/officeDocument/2006/relationships/image" Target="../media/image3276.png"/><Relationship Id="rId82" Type="http://schemas.openxmlformats.org/officeDocument/2006/relationships/customXml" Target="../ink/ink4388.xml"/><Relationship Id="rId81" Type="http://schemas.openxmlformats.org/officeDocument/2006/relationships/image" Target="../media/image3275.png"/><Relationship Id="rId80" Type="http://schemas.openxmlformats.org/officeDocument/2006/relationships/customXml" Target="../ink/ink4387.xml"/><Relationship Id="rId8" Type="http://schemas.openxmlformats.org/officeDocument/2006/relationships/image" Target="../media/image3240.png"/><Relationship Id="rId79" Type="http://schemas.openxmlformats.org/officeDocument/2006/relationships/image" Target="../media/image3274.png"/><Relationship Id="rId78" Type="http://schemas.openxmlformats.org/officeDocument/2006/relationships/customXml" Target="../ink/ink4386.xml"/><Relationship Id="rId77" Type="http://schemas.openxmlformats.org/officeDocument/2006/relationships/image" Target="../media/image3273.png"/><Relationship Id="rId76" Type="http://schemas.openxmlformats.org/officeDocument/2006/relationships/customXml" Target="../ink/ink4385.xml"/><Relationship Id="rId75" Type="http://schemas.openxmlformats.org/officeDocument/2006/relationships/image" Target="../media/image3272.png"/><Relationship Id="rId74" Type="http://schemas.openxmlformats.org/officeDocument/2006/relationships/customXml" Target="../ink/ink4384.xml"/><Relationship Id="rId73" Type="http://schemas.openxmlformats.org/officeDocument/2006/relationships/image" Target="../media/image3271.png"/><Relationship Id="rId72" Type="http://schemas.openxmlformats.org/officeDocument/2006/relationships/customXml" Target="../ink/ink4383.xml"/><Relationship Id="rId71" Type="http://schemas.openxmlformats.org/officeDocument/2006/relationships/image" Target="../media/image3270.png"/><Relationship Id="rId70" Type="http://schemas.openxmlformats.org/officeDocument/2006/relationships/customXml" Target="../ink/ink4382.xml"/><Relationship Id="rId7" Type="http://schemas.openxmlformats.org/officeDocument/2006/relationships/customXml" Target="../ink/ink4350.xml"/><Relationship Id="rId69" Type="http://schemas.openxmlformats.org/officeDocument/2006/relationships/image" Target="../media/image3269.png"/><Relationship Id="rId68" Type="http://schemas.openxmlformats.org/officeDocument/2006/relationships/customXml" Target="../ink/ink4381.xml"/><Relationship Id="rId67" Type="http://schemas.openxmlformats.org/officeDocument/2006/relationships/image" Target="../media/image3268.png"/><Relationship Id="rId66" Type="http://schemas.openxmlformats.org/officeDocument/2006/relationships/customXml" Target="../ink/ink4380.xml"/><Relationship Id="rId65" Type="http://schemas.openxmlformats.org/officeDocument/2006/relationships/image" Target="../media/image3267.png"/><Relationship Id="rId64" Type="http://schemas.openxmlformats.org/officeDocument/2006/relationships/customXml" Target="../ink/ink4379.xml"/><Relationship Id="rId63" Type="http://schemas.openxmlformats.org/officeDocument/2006/relationships/image" Target="../media/image3266.png"/><Relationship Id="rId62" Type="http://schemas.openxmlformats.org/officeDocument/2006/relationships/customXml" Target="../ink/ink4378.xml"/><Relationship Id="rId61" Type="http://schemas.openxmlformats.org/officeDocument/2006/relationships/image" Target="../media/image3265.png"/><Relationship Id="rId60" Type="http://schemas.openxmlformats.org/officeDocument/2006/relationships/customXml" Target="../ink/ink4377.xml"/><Relationship Id="rId6" Type="http://schemas.openxmlformats.org/officeDocument/2006/relationships/image" Target="../media/image3239.png"/><Relationship Id="rId59" Type="http://schemas.openxmlformats.org/officeDocument/2006/relationships/image" Target="../media/image3264.png"/><Relationship Id="rId58" Type="http://schemas.openxmlformats.org/officeDocument/2006/relationships/customXml" Target="../ink/ink4376.xml"/><Relationship Id="rId57" Type="http://schemas.openxmlformats.org/officeDocument/2006/relationships/image" Target="../media/image3263.png"/><Relationship Id="rId56" Type="http://schemas.openxmlformats.org/officeDocument/2006/relationships/customXml" Target="../ink/ink4375.xml"/><Relationship Id="rId55" Type="http://schemas.openxmlformats.org/officeDocument/2006/relationships/image" Target="../media/image3262.png"/><Relationship Id="rId54" Type="http://schemas.openxmlformats.org/officeDocument/2006/relationships/customXml" Target="../ink/ink4374.xml"/><Relationship Id="rId53" Type="http://schemas.openxmlformats.org/officeDocument/2006/relationships/image" Target="../media/image3261.png"/><Relationship Id="rId52" Type="http://schemas.openxmlformats.org/officeDocument/2006/relationships/customXml" Target="../ink/ink4373.xml"/><Relationship Id="rId51" Type="http://schemas.openxmlformats.org/officeDocument/2006/relationships/image" Target="../media/image3260.png"/><Relationship Id="rId50" Type="http://schemas.openxmlformats.org/officeDocument/2006/relationships/customXml" Target="../ink/ink4372.xml"/><Relationship Id="rId5" Type="http://schemas.openxmlformats.org/officeDocument/2006/relationships/customXml" Target="../ink/ink4349.xml"/><Relationship Id="rId49" Type="http://schemas.openxmlformats.org/officeDocument/2006/relationships/image" Target="../media/image3259.png"/><Relationship Id="rId48" Type="http://schemas.openxmlformats.org/officeDocument/2006/relationships/customXml" Target="../ink/ink4371.xml"/><Relationship Id="rId47" Type="http://schemas.openxmlformats.org/officeDocument/2006/relationships/image" Target="../media/image3258.png"/><Relationship Id="rId46" Type="http://schemas.openxmlformats.org/officeDocument/2006/relationships/customXml" Target="../ink/ink4370.xml"/><Relationship Id="rId45" Type="http://schemas.openxmlformats.org/officeDocument/2006/relationships/image" Target="../media/image3257.png"/><Relationship Id="rId44" Type="http://schemas.openxmlformats.org/officeDocument/2006/relationships/customXml" Target="../ink/ink4369.xml"/><Relationship Id="rId43" Type="http://schemas.openxmlformats.org/officeDocument/2006/relationships/image" Target="../media/image3256.png"/><Relationship Id="rId42" Type="http://schemas.openxmlformats.org/officeDocument/2006/relationships/customXml" Target="../ink/ink4368.xml"/><Relationship Id="rId41" Type="http://schemas.openxmlformats.org/officeDocument/2006/relationships/image" Target="../media/image3255.png"/><Relationship Id="rId40" Type="http://schemas.openxmlformats.org/officeDocument/2006/relationships/customXml" Target="../ink/ink4367.xml"/><Relationship Id="rId4" Type="http://schemas.openxmlformats.org/officeDocument/2006/relationships/image" Target="../media/image783.emf"/><Relationship Id="rId39" Type="http://schemas.openxmlformats.org/officeDocument/2006/relationships/image" Target="../media/image3254.png"/><Relationship Id="rId38" Type="http://schemas.openxmlformats.org/officeDocument/2006/relationships/customXml" Target="../ink/ink4366.xml"/><Relationship Id="rId37" Type="http://schemas.openxmlformats.org/officeDocument/2006/relationships/image" Target="../media/image3253.png"/><Relationship Id="rId36" Type="http://schemas.openxmlformats.org/officeDocument/2006/relationships/customXml" Target="../ink/ink4365.xml"/><Relationship Id="rId35" Type="http://schemas.openxmlformats.org/officeDocument/2006/relationships/image" Target="../media/image3252.png"/><Relationship Id="rId34" Type="http://schemas.openxmlformats.org/officeDocument/2006/relationships/customXml" Target="../ink/ink4364.xml"/><Relationship Id="rId33" Type="http://schemas.openxmlformats.org/officeDocument/2006/relationships/image" Target="../media/image3251.png"/><Relationship Id="rId32" Type="http://schemas.openxmlformats.org/officeDocument/2006/relationships/customXml" Target="../ink/ink4363.xml"/><Relationship Id="rId31" Type="http://schemas.openxmlformats.org/officeDocument/2006/relationships/image" Target="../media/image3250.png"/><Relationship Id="rId30" Type="http://schemas.openxmlformats.org/officeDocument/2006/relationships/customXml" Target="../ink/ink4362.xml"/><Relationship Id="rId3" Type="http://schemas.openxmlformats.org/officeDocument/2006/relationships/oleObject" Target="../embeddings/oleObject12.bin"/><Relationship Id="rId29" Type="http://schemas.openxmlformats.org/officeDocument/2006/relationships/image" Target="../media/image3249.png"/><Relationship Id="rId28" Type="http://schemas.openxmlformats.org/officeDocument/2006/relationships/customXml" Target="../ink/ink4361.xml"/><Relationship Id="rId27" Type="http://schemas.openxmlformats.org/officeDocument/2006/relationships/customXml" Target="../ink/ink4360.xml"/><Relationship Id="rId26" Type="http://schemas.openxmlformats.org/officeDocument/2006/relationships/image" Target="../media/image3248.png"/><Relationship Id="rId25" Type="http://schemas.openxmlformats.org/officeDocument/2006/relationships/customXml" Target="../ink/ink4359.xml"/><Relationship Id="rId24" Type="http://schemas.openxmlformats.org/officeDocument/2006/relationships/image" Target="../media/image3247.png"/><Relationship Id="rId23" Type="http://schemas.openxmlformats.org/officeDocument/2006/relationships/customXml" Target="../ink/ink4358.xml"/><Relationship Id="rId22" Type="http://schemas.openxmlformats.org/officeDocument/2006/relationships/image" Target="../media/image3246.png"/><Relationship Id="rId21" Type="http://schemas.openxmlformats.org/officeDocument/2006/relationships/customXml" Target="../ink/ink4357.xml"/><Relationship Id="rId20" Type="http://schemas.openxmlformats.org/officeDocument/2006/relationships/image" Target="../media/image1628.png"/><Relationship Id="rId2" Type="http://schemas.openxmlformats.org/officeDocument/2006/relationships/image" Target="../media/image4.png"/><Relationship Id="rId19" Type="http://schemas.openxmlformats.org/officeDocument/2006/relationships/customXml" Target="../ink/ink4356.xml"/><Relationship Id="rId18" Type="http://schemas.openxmlformats.org/officeDocument/2006/relationships/image" Target="../media/image3245.png"/><Relationship Id="rId17" Type="http://schemas.openxmlformats.org/officeDocument/2006/relationships/customXml" Target="../ink/ink4355.xml"/><Relationship Id="rId16" Type="http://schemas.openxmlformats.org/officeDocument/2006/relationships/image" Target="../media/image3244.png"/><Relationship Id="rId15" Type="http://schemas.openxmlformats.org/officeDocument/2006/relationships/customXml" Target="../ink/ink4354.xml"/><Relationship Id="rId147" Type="http://schemas.openxmlformats.org/officeDocument/2006/relationships/vmlDrawing" Target="../drawings/vmlDrawing10.vml"/><Relationship Id="rId146" Type="http://schemas.openxmlformats.org/officeDocument/2006/relationships/slideLayout" Target="../slideLayouts/slideLayout58.xml"/><Relationship Id="rId145" Type="http://schemas.openxmlformats.org/officeDocument/2006/relationships/image" Target="../media/image3306.png"/><Relationship Id="rId144" Type="http://schemas.openxmlformats.org/officeDocument/2006/relationships/customXml" Target="../ink/ink4420.xml"/><Relationship Id="rId143" Type="http://schemas.openxmlformats.org/officeDocument/2006/relationships/image" Target="../media/image3305.png"/><Relationship Id="rId142" Type="http://schemas.openxmlformats.org/officeDocument/2006/relationships/customXml" Target="../ink/ink4419.xml"/><Relationship Id="rId141" Type="http://schemas.openxmlformats.org/officeDocument/2006/relationships/image" Target="../media/image3304.png"/><Relationship Id="rId140" Type="http://schemas.openxmlformats.org/officeDocument/2006/relationships/customXml" Target="../ink/ink4418.xml"/><Relationship Id="rId14" Type="http://schemas.openxmlformats.org/officeDocument/2006/relationships/image" Target="../media/image3243.png"/><Relationship Id="rId139" Type="http://schemas.openxmlformats.org/officeDocument/2006/relationships/image" Target="../media/image3303.png"/><Relationship Id="rId138" Type="http://schemas.openxmlformats.org/officeDocument/2006/relationships/customXml" Target="../ink/ink4417.xml"/><Relationship Id="rId137" Type="http://schemas.openxmlformats.org/officeDocument/2006/relationships/image" Target="../media/image3302.png"/><Relationship Id="rId136" Type="http://schemas.openxmlformats.org/officeDocument/2006/relationships/customXml" Target="../ink/ink4416.xml"/><Relationship Id="rId135" Type="http://schemas.openxmlformats.org/officeDocument/2006/relationships/image" Target="../media/image3301.png"/><Relationship Id="rId134" Type="http://schemas.openxmlformats.org/officeDocument/2006/relationships/customXml" Target="../ink/ink4415.xml"/><Relationship Id="rId133" Type="http://schemas.openxmlformats.org/officeDocument/2006/relationships/image" Target="../media/image3300.png"/><Relationship Id="rId132" Type="http://schemas.openxmlformats.org/officeDocument/2006/relationships/customXml" Target="../ink/ink4414.xml"/><Relationship Id="rId131" Type="http://schemas.openxmlformats.org/officeDocument/2006/relationships/image" Target="../media/image3299.png"/><Relationship Id="rId130" Type="http://schemas.openxmlformats.org/officeDocument/2006/relationships/customXml" Target="../ink/ink4413.xml"/><Relationship Id="rId13" Type="http://schemas.openxmlformats.org/officeDocument/2006/relationships/customXml" Target="../ink/ink4353.xml"/><Relationship Id="rId129" Type="http://schemas.openxmlformats.org/officeDocument/2006/relationships/image" Target="../media/image3298.png"/><Relationship Id="rId128" Type="http://schemas.openxmlformats.org/officeDocument/2006/relationships/customXml" Target="../ink/ink4412.xml"/><Relationship Id="rId127" Type="http://schemas.openxmlformats.org/officeDocument/2006/relationships/image" Target="../media/image3297.png"/><Relationship Id="rId126" Type="http://schemas.openxmlformats.org/officeDocument/2006/relationships/customXml" Target="../ink/ink4411.xml"/><Relationship Id="rId125" Type="http://schemas.openxmlformats.org/officeDocument/2006/relationships/customXml" Target="../ink/ink4410.xml"/><Relationship Id="rId124" Type="http://schemas.openxmlformats.org/officeDocument/2006/relationships/image" Target="../media/image3296.png"/><Relationship Id="rId123" Type="http://schemas.openxmlformats.org/officeDocument/2006/relationships/customXml" Target="../ink/ink4409.xml"/><Relationship Id="rId122" Type="http://schemas.openxmlformats.org/officeDocument/2006/relationships/customXml" Target="../ink/ink4408.xml"/><Relationship Id="rId121" Type="http://schemas.openxmlformats.org/officeDocument/2006/relationships/image" Target="../media/image3295.png"/><Relationship Id="rId120" Type="http://schemas.openxmlformats.org/officeDocument/2006/relationships/customXml" Target="../ink/ink4407.xml"/><Relationship Id="rId12" Type="http://schemas.openxmlformats.org/officeDocument/2006/relationships/image" Target="../media/image3242.png"/><Relationship Id="rId119" Type="http://schemas.openxmlformats.org/officeDocument/2006/relationships/image" Target="../media/image3294.png"/><Relationship Id="rId118" Type="http://schemas.openxmlformats.org/officeDocument/2006/relationships/customXml" Target="../ink/ink4406.xml"/><Relationship Id="rId117" Type="http://schemas.openxmlformats.org/officeDocument/2006/relationships/image" Target="../media/image3293.png"/><Relationship Id="rId116" Type="http://schemas.openxmlformats.org/officeDocument/2006/relationships/customXml" Target="../ink/ink4405.xml"/><Relationship Id="rId115" Type="http://schemas.openxmlformats.org/officeDocument/2006/relationships/image" Target="../media/image3292.png"/><Relationship Id="rId114" Type="http://schemas.openxmlformats.org/officeDocument/2006/relationships/customXml" Target="../ink/ink4404.xml"/><Relationship Id="rId113" Type="http://schemas.openxmlformats.org/officeDocument/2006/relationships/image" Target="../media/image3291.png"/><Relationship Id="rId112" Type="http://schemas.openxmlformats.org/officeDocument/2006/relationships/customXml" Target="../ink/ink4403.xml"/><Relationship Id="rId111" Type="http://schemas.openxmlformats.org/officeDocument/2006/relationships/image" Target="../media/image3290.png"/><Relationship Id="rId110" Type="http://schemas.openxmlformats.org/officeDocument/2006/relationships/customXml" Target="../ink/ink4402.xml"/><Relationship Id="rId11" Type="http://schemas.openxmlformats.org/officeDocument/2006/relationships/customXml" Target="../ink/ink4352.xml"/><Relationship Id="rId109" Type="http://schemas.openxmlformats.org/officeDocument/2006/relationships/image" Target="../media/image3289.png"/><Relationship Id="rId108" Type="http://schemas.openxmlformats.org/officeDocument/2006/relationships/customXml" Target="../ink/ink4401.xml"/><Relationship Id="rId107" Type="http://schemas.openxmlformats.org/officeDocument/2006/relationships/image" Target="../media/image3288.png"/><Relationship Id="rId106" Type="http://schemas.openxmlformats.org/officeDocument/2006/relationships/customXml" Target="../ink/ink4400.xml"/><Relationship Id="rId105" Type="http://schemas.openxmlformats.org/officeDocument/2006/relationships/image" Target="../media/image3287.png"/><Relationship Id="rId104" Type="http://schemas.openxmlformats.org/officeDocument/2006/relationships/customXml" Target="../ink/ink4399.xml"/><Relationship Id="rId103" Type="http://schemas.openxmlformats.org/officeDocument/2006/relationships/image" Target="../media/image3286.png"/><Relationship Id="rId102" Type="http://schemas.openxmlformats.org/officeDocument/2006/relationships/customXml" Target="../ink/ink4398.xml"/><Relationship Id="rId101" Type="http://schemas.openxmlformats.org/officeDocument/2006/relationships/image" Target="../media/image3285.png"/><Relationship Id="rId100" Type="http://schemas.openxmlformats.org/officeDocument/2006/relationships/customXml" Target="../ink/ink4397.xml"/><Relationship Id="rId10" Type="http://schemas.openxmlformats.org/officeDocument/2006/relationships/image" Target="../media/image3241.png"/><Relationship Id="rId1" Type="http://schemas.openxmlformats.org/officeDocument/2006/relationships/tags" Target="../tags/tag89.xml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58.xml"/><Relationship Id="rId5" Type="http://schemas.openxmlformats.org/officeDocument/2006/relationships/image" Target="../media/image783.e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4.png"/><Relationship Id="rId2" Type="http://schemas.openxmlformats.org/officeDocument/2006/relationships/image" Target="../media/image3308.png"/><Relationship Id="rId1" Type="http://schemas.openxmlformats.org/officeDocument/2006/relationships/image" Target="../media/image3307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58.xml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308.png"/><Relationship Id="rId1" Type="http://schemas.openxmlformats.org/officeDocument/2006/relationships/image" Target="../media/image330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470.xml"/><Relationship Id="rId98" Type="http://schemas.openxmlformats.org/officeDocument/2006/relationships/image" Target="../media/image3355.png"/><Relationship Id="rId97" Type="http://schemas.openxmlformats.org/officeDocument/2006/relationships/customXml" Target="../ink/ink4469.xml"/><Relationship Id="rId96" Type="http://schemas.openxmlformats.org/officeDocument/2006/relationships/image" Target="../media/image3354.png"/><Relationship Id="rId95" Type="http://schemas.openxmlformats.org/officeDocument/2006/relationships/customXml" Target="../ink/ink4468.xml"/><Relationship Id="rId94" Type="http://schemas.openxmlformats.org/officeDocument/2006/relationships/image" Target="../media/image3353.png"/><Relationship Id="rId93" Type="http://schemas.openxmlformats.org/officeDocument/2006/relationships/customXml" Target="../ink/ink4467.xml"/><Relationship Id="rId92" Type="http://schemas.openxmlformats.org/officeDocument/2006/relationships/image" Target="../media/image3352.png"/><Relationship Id="rId91" Type="http://schemas.openxmlformats.org/officeDocument/2006/relationships/customXml" Target="../ink/ink4466.xml"/><Relationship Id="rId90" Type="http://schemas.openxmlformats.org/officeDocument/2006/relationships/image" Target="../media/image3351.png"/><Relationship Id="rId9" Type="http://schemas.openxmlformats.org/officeDocument/2006/relationships/customXml" Target="../ink/ink4424.xml"/><Relationship Id="rId89" Type="http://schemas.openxmlformats.org/officeDocument/2006/relationships/customXml" Target="../ink/ink4465.xml"/><Relationship Id="rId88" Type="http://schemas.openxmlformats.org/officeDocument/2006/relationships/image" Target="../media/image3350.png"/><Relationship Id="rId87" Type="http://schemas.openxmlformats.org/officeDocument/2006/relationships/customXml" Target="../ink/ink4464.xml"/><Relationship Id="rId86" Type="http://schemas.openxmlformats.org/officeDocument/2006/relationships/image" Target="../media/image3349.png"/><Relationship Id="rId85" Type="http://schemas.openxmlformats.org/officeDocument/2006/relationships/customXml" Target="../ink/ink4463.xml"/><Relationship Id="rId84" Type="http://schemas.openxmlformats.org/officeDocument/2006/relationships/image" Target="../media/image3348.png"/><Relationship Id="rId83" Type="http://schemas.openxmlformats.org/officeDocument/2006/relationships/customXml" Target="../ink/ink4462.xml"/><Relationship Id="rId82" Type="http://schemas.openxmlformats.org/officeDocument/2006/relationships/image" Target="../media/image3347.png"/><Relationship Id="rId81" Type="http://schemas.openxmlformats.org/officeDocument/2006/relationships/customXml" Target="../ink/ink4461.xml"/><Relationship Id="rId80" Type="http://schemas.openxmlformats.org/officeDocument/2006/relationships/image" Target="../media/image3346.png"/><Relationship Id="rId8" Type="http://schemas.openxmlformats.org/officeDocument/2006/relationships/image" Target="../media/image3312.png"/><Relationship Id="rId79" Type="http://schemas.openxmlformats.org/officeDocument/2006/relationships/customXml" Target="../ink/ink4460.xml"/><Relationship Id="rId78" Type="http://schemas.openxmlformats.org/officeDocument/2006/relationships/image" Target="../media/image3345.png"/><Relationship Id="rId77" Type="http://schemas.openxmlformats.org/officeDocument/2006/relationships/customXml" Target="../ink/ink4459.xml"/><Relationship Id="rId76" Type="http://schemas.openxmlformats.org/officeDocument/2006/relationships/image" Target="../media/image3344.png"/><Relationship Id="rId75" Type="http://schemas.openxmlformats.org/officeDocument/2006/relationships/customXml" Target="../ink/ink4458.xml"/><Relationship Id="rId74" Type="http://schemas.openxmlformats.org/officeDocument/2006/relationships/image" Target="../media/image3343.png"/><Relationship Id="rId73" Type="http://schemas.openxmlformats.org/officeDocument/2006/relationships/customXml" Target="../ink/ink4457.xml"/><Relationship Id="rId72" Type="http://schemas.openxmlformats.org/officeDocument/2006/relationships/image" Target="../media/image3342.png"/><Relationship Id="rId71" Type="http://schemas.openxmlformats.org/officeDocument/2006/relationships/customXml" Target="../ink/ink4456.xml"/><Relationship Id="rId70" Type="http://schemas.openxmlformats.org/officeDocument/2006/relationships/image" Target="../media/image3341.png"/><Relationship Id="rId7" Type="http://schemas.openxmlformats.org/officeDocument/2006/relationships/customXml" Target="../ink/ink4423.xml"/><Relationship Id="rId69" Type="http://schemas.openxmlformats.org/officeDocument/2006/relationships/customXml" Target="../ink/ink4455.xml"/><Relationship Id="rId68" Type="http://schemas.openxmlformats.org/officeDocument/2006/relationships/image" Target="../media/image3340.png"/><Relationship Id="rId67" Type="http://schemas.openxmlformats.org/officeDocument/2006/relationships/customXml" Target="../ink/ink4454.xml"/><Relationship Id="rId66" Type="http://schemas.openxmlformats.org/officeDocument/2006/relationships/image" Target="../media/image3339.png"/><Relationship Id="rId65" Type="http://schemas.openxmlformats.org/officeDocument/2006/relationships/customXml" Target="../ink/ink4453.xml"/><Relationship Id="rId64" Type="http://schemas.openxmlformats.org/officeDocument/2006/relationships/image" Target="../media/image3338.png"/><Relationship Id="rId63" Type="http://schemas.openxmlformats.org/officeDocument/2006/relationships/customXml" Target="../ink/ink4452.xml"/><Relationship Id="rId62" Type="http://schemas.openxmlformats.org/officeDocument/2006/relationships/customXml" Target="../ink/ink4451.xml"/><Relationship Id="rId61" Type="http://schemas.openxmlformats.org/officeDocument/2006/relationships/image" Target="../media/image3337.png"/><Relationship Id="rId60" Type="http://schemas.openxmlformats.org/officeDocument/2006/relationships/customXml" Target="../ink/ink4450.xml"/><Relationship Id="rId6" Type="http://schemas.openxmlformats.org/officeDocument/2006/relationships/image" Target="../media/image3311.png"/><Relationship Id="rId59" Type="http://schemas.openxmlformats.org/officeDocument/2006/relationships/image" Target="../media/image3336.png"/><Relationship Id="rId58" Type="http://schemas.openxmlformats.org/officeDocument/2006/relationships/customXml" Target="../ink/ink4449.xml"/><Relationship Id="rId57" Type="http://schemas.openxmlformats.org/officeDocument/2006/relationships/image" Target="../media/image3335.png"/><Relationship Id="rId56" Type="http://schemas.openxmlformats.org/officeDocument/2006/relationships/customXml" Target="../ink/ink4448.xml"/><Relationship Id="rId55" Type="http://schemas.openxmlformats.org/officeDocument/2006/relationships/image" Target="../media/image3334.png"/><Relationship Id="rId54" Type="http://schemas.openxmlformats.org/officeDocument/2006/relationships/customXml" Target="../ink/ink4447.xml"/><Relationship Id="rId53" Type="http://schemas.openxmlformats.org/officeDocument/2006/relationships/customXml" Target="../ink/ink4446.xml"/><Relationship Id="rId52" Type="http://schemas.openxmlformats.org/officeDocument/2006/relationships/image" Target="../media/image3333.png"/><Relationship Id="rId51" Type="http://schemas.openxmlformats.org/officeDocument/2006/relationships/customXml" Target="../ink/ink4445.xml"/><Relationship Id="rId50" Type="http://schemas.openxmlformats.org/officeDocument/2006/relationships/image" Target="../media/image3332.png"/><Relationship Id="rId5" Type="http://schemas.openxmlformats.org/officeDocument/2006/relationships/customXml" Target="../ink/ink4422.xml"/><Relationship Id="rId49" Type="http://schemas.openxmlformats.org/officeDocument/2006/relationships/customXml" Target="../ink/ink4444.xml"/><Relationship Id="rId48" Type="http://schemas.openxmlformats.org/officeDocument/2006/relationships/image" Target="../media/image3331.png"/><Relationship Id="rId47" Type="http://schemas.openxmlformats.org/officeDocument/2006/relationships/customXml" Target="../ink/ink4443.xml"/><Relationship Id="rId46" Type="http://schemas.openxmlformats.org/officeDocument/2006/relationships/image" Target="../media/image3330.png"/><Relationship Id="rId45" Type="http://schemas.openxmlformats.org/officeDocument/2006/relationships/customXml" Target="../ink/ink4442.xml"/><Relationship Id="rId44" Type="http://schemas.openxmlformats.org/officeDocument/2006/relationships/image" Target="../media/image3329.png"/><Relationship Id="rId43" Type="http://schemas.openxmlformats.org/officeDocument/2006/relationships/customXml" Target="../ink/ink4441.xml"/><Relationship Id="rId42" Type="http://schemas.openxmlformats.org/officeDocument/2006/relationships/image" Target="../media/image3328.png"/><Relationship Id="rId41" Type="http://schemas.openxmlformats.org/officeDocument/2006/relationships/customXml" Target="../ink/ink4440.xml"/><Relationship Id="rId40" Type="http://schemas.openxmlformats.org/officeDocument/2006/relationships/image" Target="../media/image3327.png"/><Relationship Id="rId4" Type="http://schemas.openxmlformats.org/officeDocument/2006/relationships/image" Target="../media/image3310.png"/><Relationship Id="rId39" Type="http://schemas.openxmlformats.org/officeDocument/2006/relationships/customXml" Target="../ink/ink4439.xml"/><Relationship Id="rId38" Type="http://schemas.openxmlformats.org/officeDocument/2006/relationships/image" Target="../media/image3326.png"/><Relationship Id="rId37" Type="http://schemas.openxmlformats.org/officeDocument/2006/relationships/customXml" Target="../ink/ink4438.xml"/><Relationship Id="rId36" Type="http://schemas.openxmlformats.org/officeDocument/2006/relationships/image" Target="../media/image3325.png"/><Relationship Id="rId35" Type="http://schemas.openxmlformats.org/officeDocument/2006/relationships/customXml" Target="../ink/ink4437.xml"/><Relationship Id="rId34" Type="http://schemas.openxmlformats.org/officeDocument/2006/relationships/image" Target="../media/image3324.png"/><Relationship Id="rId33" Type="http://schemas.openxmlformats.org/officeDocument/2006/relationships/customXml" Target="../ink/ink4436.xml"/><Relationship Id="rId32" Type="http://schemas.openxmlformats.org/officeDocument/2006/relationships/image" Target="../media/image3323.png"/><Relationship Id="rId31" Type="http://schemas.openxmlformats.org/officeDocument/2006/relationships/customXml" Target="../ink/ink4435.xml"/><Relationship Id="rId30" Type="http://schemas.openxmlformats.org/officeDocument/2006/relationships/image" Target="../media/image3322.png"/><Relationship Id="rId3" Type="http://schemas.openxmlformats.org/officeDocument/2006/relationships/customXml" Target="../ink/ink4421.xml"/><Relationship Id="rId29" Type="http://schemas.openxmlformats.org/officeDocument/2006/relationships/customXml" Target="../ink/ink4434.xml"/><Relationship Id="rId28" Type="http://schemas.openxmlformats.org/officeDocument/2006/relationships/image" Target="../media/image3321.png"/><Relationship Id="rId27" Type="http://schemas.openxmlformats.org/officeDocument/2006/relationships/customXml" Target="../ink/ink4433.xml"/><Relationship Id="rId26" Type="http://schemas.openxmlformats.org/officeDocument/2006/relationships/image" Target="../media/image3320.png"/><Relationship Id="rId25" Type="http://schemas.openxmlformats.org/officeDocument/2006/relationships/customXml" Target="../ink/ink4432.xml"/><Relationship Id="rId24" Type="http://schemas.openxmlformats.org/officeDocument/2006/relationships/image" Target="../media/image3319.png"/><Relationship Id="rId23" Type="http://schemas.openxmlformats.org/officeDocument/2006/relationships/customXml" Target="../ink/ink4431.xml"/><Relationship Id="rId22" Type="http://schemas.openxmlformats.org/officeDocument/2006/relationships/image" Target="../media/image3318.png"/><Relationship Id="rId21" Type="http://schemas.openxmlformats.org/officeDocument/2006/relationships/customXml" Target="../ink/ink4430.xml"/><Relationship Id="rId20" Type="http://schemas.openxmlformats.org/officeDocument/2006/relationships/image" Target="../media/image1641.png"/><Relationship Id="rId2" Type="http://schemas.openxmlformats.org/officeDocument/2006/relationships/image" Target="../media/image3309.png"/><Relationship Id="rId19" Type="http://schemas.openxmlformats.org/officeDocument/2006/relationships/customXml" Target="../ink/ink4429.xml"/><Relationship Id="rId182" Type="http://schemas.openxmlformats.org/officeDocument/2006/relationships/slideLayout" Target="../slideLayouts/slideLayout24.xml"/><Relationship Id="rId181" Type="http://schemas.openxmlformats.org/officeDocument/2006/relationships/image" Target="../media/image3393.png"/><Relationship Id="rId180" Type="http://schemas.openxmlformats.org/officeDocument/2006/relationships/customXml" Target="../ink/ink4514.xml"/><Relationship Id="rId18" Type="http://schemas.openxmlformats.org/officeDocument/2006/relationships/image" Target="../media/image3317.png"/><Relationship Id="rId179" Type="http://schemas.openxmlformats.org/officeDocument/2006/relationships/image" Target="../media/image3392.png"/><Relationship Id="rId178" Type="http://schemas.openxmlformats.org/officeDocument/2006/relationships/customXml" Target="../ink/ink4513.xml"/><Relationship Id="rId177" Type="http://schemas.openxmlformats.org/officeDocument/2006/relationships/image" Target="../media/image3391.png"/><Relationship Id="rId176" Type="http://schemas.openxmlformats.org/officeDocument/2006/relationships/customXml" Target="../ink/ink4512.xml"/><Relationship Id="rId175" Type="http://schemas.openxmlformats.org/officeDocument/2006/relationships/image" Target="../media/image3390.png"/><Relationship Id="rId174" Type="http://schemas.openxmlformats.org/officeDocument/2006/relationships/customXml" Target="../ink/ink4511.xml"/><Relationship Id="rId173" Type="http://schemas.openxmlformats.org/officeDocument/2006/relationships/customXml" Target="../ink/ink4510.xml"/><Relationship Id="rId172" Type="http://schemas.openxmlformats.org/officeDocument/2006/relationships/image" Target="../media/image3389.png"/><Relationship Id="rId171" Type="http://schemas.openxmlformats.org/officeDocument/2006/relationships/customXml" Target="../ink/ink4509.xml"/><Relationship Id="rId170" Type="http://schemas.openxmlformats.org/officeDocument/2006/relationships/customXml" Target="../ink/ink4508.xml"/><Relationship Id="rId17" Type="http://schemas.openxmlformats.org/officeDocument/2006/relationships/customXml" Target="../ink/ink4428.xml"/><Relationship Id="rId169" Type="http://schemas.openxmlformats.org/officeDocument/2006/relationships/image" Target="../media/image3388.png"/><Relationship Id="rId168" Type="http://schemas.openxmlformats.org/officeDocument/2006/relationships/customXml" Target="../ink/ink4507.xml"/><Relationship Id="rId167" Type="http://schemas.openxmlformats.org/officeDocument/2006/relationships/image" Target="../media/image3387.png"/><Relationship Id="rId166" Type="http://schemas.openxmlformats.org/officeDocument/2006/relationships/customXml" Target="../ink/ink4506.xml"/><Relationship Id="rId165" Type="http://schemas.openxmlformats.org/officeDocument/2006/relationships/image" Target="../media/image3386.png"/><Relationship Id="rId164" Type="http://schemas.openxmlformats.org/officeDocument/2006/relationships/customXml" Target="../ink/ink4505.xml"/><Relationship Id="rId163" Type="http://schemas.openxmlformats.org/officeDocument/2006/relationships/customXml" Target="../ink/ink4504.xml"/><Relationship Id="rId162" Type="http://schemas.openxmlformats.org/officeDocument/2006/relationships/image" Target="../media/image3385.png"/><Relationship Id="rId161" Type="http://schemas.openxmlformats.org/officeDocument/2006/relationships/customXml" Target="../ink/ink4503.xml"/><Relationship Id="rId160" Type="http://schemas.openxmlformats.org/officeDocument/2006/relationships/image" Target="../media/image3384.png"/><Relationship Id="rId16" Type="http://schemas.openxmlformats.org/officeDocument/2006/relationships/image" Target="../media/image3316.png"/><Relationship Id="rId159" Type="http://schemas.openxmlformats.org/officeDocument/2006/relationships/customXml" Target="../ink/ink4502.xml"/><Relationship Id="rId158" Type="http://schemas.openxmlformats.org/officeDocument/2006/relationships/image" Target="../media/image3383.png"/><Relationship Id="rId157" Type="http://schemas.openxmlformats.org/officeDocument/2006/relationships/customXml" Target="../ink/ink4501.xml"/><Relationship Id="rId156" Type="http://schemas.openxmlformats.org/officeDocument/2006/relationships/image" Target="../media/image3382.png"/><Relationship Id="rId155" Type="http://schemas.openxmlformats.org/officeDocument/2006/relationships/customXml" Target="../ink/ink4500.xml"/><Relationship Id="rId154" Type="http://schemas.openxmlformats.org/officeDocument/2006/relationships/image" Target="../media/image3381.png"/><Relationship Id="rId153" Type="http://schemas.openxmlformats.org/officeDocument/2006/relationships/customXml" Target="../ink/ink4499.xml"/><Relationship Id="rId152" Type="http://schemas.openxmlformats.org/officeDocument/2006/relationships/image" Target="../media/image3380.png"/><Relationship Id="rId151" Type="http://schemas.openxmlformats.org/officeDocument/2006/relationships/customXml" Target="../ink/ink4498.xml"/><Relationship Id="rId150" Type="http://schemas.openxmlformats.org/officeDocument/2006/relationships/image" Target="../media/image3379.png"/><Relationship Id="rId15" Type="http://schemas.openxmlformats.org/officeDocument/2006/relationships/customXml" Target="../ink/ink4427.xml"/><Relationship Id="rId149" Type="http://schemas.openxmlformats.org/officeDocument/2006/relationships/customXml" Target="../ink/ink4497.xml"/><Relationship Id="rId148" Type="http://schemas.openxmlformats.org/officeDocument/2006/relationships/image" Target="../media/image3378.png"/><Relationship Id="rId147" Type="http://schemas.openxmlformats.org/officeDocument/2006/relationships/customXml" Target="../ink/ink4496.xml"/><Relationship Id="rId146" Type="http://schemas.openxmlformats.org/officeDocument/2006/relationships/image" Target="../media/image3377.png"/><Relationship Id="rId145" Type="http://schemas.openxmlformats.org/officeDocument/2006/relationships/customXml" Target="../ink/ink4495.xml"/><Relationship Id="rId144" Type="http://schemas.openxmlformats.org/officeDocument/2006/relationships/image" Target="../media/image3376.png"/><Relationship Id="rId143" Type="http://schemas.openxmlformats.org/officeDocument/2006/relationships/customXml" Target="../ink/ink4494.xml"/><Relationship Id="rId142" Type="http://schemas.openxmlformats.org/officeDocument/2006/relationships/image" Target="../media/image3375.png"/><Relationship Id="rId141" Type="http://schemas.openxmlformats.org/officeDocument/2006/relationships/customXml" Target="../ink/ink4493.xml"/><Relationship Id="rId140" Type="http://schemas.openxmlformats.org/officeDocument/2006/relationships/image" Target="../media/image3374.png"/><Relationship Id="rId14" Type="http://schemas.openxmlformats.org/officeDocument/2006/relationships/image" Target="../media/image3315.png"/><Relationship Id="rId139" Type="http://schemas.openxmlformats.org/officeDocument/2006/relationships/customXml" Target="../ink/ink4492.xml"/><Relationship Id="rId138" Type="http://schemas.openxmlformats.org/officeDocument/2006/relationships/image" Target="../media/image3373.png"/><Relationship Id="rId137" Type="http://schemas.openxmlformats.org/officeDocument/2006/relationships/customXml" Target="../ink/ink4491.xml"/><Relationship Id="rId136" Type="http://schemas.openxmlformats.org/officeDocument/2006/relationships/customXml" Target="../ink/ink4490.xml"/><Relationship Id="rId135" Type="http://schemas.openxmlformats.org/officeDocument/2006/relationships/image" Target="../media/image3372.png"/><Relationship Id="rId134" Type="http://schemas.openxmlformats.org/officeDocument/2006/relationships/customXml" Target="../ink/ink4489.xml"/><Relationship Id="rId133" Type="http://schemas.openxmlformats.org/officeDocument/2006/relationships/image" Target="../media/image3371.png"/><Relationship Id="rId132" Type="http://schemas.openxmlformats.org/officeDocument/2006/relationships/customXml" Target="../ink/ink4488.xml"/><Relationship Id="rId131" Type="http://schemas.openxmlformats.org/officeDocument/2006/relationships/image" Target="../media/image3370.png"/><Relationship Id="rId130" Type="http://schemas.openxmlformats.org/officeDocument/2006/relationships/customXml" Target="../ink/ink4487.xml"/><Relationship Id="rId13" Type="http://schemas.openxmlformats.org/officeDocument/2006/relationships/customXml" Target="../ink/ink4426.xml"/><Relationship Id="rId129" Type="http://schemas.openxmlformats.org/officeDocument/2006/relationships/image" Target="../media/image3369.png"/><Relationship Id="rId128" Type="http://schemas.openxmlformats.org/officeDocument/2006/relationships/customXml" Target="../ink/ink4486.xml"/><Relationship Id="rId127" Type="http://schemas.openxmlformats.org/officeDocument/2006/relationships/image" Target="../media/image3368.png"/><Relationship Id="rId126" Type="http://schemas.openxmlformats.org/officeDocument/2006/relationships/customXml" Target="../ink/ink4485.xml"/><Relationship Id="rId125" Type="http://schemas.openxmlformats.org/officeDocument/2006/relationships/image" Target="../media/image3367.png"/><Relationship Id="rId124" Type="http://schemas.openxmlformats.org/officeDocument/2006/relationships/customXml" Target="../ink/ink4484.xml"/><Relationship Id="rId123" Type="http://schemas.openxmlformats.org/officeDocument/2006/relationships/customXml" Target="../ink/ink4483.xml"/><Relationship Id="rId122" Type="http://schemas.openxmlformats.org/officeDocument/2006/relationships/image" Target="../media/image3366.png"/><Relationship Id="rId121" Type="http://schemas.openxmlformats.org/officeDocument/2006/relationships/customXml" Target="../ink/ink4482.xml"/><Relationship Id="rId120" Type="http://schemas.openxmlformats.org/officeDocument/2006/relationships/image" Target="../media/image3365.png"/><Relationship Id="rId12" Type="http://schemas.openxmlformats.org/officeDocument/2006/relationships/image" Target="../media/image3314.png"/><Relationship Id="rId119" Type="http://schemas.openxmlformats.org/officeDocument/2006/relationships/customXml" Target="../ink/ink4481.xml"/><Relationship Id="rId118" Type="http://schemas.openxmlformats.org/officeDocument/2006/relationships/image" Target="../media/image3364.png"/><Relationship Id="rId117" Type="http://schemas.openxmlformats.org/officeDocument/2006/relationships/customXml" Target="../ink/ink4480.xml"/><Relationship Id="rId116" Type="http://schemas.openxmlformats.org/officeDocument/2006/relationships/customXml" Target="../ink/ink4479.xml"/><Relationship Id="rId115" Type="http://schemas.openxmlformats.org/officeDocument/2006/relationships/image" Target="../media/image3363.png"/><Relationship Id="rId114" Type="http://schemas.openxmlformats.org/officeDocument/2006/relationships/customXml" Target="../ink/ink4478.xml"/><Relationship Id="rId113" Type="http://schemas.openxmlformats.org/officeDocument/2006/relationships/image" Target="../media/image3362.png"/><Relationship Id="rId112" Type="http://schemas.openxmlformats.org/officeDocument/2006/relationships/customXml" Target="../ink/ink4477.xml"/><Relationship Id="rId111" Type="http://schemas.openxmlformats.org/officeDocument/2006/relationships/image" Target="../media/image3361.png"/><Relationship Id="rId110" Type="http://schemas.openxmlformats.org/officeDocument/2006/relationships/customXml" Target="../ink/ink4476.xml"/><Relationship Id="rId11" Type="http://schemas.openxmlformats.org/officeDocument/2006/relationships/customXml" Target="../ink/ink4425.xml"/><Relationship Id="rId109" Type="http://schemas.openxmlformats.org/officeDocument/2006/relationships/image" Target="../media/image3360.png"/><Relationship Id="rId108" Type="http://schemas.openxmlformats.org/officeDocument/2006/relationships/customXml" Target="../ink/ink4475.xml"/><Relationship Id="rId107" Type="http://schemas.openxmlformats.org/officeDocument/2006/relationships/image" Target="../media/image3359.png"/><Relationship Id="rId106" Type="http://schemas.openxmlformats.org/officeDocument/2006/relationships/customXml" Target="../ink/ink4474.xml"/><Relationship Id="rId105" Type="http://schemas.openxmlformats.org/officeDocument/2006/relationships/image" Target="../media/image3358.png"/><Relationship Id="rId104" Type="http://schemas.openxmlformats.org/officeDocument/2006/relationships/customXml" Target="../ink/ink4473.xml"/><Relationship Id="rId103" Type="http://schemas.openxmlformats.org/officeDocument/2006/relationships/image" Target="../media/image3357.png"/><Relationship Id="rId102" Type="http://schemas.openxmlformats.org/officeDocument/2006/relationships/customXml" Target="../ink/ink4472.xml"/><Relationship Id="rId101" Type="http://schemas.openxmlformats.org/officeDocument/2006/relationships/customXml" Target="../ink/ink4471.xml"/><Relationship Id="rId100" Type="http://schemas.openxmlformats.org/officeDocument/2006/relationships/image" Target="../media/image3356.png"/><Relationship Id="rId10" Type="http://schemas.openxmlformats.org/officeDocument/2006/relationships/image" Target="../media/image3313.png"/><Relationship Id="rId1" Type="http://schemas.openxmlformats.org/officeDocument/2006/relationships/tags" Target="../tags/tag9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563.xml"/><Relationship Id="rId98" Type="http://schemas.openxmlformats.org/officeDocument/2006/relationships/image" Target="../media/image3440.png"/><Relationship Id="rId97" Type="http://schemas.openxmlformats.org/officeDocument/2006/relationships/customXml" Target="../ink/ink4562.xml"/><Relationship Id="rId96" Type="http://schemas.openxmlformats.org/officeDocument/2006/relationships/image" Target="../media/image3439.png"/><Relationship Id="rId95" Type="http://schemas.openxmlformats.org/officeDocument/2006/relationships/customXml" Target="../ink/ink4561.xml"/><Relationship Id="rId94" Type="http://schemas.openxmlformats.org/officeDocument/2006/relationships/image" Target="../media/image3438.png"/><Relationship Id="rId93" Type="http://schemas.openxmlformats.org/officeDocument/2006/relationships/customXml" Target="../ink/ink4560.xml"/><Relationship Id="rId92" Type="http://schemas.openxmlformats.org/officeDocument/2006/relationships/image" Target="../media/image3437.png"/><Relationship Id="rId91" Type="http://schemas.openxmlformats.org/officeDocument/2006/relationships/customXml" Target="../ink/ink4559.xml"/><Relationship Id="rId90" Type="http://schemas.openxmlformats.org/officeDocument/2006/relationships/image" Target="../media/image3436.png"/><Relationship Id="rId9" Type="http://schemas.openxmlformats.org/officeDocument/2006/relationships/image" Target="../media/image1641.png"/><Relationship Id="rId89" Type="http://schemas.openxmlformats.org/officeDocument/2006/relationships/customXml" Target="../ink/ink4558.xml"/><Relationship Id="rId88" Type="http://schemas.openxmlformats.org/officeDocument/2006/relationships/image" Target="../media/image3435.png"/><Relationship Id="rId87" Type="http://schemas.openxmlformats.org/officeDocument/2006/relationships/customXml" Target="../ink/ink4557.xml"/><Relationship Id="rId86" Type="http://schemas.openxmlformats.org/officeDocument/2006/relationships/image" Target="../media/image3434.png"/><Relationship Id="rId85" Type="http://schemas.openxmlformats.org/officeDocument/2006/relationships/customXml" Target="../ink/ink4556.xml"/><Relationship Id="rId84" Type="http://schemas.openxmlformats.org/officeDocument/2006/relationships/image" Target="../media/image3433.png"/><Relationship Id="rId83" Type="http://schemas.openxmlformats.org/officeDocument/2006/relationships/customXml" Target="../ink/ink4555.xml"/><Relationship Id="rId82" Type="http://schemas.openxmlformats.org/officeDocument/2006/relationships/image" Target="../media/image3432.png"/><Relationship Id="rId81" Type="http://schemas.openxmlformats.org/officeDocument/2006/relationships/customXml" Target="../ink/ink4554.xml"/><Relationship Id="rId80" Type="http://schemas.openxmlformats.org/officeDocument/2006/relationships/image" Target="../media/image3431.png"/><Relationship Id="rId8" Type="http://schemas.openxmlformats.org/officeDocument/2006/relationships/customXml" Target="../ink/ink4517.xml"/><Relationship Id="rId79" Type="http://schemas.openxmlformats.org/officeDocument/2006/relationships/customXml" Target="../ink/ink4553.xml"/><Relationship Id="rId78" Type="http://schemas.openxmlformats.org/officeDocument/2006/relationships/image" Target="../media/image3430.png"/><Relationship Id="rId77" Type="http://schemas.openxmlformats.org/officeDocument/2006/relationships/customXml" Target="../ink/ink4552.xml"/><Relationship Id="rId76" Type="http://schemas.openxmlformats.org/officeDocument/2006/relationships/image" Target="../media/image3429.png"/><Relationship Id="rId75" Type="http://schemas.openxmlformats.org/officeDocument/2006/relationships/customXml" Target="../ink/ink4551.xml"/><Relationship Id="rId74" Type="http://schemas.openxmlformats.org/officeDocument/2006/relationships/image" Target="../media/image3428.png"/><Relationship Id="rId73" Type="http://schemas.openxmlformats.org/officeDocument/2006/relationships/customXml" Target="../ink/ink4550.xml"/><Relationship Id="rId72" Type="http://schemas.openxmlformats.org/officeDocument/2006/relationships/customXml" Target="../ink/ink4549.xml"/><Relationship Id="rId71" Type="http://schemas.openxmlformats.org/officeDocument/2006/relationships/image" Target="../media/image3427.png"/><Relationship Id="rId70" Type="http://schemas.openxmlformats.org/officeDocument/2006/relationships/customXml" Target="../ink/ink4548.xml"/><Relationship Id="rId7" Type="http://schemas.openxmlformats.org/officeDocument/2006/relationships/image" Target="../media/image3396.png"/><Relationship Id="rId69" Type="http://schemas.openxmlformats.org/officeDocument/2006/relationships/image" Target="../media/image3426.png"/><Relationship Id="rId68" Type="http://schemas.openxmlformats.org/officeDocument/2006/relationships/customXml" Target="../ink/ink4547.xml"/><Relationship Id="rId67" Type="http://schemas.openxmlformats.org/officeDocument/2006/relationships/image" Target="../media/image3425.png"/><Relationship Id="rId66" Type="http://schemas.openxmlformats.org/officeDocument/2006/relationships/customXml" Target="../ink/ink4546.xml"/><Relationship Id="rId65" Type="http://schemas.openxmlformats.org/officeDocument/2006/relationships/image" Target="../media/image3424.png"/><Relationship Id="rId64" Type="http://schemas.openxmlformats.org/officeDocument/2006/relationships/customXml" Target="../ink/ink4545.xml"/><Relationship Id="rId63" Type="http://schemas.openxmlformats.org/officeDocument/2006/relationships/image" Target="../media/image3423.png"/><Relationship Id="rId62" Type="http://schemas.openxmlformats.org/officeDocument/2006/relationships/customXml" Target="../ink/ink4544.xml"/><Relationship Id="rId61" Type="http://schemas.openxmlformats.org/officeDocument/2006/relationships/image" Target="../media/image3422.png"/><Relationship Id="rId60" Type="http://schemas.openxmlformats.org/officeDocument/2006/relationships/customXml" Target="../ink/ink4543.xml"/><Relationship Id="rId6" Type="http://schemas.openxmlformats.org/officeDocument/2006/relationships/customXml" Target="../ink/ink4516.xml"/><Relationship Id="rId59" Type="http://schemas.openxmlformats.org/officeDocument/2006/relationships/image" Target="../media/image3421.png"/><Relationship Id="rId58" Type="http://schemas.openxmlformats.org/officeDocument/2006/relationships/customXml" Target="../ink/ink4542.xml"/><Relationship Id="rId57" Type="http://schemas.openxmlformats.org/officeDocument/2006/relationships/image" Target="../media/image3420.png"/><Relationship Id="rId56" Type="http://schemas.openxmlformats.org/officeDocument/2006/relationships/customXml" Target="../ink/ink4541.xml"/><Relationship Id="rId55" Type="http://schemas.openxmlformats.org/officeDocument/2006/relationships/image" Target="../media/image3419.png"/><Relationship Id="rId54" Type="http://schemas.openxmlformats.org/officeDocument/2006/relationships/customXml" Target="../ink/ink4540.xml"/><Relationship Id="rId53" Type="http://schemas.openxmlformats.org/officeDocument/2006/relationships/image" Target="../media/image3418.png"/><Relationship Id="rId52" Type="http://schemas.openxmlformats.org/officeDocument/2006/relationships/customXml" Target="../ink/ink4539.xml"/><Relationship Id="rId51" Type="http://schemas.openxmlformats.org/officeDocument/2006/relationships/image" Target="../media/image3417.png"/><Relationship Id="rId50" Type="http://schemas.openxmlformats.org/officeDocument/2006/relationships/customXml" Target="../ink/ink4538.xml"/><Relationship Id="rId5" Type="http://schemas.openxmlformats.org/officeDocument/2006/relationships/image" Target="../media/image3395.png"/><Relationship Id="rId49" Type="http://schemas.openxmlformats.org/officeDocument/2006/relationships/image" Target="../media/image3416.png"/><Relationship Id="rId48" Type="http://schemas.openxmlformats.org/officeDocument/2006/relationships/customXml" Target="../ink/ink4537.xml"/><Relationship Id="rId47" Type="http://schemas.openxmlformats.org/officeDocument/2006/relationships/image" Target="../media/image3415.png"/><Relationship Id="rId46" Type="http://schemas.openxmlformats.org/officeDocument/2006/relationships/customXml" Target="../ink/ink4536.xml"/><Relationship Id="rId45" Type="http://schemas.openxmlformats.org/officeDocument/2006/relationships/image" Target="../media/image3414.png"/><Relationship Id="rId44" Type="http://schemas.openxmlformats.org/officeDocument/2006/relationships/customXml" Target="../ink/ink4535.xml"/><Relationship Id="rId43" Type="http://schemas.openxmlformats.org/officeDocument/2006/relationships/image" Target="../media/image3413.png"/><Relationship Id="rId42" Type="http://schemas.openxmlformats.org/officeDocument/2006/relationships/customXml" Target="../ink/ink4534.xml"/><Relationship Id="rId41" Type="http://schemas.openxmlformats.org/officeDocument/2006/relationships/image" Target="../media/image3412.png"/><Relationship Id="rId40" Type="http://schemas.openxmlformats.org/officeDocument/2006/relationships/customXml" Target="../ink/ink4533.xml"/><Relationship Id="rId4" Type="http://schemas.openxmlformats.org/officeDocument/2006/relationships/customXml" Target="../ink/ink4515.xml"/><Relationship Id="rId39" Type="http://schemas.openxmlformats.org/officeDocument/2006/relationships/image" Target="../media/image3411.png"/><Relationship Id="rId38" Type="http://schemas.openxmlformats.org/officeDocument/2006/relationships/customXml" Target="../ink/ink4532.xml"/><Relationship Id="rId37" Type="http://schemas.openxmlformats.org/officeDocument/2006/relationships/image" Target="../media/image3410.png"/><Relationship Id="rId36" Type="http://schemas.openxmlformats.org/officeDocument/2006/relationships/customXml" Target="../ink/ink4531.xml"/><Relationship Id="rId35" Type="http://schemas.openxmlformats.org/officeDocument/2006/relationships/image" Target="../media/image3409.png"/><Relationship Id="rId34" Type="http://schemas.openxmlformats.org/officeDocument/2006/relationships/customXml" Target="../ink/ink4530.xml"/><Relationship Id="rId33" Type="http://schemas.openxmlformats.org/officeDocument/2006/relationships/image" Target="../media/image3408.png"/><Relationship Id="rId32" Type="http://schemas.openxmlformats.org/officeDocument/2006/relationships/customXml" Target="../ink/ink4529.xml"/><Relationship Id="rId31" Type="http://schemas.openxmlformats.org/officeDocument/2006/relationships/image" Target="../media/image3407.png"/><Relationship Id="rId30" Type="http://schemas.openxmlformats.org/officeDocument/2006/relationships/customXml" Target="../ink/ink4528.xml"/><Relationship Id="rId3" Type="http://schemas.openxmlformats.org/officeDocument/2006/relationships/image" Target="../media/image3309.png"/><Relationship Id="rId29" Type="http://schemas.openxmlformats.org/officeDocument/2006/relationships/image" Target="../media/image3406.png"/><Relationship Id="rId28" Type="http://schemas.openxmlformats.org/officeDocument/2006/relationships/customXml" Target="../ink/ink4527.xml"/><Relationship Id="rId27" Type="http://schemas.openxmlformats.org/officeDocument/2006/relationships/image" Target="../media/image3405.png"/><Relationship Id="rId26" Type="http://schemas.openxmlformats.org/officeDocument/2006/relationships/customXml" Target="../ink/ink4526.xml"/><Relationship Id="rId25" Type="http://schemas.openxmlformats.org/officeDocument/2006/relationships/image" Target="../media/image3404.png"/><Relationship Id="rId24" Type="http://schemas.openxmlformats.org/officeDocument/2006/relationships/customXml" Target="../ink/ink4525.xml"/><Relationship Id="rId23" Type="http://schemas.openxmlformats.org/officeDocument/2006/relationships/image" Target="../media/image3403.png"/><Relationship Id="rId22" Type="http://schemas.openxmlformats.org/officeDocument/2006/relationships/customXml" Target="../ink/ink4524.xml"/><Relationship Id="rId21" Type="http://schemas.openxmlformats.org/officeDocument/2006/relationships/image" Target="../media/image3402.png"/><Relationship Id="rId20" Type="http://schemas.openxmlformats.org/officeDocument/2006/relationships/customXml" Target="../ink/ink4523.xml"/><Relationship Id="rId2" Type="http://schemas.openxmlformats.org/officeDocument/2006/relationships/tags" Target="../tags/tag91.xml"/><Relationship Id="rId19" Type="http://schemas.openxmlformats.org/officeDocument/2006/relationships/image" Target="../media/image3401.png"/><Relationship Id="rId18" Type="http://schemas.openxmlformats.org/officeDocument/2006/relationships/customXml" Target="../ink/ink4522.xml"/><Relationship Id="rId17" Type="http://schemas.openxmlformats.org/officeDocument/2006/relationships/image" Target="../media/image3400.png"/><Relationship Id="rId16" Type="http://schemas.openxmlformats.org/officeDocument/2006/relationships/customXml" Target="../ink/ink4521.xml"/><Relationship Id="rId15" Type="http://schemas.openxmlformats.org/officeDocument/2006/relationships/image" Target="../media/image3399.png"/><Relationship Id="rId14" Type="http://schemas.openxmlformats.org/officeDocument/2006/relationships/customXml" Target="../ink/ink4520.xml"/><Relationship Id="rId13" Type="http://schemas.openxmlformats.org/officeDocument/2006/relationships/image" Target="../media/image3398.png"/><Relationship Id="rId12" Type="http://schemas.openxmlformats.org/officeDocument/2006/relationships/customXml" Target="../ink/ink4519.xml"/><Relationship Id="rId11" Type="http://schemas.openxmlformats.org/officeDocument/2006/relationships/image" Target="../media/image3397.png"/><Relationship Id="rId101" Type="http://schemas.openxmlformats.org/officeDocument/2006/relationships/slideLayout" Target="../slideLayouts/slideLayout24.xml"/><Relationship Id="rId100" Type="http://schemas.openxmlformats.org/officeDocument/2006/relationships/image" Target="../media/image3441.png"/><Relationship Id="rId10" Type="http://schemas.openxmlformats.org/officeDocument/2006/relationships/customXml" Target="../ink/ink4518.xml"/><Relationship Id="rId1" Type="http://schemas.openxmlformats.org/officeDocument/2006/relationships/image" Target="../media/image3394.png"/></Relationships>
</file>

<file path=ppt/slides/_rels/slide7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612.xml"/><Relationship Id="rId98" Type="http://schemas.openxmlformats.org/officeDocument/2006/relationships/image" Target="../media/image3487.png"/><Relationship Id="rId97" Type="http://schemas.openxmlformats.org/officeDocument/2006/relationships/customXml" Target="../ink/ink4611.xml"/><Relationship Id="rId96" Type="http://schemas.openxmlformats.org/officeDocument/2006/relationships/image" Target="../media/image3486.png"/><Relationship Id="rId95" Type="http://schemas.openxmlformats.org/officeDocument/2006/relationships/customXml" Target="../ink/ink4610.xml"/><Relationship Id="rId94" Type="http://schemas.openxmlformats.org/officeDocument/2006/relationships/image" Target="../media/image3485.png"/><Relationship Id="rId93" Type="http://schemas.openxmlformats.org/officeDocument/2006/relationships/customXml" Target="../ink/ink4609.xml"/><Relationship Id="rId92" Type="http://schemas.openxmlformats.org/officeDocument/2006/relationships/image" Target="../media/image3484.png"/><Relationship Id="rId91" Type="http://schemas.openxmlformats.org/officeDocument/2006/relationships/customXml" Target="../ink/ink4608.xml"/><Relationship Id="rId90" Type="http://schemas.openxmlformats.org/officeDocument/2006/relationships/image" Target="../media/image3483.png"/><Relationship Id="rId9" Type="http://schemas.openxmlformats.org/officeDocument/2006/relationships/image" Target="../media/image3443.png"/><Relationship Id="rId89" Type="http://schemas.openxmlformats.org/officeDocument/2006/relationships/customXml" Target="../ink/ink4607.xml"/><Relationship Id="rId88" Type="http://schemas.openxmlformats.org/officeDocument/2006/relationships/image" Target="../media/image3482.png"/><Relationship Id="rId87" Type="http://schemas.openxmlformats.org/officeDocument/2006/relationships/customXml" Target="../ink/ink4606.xml"/><Relationship Id="rId86" Type="http://schemas.openxmlformats.org/officeDocument/2006/relationships/image" Target="../media/image3481.png"/><Relationship Id="rId85" Type="http://schemas.openxmlformats.org/officeDocument/2006/relationships/customXml" Target="../ink/ink4605.xml"/><Relationship Id="rId84" Type="http://schemas.openxmlformats.org/officeDocument/2006/relationships/image" Target="../media/image3480.png"/><Relationship Id="rId83" Type="http://schemas.openxmlformats.org/officeDocument/2006/relationships/customXml" Target="../ink/ink4604.xml"/><Relationship Id="rId82" Type="http://schemas.openxmlformats.org/officeDocument/2006/relationships/image" Target="../media/image3479.png"/><Relationship Id="rId81" Type="http://schemas.openxmlformats.org/officeDocument/2006/relationships/customXml" Target="../ink/ink4603.xml"/><Relationship Id="rId80" Type="http://schemas.openxmlformats.org/officeDocument/2006/relationships/image" Target="../media/image3478.png"/><Relationship Id="rId8" Type="http://schemas.openxmlformats.org/officeDocument/2006/relationships/customXml" Target="../ink/ink4566.xml"/><Relationship Id="rId79" Type="http://schemas.openxmlformats.org/officeDocument/2006/relationships/customXml" Target="../ink/ink4602.xml"/><Relationship Id="rId78" Type="http://schemas.openxmlformats.org/officeDocument/2006/relationships/image" Target="../media/image3477.png"/><Relationship Id="rId77" Type="http://schemas.openxmlformats.org/officeDocument/2006/relationships/customXml" Target="../ink/ink4601.xml"/><Relationship Id="rId76" Type="http://schemas.openxmlformats.org/officeDocument/2006/relationships/image" Target="../media/image3476.png"/><Relationship Id="rId75" Type="http://schemas.openxmlformats.org/officeDocument/2006/relationships/customXml" Target="../ink/ink4600.xml"/><Relationship Id="rId74" Type="http://schemas.openxmlformats.org/officeDocument/2006/relationships/image" Target="../media/image3475.png"/><Relationship Id="rId73" Type="http://schemas.openxmlformats.org/officeDocument/2006/relationships/customXml" Target="../ink/ink4599.xml"/><Relationship Id="rId72" Type="http://schemas.openxmlformats.org/officeDocument/2006/relationships/image" Target="../media/image3474.png"/><Relationship Id="rId71" Type="http://schemas.openxmlformats.org/officeDocument/2006/relationships/customXml" Target="../ink/ink4598.xml"/><Relationship Id="rId70" Type="http://schemas.openxmlformats.org/officeDocument/2006/relationships/image" Target="../media/image3473.png"/><Relationship Id="rId7" Type="http://schemas.openxmlformats.org/officeDocument/2006/relationships/image" Target="../media/image815.png"/><Relationship Id="rId69" Type="http://schemas.openxmlformats.org/officeDocument/2006/relationships/customXml" Target="../ink/ink4597.xml"/><Relationship Id="rId68" Type="http://schemas.openxmlformats.org/officeDocument/2006/relationships/image" Target="../media/image3472.png"/><Relationship Id="rId67" Type="http://schemas.openxmlformats.org/officeDocument/2006/relationships/customXml" Target="../ink/ink4596.xml"/><Relationship Id="rId66" Type="http://schemas.openxmlformats.org/officeDocument/2006/relationships/image" Target="../media/image3471.png"/><Relationship Id="rId65" Type="http://schemas.openxmlformats.org/officeDocument/2006/relationships/customXml" Target="../ink/ink4595.xml"/><Relationship Id="rId64" Type="http://schemas.openxmlformats.org/officeDocument/2006/relationships/image" Target="../media/image3470.png"/><Relationship Id="rId63" Type="http://schemas.openxmlformats.org/officeDocument/2006/relationships/customXml" Target="../ink/ink4594.xml"/><Relationship Id="rId62" Type="http://schemas.openxmlformats.org/officeDocument/2006/relationships/image" Target="../media/image3469.png"/><Relationship Id="rId61" Type="http://schemas.openxmlformats.org/officeDocument/2006/relationships/customXml" Target="../ink/ink4593.xml"/><Relationship Id="rId60" Type="http://schemas.openxmlformats.org/officeDocument/2006/relationships/image" Target="../media/image3468.png"/><Relationship Id="rId6" Type="http://schemas.openxmlformats.org/officeDocument/2006/relationships/customXml" Target="../ink/ink4565.xml"/><Relationship Id="rId59" Type="http://schemas.openxmlformats.org/officeDocument/2006/relationships/customXml" Target="../ink/ink4592.xml"/><Relationship Id="rId58" Type="http://schemas.openxmlformats.org/officeDocument/2006/relationships/image" Target="../media/image3467.png"/><Relationship Id="rId57" Type="http://schemas.openxmlformats.org/officeDocument/2006/relationships/customXml" Target="../ink/ink4591.xml"/><Relationship Id="rId56" Type="http://schemas.openxmlformats.org/officeDocument/2006/relationships/image" Target="../media/image3466.png"/><Relationship Id="rId55" Type="http://schemas.openxmlformats.org/officeDocument/2006/relationships/customXml" Target="../ink/ink4590.xml"/><Relationship Id="rId54" Type="http://schemas.openxmlformats.org/officeDocument/2006/relationships/image" Target="../media/image3465.png"/><Relationship Id="rId53" Type="http://schemas.openxmlformats.org/officeDocument/2006/relationships/customXml" Target="../ink/ink4589.xml"/><Relationship Id="rId52" Type="http://schemas.openxmlformats.org/officeDocument/2006/relationships/image" Target="../media/image3464.png"/><Relationship Id="rId51" Type="http://schemas.openxmlformats.org/officeDocument/2006/relationships/customXml" Target="../ink/ink4588.xml"/><Relationship Id="rId50" Type="http://schemas.openxmlformats.org/officeDocument/2006/relationships/image" Target="../media/image3463.png"/><Relationship Id="rId5" Type="http://schemas.openxmlformats.org/officeDocument/2006/relationships/image" Target="../media/image3442.png"/><Relationship Id="rId49" Type="http://schemas.openxmlformats.org/officeDocument/2006/relationships/customXml" Target="../ink/ink4587.xml"/><Relationship Id="rId48" Type="http://schemas.openxmlformats.org/officeDocument/2006/relationships/image" Target="../media/image3462.png"/><Relationship Id="rId47" Type="http://schemas.openxmlformats.org/officeDocument/2006/relationships/customXml" Target="../ink/ink4586.xml"/><Relationship Id="rId46" Type="http://schemas.openxmlformats.org/officeDocument/2006/relationships/image" Target="../media/image3461.png"/><Relationship Id="rId45" Type="http://schemas.openxmlformats.org/officeDocument/2006/relationships/customXml" Target="../ink/ink4585.xml"/><Relationship Id="rId44" Type="http://schemas.openxmlformats.org/officeDocument/2006/relationships/image" Target="../media/image3460.png"/><Relationship Id="rId43" Type="http://schemas.openxmlformats.org/officeDocument/2006/relationships/customXml" Target="../ink/ink4584.xml"/><Relationship Id="rId42" Type="http://schemas.openxmlformats.org/officeDocument/2006/relationships/image" Target="../media/image3459.png"/><Relationship Id="rId41" Type="http://schemas.openxmlformats.org/officeDocument/2006/relationships/customXml" Target="../ink/ink4583.xml"/><Relationship Id="rId40" Type="http://schemas.openxmlformats.org/officeDocument/2006/relationships/image" Target="../media/image3458.png"/><Relationship Id="rId4" Type="http://schemas.openxmlformats.org/officeDocument/2006/relationships/customXml" Target="../ink/ink4564.xml"/><Relationship Id="rId39" Type="http://schemas.openxmlformats.org/officeDocument/2006/relationships/customXml" Target="../ink/ink4582.xml"/><Relationship Id="rId38" Type="http://schemas.openxmlformats.org/officeDocument/2006/relationships/image" Target="../media/image3457.png"/><Relationship Id="rId37" Type="http://schemas.openxmlformats.org/officeDocument/2006/relationships/customXml" Target="../ink/ink4581.xml"/><Relationship Id="rId36" Type="http://schemas.openxmlformats.org/officeDocument/2006/relationships/customXml" Target="../ink/ink4580.xml"/><Relationship Id="rId35" Type="http://schemas.openxmlformats.org/officeDocument/2006/relationships/image" Target="../media/image3456.png"/><Relationship Id="rId34" Type="http://schemas.openxmlformats.org/officeDocument/2006/relationships/customXml" Target="../ink/ink4579.xml"/><Relationship Id="rId33" Type="http://schemas.openxmlformats.org/officeDocument/2006/relationships/image" Target="../media/image3455.png"/><Relationship Id="rId32" Type="http://schemas.openxmlformats.org/officeDocument/2006/relationships/customXml" Target="../ink/ink4578.xml"/><Relationship Id="rId31" Type="http://schemas.openxmlformats.org/officeDocument/2006/relationships/image" Target="../media/image3454.png"/><Relationship Id="rId30" Type="http://schemas.openxmlformats.org/officeDocument/2006/relationships/customXml" Target="../ink/ink4577.xml"/><Relationship Id="rId3" Type="http://schemas.openxmlformats.org/officeDocument/2006/relationships/image" Target="../media/image3309.png"/><Relationship Id="rId29" Type="http://schemas.openxmlformats.org/officeDocument/2006/relationships/image" Target="../media/image3453.png"/><Relationship Id="rId28" Type="http://schemas.openxmlformats.org/officeDocument/2006/relationships/customXml" Target="../ink/ink4576.xml"/><Relationship Id="rId27" Type="http://schemas.openxmlformats.org/officeDocument/2006/relationships/image" Target="../media/image3452.png"/><Relationship Id="rId26" Type="http://schemas.openxmlformats.org/officeDocument/2006/relationships/customXml" Target="../ink/ink4575.xml"/><Relationship Id="rId25" Type="http://schemas.openxmlformats.org/officeDocument/2006/relationships/image" Target="../media/image3451.png"/><Relationship Id="rId24" Type="http://schemas.openxmlformats.org/officeDocument/2006/relationships/customXml" Target="../ink/ink4574.xml"/><Relationship Id="rId23" Type="http://schemas.openxmlformats.org/officeDocument/2006/relationships/image" Target="../media/image3450.png"/><Relationship Id="rId22" Type="http://schemas.openxmlformats.org/officeDocument/2006/relationships/customXml" Target="../ink/ink4573.xml"/><Relationship Id="rId21" Type="http://schemas.openxmlformats.org/officeDocument/2006/relationships/image" Target="../media/image3449.png"/><Relationship Id="rId20" Type="http://schemas.openxmlformats.org/officeDocument/2006/relationships/customXml" Target="../ink/ink4572.xml"/><Relationship Id="rId2" Type="http://schemas.openxmlformats.org/officeDocument/2006/relationships/tags" Target="../tags/tag92.xml"/><Relationship Id="rId19" Type="http://schemas.openxmlformats.org/officeDocument/2006/relationships/image" Target="../media/image3448.png"/><Relationship Id="rId18" Type="http://schemas.openxmlformats.org/officeDocument/2006/relationships/customXml" Target="../ink/ink4571.xml"/><Relationship Id="rId17" Type="http://schemas.openxmlformats.org/officeDocument/2006/relationships/image" Target="../media/image3447.png"/><Relationship Id="rId16" Type="http://schemas.openxmlformats.org/officeDocument/2006/relationships/customXml" Target="../ink/ink4570.xml"/><Relationship Id="rId15" Type="http://schemas.openxmlformats.org/officeDocument/2006/relationships/image" Target="../media/image3446.png"/><Relationship Id="rId14" Type="http://schemas.openxmlformats.org/officeDocument/2006/relationships/customXml" Target="../ink/ink4569.xml"/><Relationship Id="rId130" Type="http://schemas.openxmlformats.org/officeDocument/2006/relationships/slideLayout" Target="../slideLayouts/slideLayout24.xml"/><Relationship Id="rId13" Type="http://schemas.openxmlformats.org/officeDocument/2006/relationships/image" Target="../media/image3445.png"/><Relationship Id="rId129" Type="http://schemas.openxmlformats.org/officeDocument/2006/relationships/image" Target="../media/image3502.png"/><Relationship Id="rId128" Type="http://schemas.openxmlformats.org/officeDocument/2006/relationships/customXml" Target="../ink/ink4627.xml"/><Relationship Id="rId127" Type="http://schemas.openxmlformats.org/officeDocument/2006/relationships/image" Target="../media/image3501.png"/><Relationship Id="rId126" Type="http://schemas.openxmlformats.org/officeDocument/2006/relationships/customXml" Target="../ink/ink4626.xml"/><Relationship Id="rId125" Type="http://schemas.openxmlformats.org/officeDocument/2006/relationships/image" Target="../media/image3500.png"/><Relationship Id="rId124" Type="http://schemas.openxmlformats.org/officeDocument/2006/relationships/customXml" Target="../ink/ink4625.xml"/><Relationship Id="rId123" Type="http://schemas.openxmlformats.org/officeDocument/2006/relationships/image" Target="../media/image3499.png"/><Relationship Id="rId122" Type="http://schemas.openxmlformats.org/officeDocument/2006/relationships/customXml" Target="../ink/ink4624.xml"/><Relationship Id="rId121" Type="http://schemas.openxmlformats.org/officeDocument/2006/relationships/image" Target="../media/image3498.png"/><Relationship Id="rId120" Type="http://schemas.openxmlformats.org/officeDocument/2006/relationships/customXml" Target="../ink/ink4623.xml"/><Relationship Id="rId12" Type="http://schemas.openxmlformats.org/officeDocument/2006/relationships/customXml" Target="../ink/ink4568.xml"/><Relationship Id="rId119" Type="http://schemas.openxmlformats.org/officeDocument/2006/relationships/image" Target="../media/image3497.png"/><Relationship Id="rId118" Type="http://schemas.openxmlformats.org/officeDocument/2006/relationships/customXml" Target="../ink/ink4622.xml"/><Relationship Id="rId117" Type="http://schemas.openxmlformats.org/officeDocument/2006/relationships/image" Target="../media/image3496.png"/><Relationship Id="rId116" Type="http://schemas.openxmlformats.org/officeDocument/2006/relationships/customXml" Target="../ink/ink4621.xml"/><Relationship Id="rId115" Type="http://schemas.openxmlformats.org/officeDocument/2006/relationships/image" Target="../media/image3495.png"/><Relationship Id="rId114" Type="http://schemas.openxmlformats.org/officeDocument/2006/relationships/customXml" Target="../ink/ink4620.xml"/><Relationship Id="rId113" Type="http://schemas.openxmlformats.org/officeDocument/2006/relationships/image" Target="../media/image3494.png"/><Relationship Id="rId112" Type="http://schemas.openxmlformats.org/officeDocument/2006/relationships/customXml" Target="../ink/ink4619.xml"/><Relationship Id="rId111" Type="http://schemas.openxmlformats.org/officeDocument/2006/relationships/image" Target="../media/image3493.png"/><Relationship Id="rId110" Type="http://schemas.openxmlformats.org/officeDocument/2006/relationships/customXml" Target="../ink/ink4618.xml"/><Relationship Id="rId11" Type="http://schemas.openxmlformats.org/officeDocument/2006/relationships/image" Target="../media/image3444.png"/><Relationship Id="rId109" Type="http://schemas.openxmlformats.org/officeDocument/2006/relationships/image" Target="../media/image3492.png"/><Relationship Id="rId108" Type="http://schemas.openxmlformats.org/officeDocument/2006/relationships/customXml" Target="../ink/ink4617.xml"/><Relationship Id="rId107" Type="http://schemas.openxmlformats.org/officeDocument/2006/relationships/image" Target="../media/image3491.png"/><Relationship Id="rId106" Type="http://schemas.openxmlformats.org/officeDocument/2006/relationships/customXml" Target="../ink/ink4616.xml"/><Relationship Id="rId105" Type="http://schemas.openxmlformats.org/officeDocument/2006/relationships/customXml" Target="../ink/ink4615.xml"/><Relationship Id="rId104" Type="http://schemas.openxmlformats.org/officeDocument/2006/relationships/image" Target="../media/image3490.png"/><Relationship Id="rId103" Type="http://schemas.openxmlformats.org/officeDocument/2006/relationships/customXml" Target="../ink/ink4614.xml"/><Relationship Id="rId102" Type="http://schemas.openxmlformats.org/officeDocument/2006/relationships/image" Target="../media/image3489.png"/><Relationship Id="rId101" Type="http://schemas.openxmlformats.org/officeDocument/2006/relationships/customXml" Target="../ink/ink4613.xml"/><Relationship Id="rId100" Type="http://schemas.openxmlformats.org/officeDocument/2006/relationships/image" Target="../media/image3488.png"/><Relationship Id="rId10" Type="http://schemas.openxmlformats.org/officeDocument/2006/relationships/customXml" Target="../ink/ink4567.xml"/><Relationship Id="rId1" Type="http://schemas.openxmlformats.org/officeDocument/2006/relationships/image" Target="../media/image3394.png"/></Relationships>
</file>

<file path=ppt/slides/_rels/slide7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676.xml"/><Relationship Id="rId98" Type="http://schemas.openxmlformats.org/officeDocument/2006/relationships/image" Target="../media/image3548.png"/><Relationship Id="rId97" Type="http://schemas.openxmlformats.org/officeDocument/2006/relationships/customXml" Target="../ink/ink4675.xml"/><Relationship Id="rId96" Type="http://schemas.openxmlformats.org/officeDocument/2006/relationships/customXml" Target="../ink/ink4674.xml"/><Relationship Id="rId95" Type="http://schemas.openxmlformats.org/officeDocument/2006/relationships/image" Target="../media/image3547.png"/><Relationship Id="rId94" Type="http://schemas.openxmlformats.org/officeDocument/2006/relationships/customXml" Target="../ink/ink4673.xml"/><Relationship Id="rId93" Type="http://schemas.openxmlformats.org/officeDocument/2006/relationships/image" Target="../media/image3546.png"/><Relationship Id="rId92" Type="http://schemas.openxmlformats.org/officeDocument/2006/relationships/customXml" Target="../ink/ink4672.xml"/><Relationship Id="rId91" Type="http://schemas.openxmlformats.org/officeDocument/2006/relationships/image" Target="../media/image3545.png"/><Relationship Id="rId90" Type="http://schemas.openxmlformats.org/officeDocument/2006/relationships/customXml" Target="../ink/ink4671.xml"/><Relationship Id="rId9" Type="http://schemas.openxmlformats.org/officeDocument/2006/relationships/image" Target="../media/image3505.png"/><Relationship Id="rId89" Type="http://schemas.openxmlformats.org/officeDocument/2006/relationships/image" Target="../media/image3544.png"/><Relationship Id="rId88" Type="http://schemas.openxmlformats.org/officeDocument/2006/relationships/customXml" Target="../ink/ink4670.xml"/><Relationship Id="rId87" Type="http://schemas.openxmlformats.org/officeDocument/2006/relationships/image" Target="../media/image3543.png"/><Relationship Id="rId86" Type="http://schemas.openxmlformats.org/officeDocument/2006/relationships/customXml" Target="../ink/ink4669.xml"/><Relationship Id="rId85" Type="http://schemas.openxmlformats.org/officeDocument/2006/relationships/image" Target="../media/image3542.png"/><Relationship Id="rId84" Type="http://schemas.openxmlformats.org/officeDocument/2006/relationships/customXml" Target="../ink/ink4668.xml"/><Relationship Id="rId83" Type="http://schemas.openxmlformats.org/officeDocument/2006/relationships/image" Target="../media/image3541.png"/><Relationship Id="rId82" Type="http://schemas.openxmlformats.org/officeDocument/2006/relationships/customXml" Target="../ink/ink4667.xml"/><Relationship Id="rId81" Type="http://schemas.openxmlformats.org/officeDocument/2006/relationships/image" Target="../media/image3540.png"/><Relationship Id="rId80" Type="http://schemas.openxmlformats.org/officeDocument/2006/relationships/customXml" Target="../ink/ink4666.xml"/><Relationship Id="rId8" Type="http://schemas.openxmlformats.org/officeDocument/2006/relationships/customXml" Target="../ink/ink4630.xml"/><Relationship Id="rId79" Type="http://schemas.openxmlformats.org/officeDocument/2006/relationships/image" Target="../media/image3539.png"/><Relationship Id="rId78" Type="http://schemas.openxmlformats.org/officeDocument/2006/relationships/customXml" Target="../ink/ink4665.xml"/><Relationship Id="rId77" Type="http://schemas.openxmlformats.org/officeDocument/2006/relationships/image" Target="../media/image3538.png"/><Relationship Id="rId76" Type="http://schemas.openxmlformats.org/officeDocument/2006/relationships/customXml" Target="../ink/ink4664.xml"/><Relationship Id="rId75" Type="http://schemas.openxmlformats.org/officeDocument/2006/relationships/image" Target="../media/image3537.png"/><Relationship Id="rId74" Type="http://schemas.openxmlformats.org/officeDocument/2006/relationships/customXml" Target="../ink/ink4663.xml"/><Relationship Id="rId73" Type="http://schemas.openxmlformats.org/officeDocument/2006/relationships/image" Target="../media/image3536.png"/><Relationship Id="rId72" Type="http://schemas.openxmlformats.org/officeDocument/2006/relationships/customXml" Target="../ink/ink4662.xml"/><Relationship Id="rId71" Type="http://schemas.openxmlformats.org/officeDocument/2006/relationships/image" Target="../media/image3535.png"/><Relationship Id="rId70" Type="http://schemas.openxmlformats.org/officeDocument/2006/relationships/customXml" Target="../ink/ink4661.xml"/><Relationship Id="rId7" Type="http://schemas.openxmlformats.org/officeDocument/2006/relationships/image" Target="../media/image3504.png"/><Relationship Id="rId69" Type="http://schemas.openxmlformats.org/officeDocument/2006/relationships/image" Target="../media/image3534.png"/><Relationship Id="rId68" Type="http://schemas.openxmlformats.org/officeDocument/2006/relationships/customXml" Target="../ink/ink4660.xml"/><Relationship Id="rId67" Type="http://schemas.openxmlformats.org/officeDocument/2006/relationships/image" Target="../media/image3533.png"/><Relationship Id="rId66" Type="http://schemas.openxmlformats.org/officeDocument/2006/relationships/customXml" Target="../ink/ink4659.xml"/><Relationship Id="rId65" Type="http://schemas.openxmlformats.org/officeDocument/2006/relationships/image" Target="../media/image3532.png"/><Relationship Id="rId64" Type="http://schemas.openxmlformats.org/officeDocument/2006/relationships/customXml" Target="../ink/ink4658.xml"/><Relationship Id="rId63" Type="http://schemas.openxmlformats.org/officeDocument/2006/relationships/image" Target="../media/image3531.png"/><Relationship Id="rId62" Type="http://schemas.openxmlformats.org/officeDocument/2006/relationships/customXml" Target="../ink/ink4657.xml"/><Relationship Id="rId61" Type="http://schemas.openxmlformats.org/officeDocument/2006/relationships/image" Target="../media/image3530.png"/><Relationship Id="rId60" Type="http://schemas.openxmlformats.org/officeDocument/2006/relationships/customXml" Target="../ink/ink4656.xml"/><Relationship Id="rId6" Type="http://schemas.openxmlformats.org/officeDocument/2006/relationships/customXml" Target="../ink/ink4629.xml"/><Relationship Id="rId59" Type="http://schemas.openxmlformats.org/officeDocument/2006/relationships/image" Target="../media/image3529.png"/><Relationship Id="rId58" Type="http://schemas.openxmlformats.org/officeDocument/2006/relationships/customXml" Target="../ink/ink4655.xml"/><Relationship Id="rId57" Type="http://schemas.openxmlformats.org/officeDocument/2006/relationships/image" Target="../media/image3528.png"/><Relationship Id="rId56" Type="http://schemas.openxmlformats.org/officeDocument/2006/relationships/customXml" Target="../ink/ink4654.xml"/><Relationship Id="rId55" Type="http://schemas.openxmlformats.org/officeDocument/2006/relationships/image" Target="../media/image3527.png"/><Relationship Id="rId54" Type="http://schemas.openxmlformats.org/officeDocument/2006/relationships/customXml" Target="../ink/ink4653.xml"/><Relationship Id="rId53" Type="http://schemas.openxmlformats.org/officeDocument/2006/relationships/image" Target="../media/image3526.png"/><Relationship Id="rId52" Type="http://schemas.openxmlformats.org/officeDocument/2006/relationships/customXml" Target="../ink/ink4652.xml"/><Relationship Id="rId51" Type="http://schemas.openxmlformats.org/officeDocument/2006/relationships/image" Target="../media/image3525.png"/><Relationship Id="rId50" Type="http://schemas.openxmlformats.org/officeDocument/2006/relationships/customXml" Target="../ink/ink4651.xml"/><Relationship Id="rId5" Type="http://schemas.openxmlformats.org/officeDocument/2006/relationships/image" Target="../media/image3503.png"/><Relationship Id="rId49" Type="http://schemas.openxmlformats.org/officeDocument/2006/relationships/image" Target="../media/image3524.png"/><Relationship Id="rId48" Type="http://schemas.openxmlformats.org/officeDocument/2006/relationships/customXml" Target="../ink/ink4650.xml"/><Relationship Id="rId47" Type="http://schemas.openxmlformats.org/officeDocument/2006/relationships/image" Target="../media/image3523.png"/><Relationship Id="rId46" Type="http://schemas.openxmlformats.org/officeDocument/2006/relationships/customXml" Target="../ink/ink4649.xml"/><Relationship Id="rId45" Type="http://schemas.openxmlformats.org/officeDocument/2006/relationships/image" Target="../media/image3522.png"/><Relationship Id="rId44" Type="http://schemas.openxmlformats.org/officeDocument/2006/relationships/customXml" Target="../ink/ink4648.xml"/><Relationship Id="rId43" Type="http://schemas.openxmlformats.org/officeDocument/2006/relationships/image" Target="../media/image3521.png"/><Relationship Id="rId42" Type="http://schemas.openxmlformats.org/officeDocument/2006/relationships/customXml" Target="../ink/ink4647.xml"/><Relationship Id="rId41" Type="http://schemas.openxmlformats.org/officeDocument/2006/relationships/image" Target="../media/image815.png"/><Relationship Id="rId40" Type="http://schemas.openxmlformats.org/officeDocument/2006/relationships/customXml" Target="../ink/ink4646.xml"/><Relationship Id="rId4" Type="http://schemas.openxmlformats.org/officeDocument/2006/relationships/customXml" Target="../ink/ink4628.xml"/><Relationship Id="rId39" Type="http://schemas.openxmlformats.org/officeDocument/2006/relationships/image" Target="../media/image3520.png"/><Relationship Id="rId38" Type="http://schemas.openxmlformats.org/officeDocument/2006/relationships/customXml" Target="../ink/ink4645.xml"/><Relationship Id="rId37" Type="http://schemas.openxmlformats.org/officeDocument/2006/relationships/image" Target="../media/image3519.png"/><Relationship Id="rId36" Type="http://schemas.openxmlformats.org/officeDocument/2006/relationships/customXml" Target="../ink/ink4644.xml"/><Relationship Id="rId35" Type="http://schemas.openxmlformats.org/officeDocument/2006/relationships/image" Target="../media/image3518.png"/><Relationship Id="rId34" Type="http://schemas.openxmlformats.org/officeDocument/2006/relationships/customXml" Target="../ink/ink4643.xml"/><Relationship Id="rId33" Type="http://schemas.openxmlformats.org/officeDocument/2006/relationships/image" Target="../media/image3517.png"/><Relationship Id="rId32" Type="http://schemas.openxmlformats.org/officeDocument/2006/relationships/customXml" Target="../ink/ink4642.xml"/><Relationship Id="rId314" Type="http://schemas.openxmlformats.org/officeDocument/2006/relationships/slideLayout" Target="../slideLayouts/slideLayout24.xml"/><Relationship Id="rId313" Type="http://schemas.openxmlformats.org/officeDocument/2006/relationships/image" Target="../media/image3654.png"/><Relationship Id="rId312" Type="http://schemas.openxmlformats.org/officeDocument/2006/relationships/customXml" Target="../ink/ink4784.xml"/><Relationship Id="rId311" Type="http://schemas.openxmlformats.org/officeDocument/2006/relationships/image" Target="../media/image3653.png"/><Relationship Id="rId310" Type="http://schemas.openxmlformats.org/officeDocument/2006/relationships/customXml" Target="../ink/ink4783.xml"/><Relationship Id="rId31" Type="http://schemas.openxmlformats.org/officeDocument/2006/relationships/image" Target="../media/image3516.png"/><Relationship Id="rId309" Type="http://schemas.openxmlformats.org/officeDocument/2006/relationships/image" Target="../media/image3652.png"/><Relationship Id="rId308" Type="http://schemas.openxmlformats.org/officeDocument/2006/relationships/customXml" Target="../ink/ink4782.xml"/><Relationship Id="rId307" Type="http://schemas.openxmlformats.org/officeDocument/2006/relationships/image" Target="../media/image3651.png"/><Relationship Id="rId306" Type="http://schemas.openxmlformats.org/officeDocument/2006/relationships/customXml" Target="../ink/ink4781.xml"/><Relationship Id="rId305" Type="http://schemas.openxmlformats.org/officeDocument/2006/relationships/image" Target="../media/image3650.png"/><Relationship Id="rId304" Type="http://schemas.openxmlformats.org/officeDocument/2006/relationships/customXml" Target="../ink/ink4780.xml"/><Relationship Id="rId303" Type="http://schemas.openxmlformats.org/officeDocument/2006/relationships/image" Target="../media/image3649.png"/><Relationship Id="rId302" Type="http://schemas.openxmlformats.org/officeDocument/2006/relationships/customXml" Target="../ink/ink4779.xml"/><Relationship Id="rId301" Type="http://schemas.openxmlformats.org/officeDocument/2006/relationships/image" Target="../media/image3648.png"/><Relationship Id="rId300" Type="http://schemas.openxmlformats.org/officeDocument/2006/relationships/customXml" Target="../ink/ink4778.xml"/><Relationship Id="rId30" Type="http://schemas.openxmlformats.org/officeDocument/2006/relationships/customXml" Target="../ink/ink4641.xml"/><Relationship Id="rId3" Type="http://schemas.openxmlformats.org/officeDocument/2006/relationships/image" Target="../media/image3309.png"/><Relationship Id="rId299" Type="http://schemas.openxmlformats.org/officeDocument/2006/relationships/image" Target="../media/image3647.png"/><Relationship Id="rId298" Type="http://schemas.openxmlformats.org/officeDocument/2006/relationships/customXml" Target="../ink/ink4777.xml"/><Relationship Id="rId297" Type="http://schemas.openxmlformats.org/officeDocument/2006/relationships/image" Target="../media/image3646.png"/><Relationship Id="rId296" Type="http://schemas.openxmlformats.org/officeDocument/2006/relationships/customXml" Target="../ink/ink4776.xml"/><Relationship Id="rId295" Type="http://schemas.openxmlformats.org/officeDocument/2006/relationships/image" Target="../media/image3645.png"/><Relationship Id="rId294" Type="http://schemas.openxmlformats.org/officeDocument/2006/relationships/customXml" Target="../ink/ink4775.xml"/><Relationship Id="rId293" Type="http://schemas.openxmlformats.org/officeDocument/2006/relationships/image" Target="../media/image3644.png"/><Relationship Id="rId292" Type="http://schemas.openxmlformats.org/officeDocument/2006/relationships/customXml" Target="../ink/ink4774.xml"/><Relationship Id="rId291" Type="http://schemas.openxmlformats.org/officeDocument/2006/relationships/image" Target="../media/image3643.png"/><Relationship Id="rId290" Type="http://schemas.openxmlformats.org/officeDocument/2006/relationships/customXml" Target="../ink/ink4773.xml"/><Relationship Id="rId29" Type="http://schemas.openxmlformats.org/officeDocument/2006/relationships/image" Target="../media/image3515.png"/><Relationship Id="rId289" Type="http://schemas.openxmlformats.org/officeDocument/2006/relationships/image" Target="../media/image3642.png"/><Relationship Id="rId288" Type="http://schemas.openxmlformats.org/officeDocument/2006/relationships/customXml" Target="../ink/ink4772.xml"/><Relationship Id="rId287" Type="http://schemas.openxmlformats.org/officeDocument/2006/relationships/image" Target="../media/image3641.png"/><Relationship Id="rId286" Type="http://schemas.openxmlformats.org/officeDocument/2006/relationships/customXml" Target="../ink/ink4771.xml"/><Relationship Id="rId285" Type="http://schemas.openxmlformats.org/officeDocument/2006/relationships/image" Target="../media/image3640.png"/><Relationship Id="rId284" Type="http://schemas.openxmlformats.org/officeDocument/2006/relationships/customXml" Target="../ink/ink4770.xml"/><Relationship Id="rId283" Type="http://schemas.openxmlformats.org/officeDocument/2006/relationships/image" Target="../media/image3639.png"/><Relationship Id="rId282" Type="http://schemas.openxmlformats.org/officeDocument/2006/relationships/customXml" Target="../ink/ink4769.xml"/><Relationship Id="rId281" Type="http://schemas.openxmlformats.org/officeDocument/2006/relationships/image" Target="../media/image3638.png"/><Relationship Id="rId280" Type="http://schemas.openxmlformats.org/officeDocument/2006/relationships/customXml" Target="../ink/ink4768.xml"/><Relationship Id="rId28" Type="http://schemas.openxmlformats.org/officeDocument/2006/relationships/customXml" Target="../ink/ink4640.xml"/><Relationship Id="rId279" Type="http://schemas.openxmlformats.org/officeDocument/2006/relationships/image" Target="../media/image3637.png"/><Relationship Id="rId278" Type="http://schemas.openxmlformats.org/officeDocument/2006/relationships/customXml" Target="../ink/ink4767.xml"/><Relationship Id="rId277" Type="http://schemas.openxmlformats.org/officeDocument/2006/relationships/image" Target="../media/image3636.png"/><Relationship Id="rId276" Type="http://schemas.openxmlformats.org/officeDocument/2006/relationships/customXml" Target="../ink/ink4766.xml"/><Relationship Id="rId275" Type="http://schemas.openxmlformats.org/officeDocument/2006/relationships/image" Target="../media/image3635.png"/><Relationship Id="rId274" Type="http://schemas.openxmlformats.org/officeDocument/2006/relationships/customXml" Target="../ink/ink4765.xml"/><Relationship Id="rId273" Type="http://schemas.openxmlformats.org/officeDocument/2006/relationships/image" Target="../media/image3634.png"/><Relationship Id="rId272" Type="http://schemas.openxmlformats.org/officeDocument/2006/relationships/customXml" Target="../ink/ink4764.xml"/><Relationship Id="rId271" Type="http://schemas.openxmlformats.org/officeDocument/2006/relationships/image" Target="../media/image3633.png"/><Relationship Id="rId270" Type="http://schemas.openxmlformats.org/officeDocument/2006/relationships/customXml" Target="../ink/ink4763.xml"/><Relationship Id="rId27" Type="http://schemas.openxmlformats.org/officeDocument/2006/relationships/image" Target="../media/image3514.png"/><Relationship Id="rId269" Type="http://schemas.openxmlformats.org/officeDocument/2006/relationships/image" Target="../media/image3632.png"/><Relationship Id="rId268" Type="http://schemas.openxmlformats.org/officeDocument/2006/relationships/customXml" Target="../ink/ink4762.xml"/><Relationship Id="rId267" Type="http://schemas.openxmlformats.org/officeDocument/2006/relationships/image" Target="../media/image3631.png"/><Relationship Id="rId266" Type="http://schemas.openxmlformats.org/officeDocument/2006/relationships/customXml" Target="../ink/ink4761.xml"/><Relationship Id="rId265" Type="http://schemas.openxmlformats.org/officeDocument/2006/relationships/image" Target="../media/image3630.png"/><Relationship Id="rId264" Type="http://schemas.openxmlformats.org/officeDocument/2006/relationships/customXml" Target="../ink/ink4760.xml"/><Relationship Id="rId263" Type="http://schemas.openxmlformats.org/officeDocument/2006/relationships/image" Target="../media/image3629.png"/><Relationship Id="rId262" Type="http://schemas.openxmlformats.org/officeDocument/2006/relationships/customXml" Target="../ink/ink4759.xml"/><Relationship Id="rId261" Type="http://schemas.openxmlformats.org/officeDocument/2006/relationships/image" Target="../media/image3628.png"/><Relationship Id="rId260" Type="http://schemas.openxmlformats.org/officeDocument/2006/relationships/customXml" Target="../ink/ink4758.xml"/><Relationship Id="rId26" Type="http://schemas.openxmlformats.org/officeDocument/2006/relationships/customXml" Target="../ink/ink4639.xml"/><Relationship Id="rId259" Type="http://schemas.openxmlformats.org/officeDocument/2006/relationships/image" Target="../media/image3627.png"/><Relationship Id="rId258" Type="http://schemas.openxmlformats.org/officeDocument/2006/relationships/customXml" Target="../ink/ink4757.xml"/><Relationship Id="rId257" Type="http://schemas.openxmlformats.org/officeDocument/2006/relationships/image" Target="../media/image3626.png"/><Relationship Id="rId256" Type="http://schemas.openxmlformats.org/officeDocument/2006/relationships/customXml" Target="../ink/ink4756.xml"/><Relationship Id="rId255" Type="http://schemas.openxmlformats.org/officeDocument/2006/relationships/image" Target="../media/image3625.png"/><Relationship Id="rId254" Type="http://schemas.openxmlformats.org/officeDocument/2006/relationships/customXml" Target="../ink/ink4755.xml"/><Relationship Id="rId253" Type="http://schemas.openxmlformats.org/officeDocument/2006/relationships/customXml" Target="../ink/ink4754.xml"/><Relationship Id="rId252" Type="http://schemas.openxmlformats.org/officeDocument/2006/relationships/image" Target="../media/image3624.png"/><Relationship Id="rId251" Type="http://schemas.openxmlformats.org/officeDocument/2006/relationships/customXml" Target="../ink/ink4753.xml"/><Relationship Id="rId250" Type="http://schemas.openxmlformats.org/officeDocument/2006/relationships/image" Target="../media/image3623.png"/><Relationship Id="rId25" Type="http://schemas.openxmlformats.org/officeDocument/2006/relationships/image" Target="../media/image3513.png"/><Relationship Id="rId249" Type="http://schemas.openxmlformats.org/officeDocument/2006/relationships/customXml" Target="../ink/ink4752.xml"/><Relationship Id="rId248" Type="http://schemas.openxmlformats.org/officeDocument/2006/relationships/image" Target="../media/image3622.png"/><Relationship Id="rId247" Type="http://schemas.openxmlformats.org/officeDocument/2006/relationships/customXml" Target="../ink/ink4751.xml"/><Relationship Id="rId246" Type="http://schemas.openxmlformats.org/officeDocument/2006/relationships/image" Target="../media/image3621.png"/><Relationship Id="rId245" Type="http://schemas.openxmlformats.org/officeDocument/2006/relationships/customXml" Target="../ink/ink4750.xml"/><Relationship Id="rId244" Type="http://schemas.openxmlformats.org/officeDocument/2006/relationships/image" Target="../media/image3620.png"/><Relationship Id="rId243" Type="http://schemas.openxmlformats.org/officeDocument/2006/relationships/customXml" Target="../ink/ink4749.xml"/><Relationship Id="rId242" Type="http://schemas.openxmlformats.org/officeDocument/2006/relationships/image" Target="../media/image3619.png"/><Relationship Id="rId241" Type="http://schemas.openxmlformats.org/officeDocument/2006/relationships/customXml" Target="../ink/ink4748.xml"/><Relationship Id="rId240" Type="http://schemas.openxmlformats.org/officeDocument/2006/relationships/image" Target="../media/image3618.png"/><Relationship Id="rId24" Type="http://schemas.openxmlformats.org/officeDocument/2006/relationships/customXml" Target="../ink/ink4638.xml"/><Relationship Id="rId239" Type="http://schemas.openxmlformats.org/officeDocument/2006/relationships/customXml" Target="../ink/ink4747.xml"/><Relationship Id="rId238" Type="http://schemas.openxmlformats.org/officeDocument/2006/relationships/image" Target="../media/image3617.png"/><Relationship Id="rId237" Type="http://schemas.openxmlformats.org/officeDocument/2006/relationships/customXml" Target="../ink/ink4746.xml"/><Relationship Id="rId236" Type="http://schemas.openxmlformats.org/officeDocument/2006/relationships/image" Target="../media/image3616.png"/><Relationship Id="rId235" Type="http://schemas.openxmlformats.org/officeDocument/2006/relationships/customXml" Target="../ink/ink4745.xml"/><Relationship Id="rId234" Type="http://schemas.openxmlformats.org/officeDocument/2006/relationships/image" Target="../media/image3615.png"/><Relationship Id="rId233" Type="http://schemas.openxmlformats.org/officeDocument/2006/relationships/customXml" Target="../ink/ink4744.xml"/><Relationship Id="rId232" Type="http://schemas.openxmlformats.org/officeDocument/2006/relationships/image" Target="../media/image3614.png"/><Relationship Id="rId231" Type="http://schemas.openxmlformats.org/officeDocument/2006/relationships/customXml" Target="../ink/ink4743.xml"/><Relationship Id="rId230" Type="http://schemas.openxmlformats.org/officeDocument/2006/relationships/image" Target="../media/image3613.png"/><Relationship Id="rId23" Type="http://schemas.openxmlformats.org/officeDocument/2006/relationships/image" Target="../media/image3512.png"/><Relationship Id="rId229" Type="http://schemas.openxmlformats.org/officeDocument/2006/relationships/customXml" Target="../ink/ink4742.xml"/><Relationship Id="rId228" Type="http://schemas.openxmlformats.org/officeDocument/2006/relationships/image" Target="../media/image3612.png"/><Relationship Id="rId227" Type="http://schemas.openxmlformats.org/officeDocument/2006/relationships/customXml" Target="../ink/ink4741.xml"/><Relationship Id="rId226" Type="http://schemas.openxmlformats.org/officeDocument/2006/relationships/image" Target="../media/image3611.png"/><Relationship Id="rId225" Type="http://schemas.openxmlformats.org/officeDocument/2006/relationships/customXml" Target="../ink/ink4740.xml"/><Relationship Id="rId224" Type="http://schemas.openxmlformats.org/officeDocument/2006/relationships/image" Target="../media/image3610.png"/><Relationship Id="rId223" Type="http://schemas.openxmlformats.org/officeDocument/2006/relationships/customXml" Target="../ink/ink4739.xml"/><Relationship Id="rId222" Type="http://schemas.openxmlformats.org/officeDocument/2006/relationships/image" Target="../media/image3609.png"/><Relationship Id="rId221" Type="http://schemas.openxmlformats.org/officeDocument/2006/relationships/customXml" Target="../ink/ink4738.xml"/><Relationship Id="rId220" Type="http://schemas.openxmlformats.org/officeDocument/2006/relationships/image" Target="../media/image3608.png"/><Relationship Id="rId22" Type="http://schemas.openxmlformats.org/officeDocument/2006/relationships/customXml" Target="../ink/ink4637.xml"/><Relationship Id="rId219" Type="http://schemas.openxmlformats.org/officeDocument/2006/relationships/customXml" Target="../ink/ink4737.xml"/><Relationship Id="rId218" Type="http://schemas.openxmlformats.org/officeDocument/2006/relationships/image" Target="../media/image3607.png"/><Relationship Id="rId217" Type="http://schemas.openxmlformats.org/officeDocument/2006/relationships/customXml" Target="../ink/ink4736.xml"/><Relationship Id="rId216" Type="http://schemas.openxmlformats.org/officeDocument/2006/relationships/image" Target="../media/image3606.png"/><Relationship Id="rId215" Type="http://schemas.openxmlformats.org/officeDocument/2006/relationships/customXml" Target="../ink/ink4735.xml"/><Relationship Id="rId214" Type="http://schemas.openxmlformats.org/officeDocument/2006/relationships/image" Target="../media/image3605.png"/><Relationship Id="rId213" Type="http://schemas.openxmlformats.org/officeDocument/2006/relationships/customXml" Target="../ink/ink4734.xml"/><Relationship Id="rId212" Type="http://schemas.openxmlformats.org/officeDocument/2006/relationships/image" Target="../media/image3604.png"/><Relationship Id="rId211" Type="http://schemas.openxmlformats.org/officeDocument/2006/relationships/customXml" Target="../ink/ink4733.xml"/><Relationship Id="rId210" Type="http://schemas.openxmlformats.org/officeDocument/2006/relationships/image" Target="../media/image3603.png"/><Relationship Id="rId21" Type="http://schemas.openxmlformats.org/officeDocument/2006/relationships/image" Target="../media/image3511.png"/><Relationship Id="rId209" Type="http://schemas.openxmlformats.org/officeDocument/2006/relationships/customXml" Target="../ink/ink4732.xml"/><Relationship Id="rId208" Type="http://schemas.openxmlformats.org/officeDocument/2006/relationships/image" Target="../media/image3602.png"/><Relationship Id="rId207" Type="http://schemas.openxmlformats.org/officeDocument/2006/relationships/customXml" Target="../ink/ink4731.xml"/><Relationship Id="rId206" Type="http://schemas.openxmlformats.org/officeDocument/2006/relationships/image" Target="../media/image3601.png"/><Relationship Id="rId205" Type="http://schemas.openxmlformats.org/officeDocument/2006/relationships/customXml" Target="../ink/ink4730.xml"/><Relationship Id="rId204" Type="http://schemas.openxmlformats.org/officeDocument/2006/relationships/image" Target="../media/image3600.png"/><Relationship Id="rId203" Type="http://schemas.openxmlformats.org/officeDocument/2006/relationships/customXml" Target="../ink/ink4729.xml"/><Relationship Id="rId202" Type="http://schemas.openxmlformats.org/officeDocument/2006/relationships/image" Target="../media/image3599.png"/><Relationship Id="rId201" Type="http://schemas.openxmlformats.org/officeDocument/2006/relationships/customXml" Target="../ink/ink4728.xml"/><Relationship Id="rId200" Type="http://schemas.openxmlformats.org/officeDocument/2006/relationships/image" Target="../media/image3598.png"/><Relationship Id="rId20" Type="http://schemas.openxmlformats.org/officeDocument/2006/relationships/customXml" Target="../ink/ink4636.xml"/><Relationship Id="rId2" Type="http://schemas.openxmlformats.org/officeDocument/2006/relationships/tags" Target="../tags/tag93.xml"/><Relationship Id="rId199" Type="http://schemas.openxmlformats.org/officeDocument/2006/relationships/customXml" Target="../ink/ink4727.xml"/><Relationship Id="rId198" Type="http://schemas.openxmlformats.org/officeDocument/2006/relationships/image" Target="../media/image3597.png"/><Relationship Id="rId197" Type="http://schemas.openxmlformats.org/officeDocument/2006/relationships/customXml" Target="../ink/ink4726.xml"/><Relationship Id="rId196" Type="http://schemas.openxmlformats.org/officeDocument/2006/relationships/image" Target="../media/image3596.png"/><Relationship Id="rId195" Type="http://schemas.openxmlformats.org/officeDocument/2006/relationships/customXml" Target="../ink/ink4725.xml"/><Relationship Id="rId194" Type="http://schemas.openxmlformats.org/officeDocument/2006/relationships/image" Target="../media/image3595.png"/><Relationship Id="rId193" Type="http://schemas.openxmlformats.org/officeDocument/2006/relationships/customXml" Target="../ink/ink4724.xml"/><Relationship Id="rId192" Type="http://schemas.openxmlformats.org/officeDocument/2006/relationships/image" Target="../media/image3594.png"/><Relationship Id="rId191" Type="http://schemas.openxmlformats.org/officeDocument/2006/relationships/customXml" Target="../ink/ink4723.xml"/><Relationship Id="rId190" Type="http://schemas.openxmlformats.org/officeDocument/2006/relationships/image" Target="../media/image3593.png"/><Relationship Id="rId19" Type="http://schemas.openxmlformats.org/officeDocument/2006/relationships/image" Target="../media/image3510.png"/><Relationship Id="rId189" Type="http://schemas.openxmlformats.org/officeDocument/2006/relationships/customXml" Target="../ink/ink4722.xml"/><Relationship Id="rId188" Type="http://schemas.openxmlformats.org/officeDocument/2006/relationships/image" Target="../media/image3592.png"/><Relationship Id="rId187" Type="http://schemas.openxmlformats.org/officeDocument/2006/relationships/customXml" Target="../ink/ink4721.xml"/><Relationship Id="rId186" Type="http://schemas.openxmlformats.org/officeDocument/2006/relationships/image" Target="../media/image3591.png"/><Relationship Id="rId185" Type="http://schemas.openxmlformats.org/officeDocument/2006/relationships/customXml" Target="../ink/ink4720.xml"/><Relationship Id="rId184" Type="http://schemas.openxmlformats.org/officeDocument/2006/relationships/image" Target="../media/image3590.png"/><Relationship Id="rId183" Type="http://schemas.openxmlformats.org/officeDocument/2006/relationships/customXml" Target="../ink/ink4719.xml"/><Relationship Id="rId182" Type="http://schemas.openxmlformats.org/officeDocument/2006/relationships/image" Target="../media/image3589.png"/><Relationship Id="rId181" Type="http://schemas.openxmlformats.org/officeDocument/2006/relationships/customXml" Target="../ink/ink4718.xml"/><Relationship Id="rId180" Type="http://schemas.openxmlformats.org/officeDocument/2006/relationships/image" Target="../media/image3588.png"/><Relationship Id="rId18" Type="http://schemas.openxmlformats.org/officeDocument/2006/relationships/customXml" Target="../ink/ink4635.xml"/><Relationship Id="rId179" Type="http://schemas.openxmlformats.org/officeDocument/2006/relationships/customXml" Target="../ink/ink4717.xml"/><Relationship Id="rId178" Type="http://schemas.openxmlformats.org/officeDocument/2006/relationships/image" Target="../media/image3587.png"/><Relationship Id="rId177" Type="http://schemas.openxmlformats.org/officeDocument/2006/relationships/customXml" Target="../ink/ink4716.xml"/><Relationship Id="rId176" Type="http://schemas.openxmlformats.org/officeDocument/2006/relationships/image" Target="../media/image3586.png"/><Relationship Id="rId175" Type="http://schemas.openxmlformats.org/officeDocument/2006/relationships/customXml" Target="../ink/ink4715.xml"/><Relationship Id="rId174" Type="http://schemas.openxmlformats.org/officeDocument/2006/relationships/image" Target="../media/image3585.png"/><Relationship Id="rId173" Type="http://schemas.openxmlformats.org/officeDocument/2006/relationships/customXml" Target="../ink/ink4714.xml"/><Relationship Id="rId172" Type="http://schemas.openxmlformats.org/officeDocument/2006/relationships/image" Target="../media/image3584.png"/><Relationship Id="rId171" Type="http://schemas.openxmlformats.org/officeDocument/2006/relationships/customXml" Target="../ink/ink4713.xml"/><Relationship Id="rId170" Type="http://schemas.openxmlformats.org/officeDocument/2006/relationships/image" Target="../media/image3583.png"/><Relationship Id="rId17" Type="http://schemas.openxmlformats.org/officeDocument/2006/relationships/image" Target="../media/image3509.png"/><Relationship Id="rId169" Type="http://schemas.openxmlformats.org/officeDocument/2006/relationships/customXml" Target="../ink/ink4712.xml"/><Relationship Id="rId168" Type="http://schemas.openxmlformats.org/officeDocument/2006/relationships/image" Target="../media/image3582.png"/><Relationship Id="rId167" Type="http://schemas.openxmlformats.org/officeDocument/2006/relationships/customXml" Target="../ink/ink4711.xml"/><Relationship Id="rId166" Type="http://schemas.openxmlformats.org/officeDocument/2006/relationships/image" Target="../media/image3581.png"/><Relationship Id="rId165" Type="http://schemas.openxmlformats.org/officeDocument/2006/relationships/customXml" Target="../ink/ink4710.xml"/><Relationship Id="rId164" Type="http://schemas.openxmlformats.org/officeDocument/2006/relationships/image" Target="../media/image3580.png"/><Relationship Id="rId163" Type="http://schemas.openxmlformats.org/officeDocument/2006/relationships/customXml" Target="../ink/ink4709.xml"/><Relationship Id="rId162" Type="http://schemas.openxmlformats.org/officeDocument/2006/relationships/image" Target="../media/image3579.png"/><Relationship Id="rId161" Type="http://schemas.openxmlformats.org/officeDocument/2006/relationships/customXml" Target="../ink/ink4708.xml"/><Relationship Id="rId160" Type="http://schemas.openxmlformats.org/officeDocument/2006/relationships/image" Target="../media/image3578.png"/><Relationship Id="rId16" Type="http://schemas.openxmlformats.org/officeDocument/2006/relationships/customXml" Target="../ink/ink4634.xml"/><Relationship Id="rId159" Type="http://schemas.openxmlformats.org/officeDocument/2006/relationships/customXml" Target="../ink/ink4707.xml"/><Relationship Id="rId158" Type="http://schemas.openxmlformats.org/officeDocument/2006/relationships/image" Target="../media/image3577.png"/><Relationship Id="rId157" Type="http://schemas.openxmlformats.org/officeDocument/2006/relationships/customXml" Target="../ink/ink4706.xml"/><Relationship Id="rId156" Type="http://schemas.openxmlformats.org/officeDocument/2006/relationships/image" Target="../media/image3576.png"/><Relationship Id="rId155" Type="http://schemas.openxmlformats.org/officeDocument/2006/relationships/customXml" Target="../ink/ink4705.xml"/><Relationship Id="rId154" Type="http://schemas.openxmlformats.org/officeDocument/2006/relationships/image" Target="../media/image3575.png"/><Relationship Id="rId153" Type="http://schemas.openxmlformats.org/officeDocument/2006/relationships/customXml" Target="../ink/ink4704.xml"/><Relationship Id="rId152" Type="http://schemas.openxmlformats.org/officeDocument/2006/relationships/image" Target="../media/image3574.png"/><Relationship Id="rId151" Type="http://schemas.openxmlformats.org/officeDocument/2006/relationships/customXml" Target="../ink/ink4703.xml"/><Relationship Id="rId150" Type="http://schemas.openxmlformats.org/officeDocument/2006/relationships/customXml" Target="../ink/ink4702.xml"/><Relationship Id="rId15" Type="http://schemas.openxmlformats.org/officeDocument/2006/relationships/image" Target="../media/image3508.png"/><Relationship Id="rId149" Type="http://schemas.openxmlformats.org/officeDocument/2006/relationships/image" Target="../media/image3573.png"/><Relationship Id="rId148" Type="http://schemas.openxmlformats.org/officeDocument/2006/relationships/customXml" Target="../ink/ink4701.xml"/><Relationship Id="rId147" Type="http://schemas.openxmlformats.org/officeDocument/2006/relationships/customXml" Target="../ink/ink4700.xml"/><Relationship Id="rId146" Type="http://schemas.openxmlformats.org/officeDocument/2006/relationships/image" Target="../media/image3572.png"/><Relationship Id="rId145" Type="http://schemas.openxmlformats.org/officeDocument/2006/relationships/customXml" Target="../ink/ink4699.xml"/><Relationship Id="rId144" Type="http://schemas.openxmlformats.org/officeDocument/2006/relationships/image" Target="../media/image3571.png"/><Relationship Id="rId143" Type="http://schemas.openxmlformats.org/officeDocument/2006/relationships/customXml" Target="../ink/ink4698.xml"/><Relationship Id="rId142" Type="http://schemas.openxmlformats.org/officeDocument/2006/relationships/image" Target="../media/image3570.png"/><Relationship Id="rId141" Type="http://schemas.openxmlformats.org/officeDocument/2006/relationships/customXml" Target="../ink/ink4697.xml"/><Relationship Id="rId140" Type="http://schemas.openxmlformats.org/officeDocument/2006/relationships/image" Target="../media/image3569.png"/><Relationship Id="rId14" Type="http://schemas.openxmlformats.org/officeDocument/2006/relationships/customXml" Target="../ink/ink4633.xml"/><Relationship Id="rId139" Type="http://schemas.openxmlformats.org/officeDocument/2006/relationships/customXml" Target="../ink/ink4696.xml"/><Relationship Id="rId138" Type="http://schemas.openxmlformats.org/officeDocument/2006/relationships/image" Target="../media/image3568.png"/><Relationship Id="rId137" Type="http://schemas.openxmlformats.org/officeDocument/2006/relationships/customXml" Target="../ink/ink4695.xml"/><Relationship Id="rId136" Type="http://schemas.openxmlformats.org/officeDocument/2006/relationships/image" Target="../media/image3567.png"/><Relationship Id="rId135" Type="http://schemas.openxmlformats.org/officeDocument/2006/relationships/customXml" Target="../ink/ink4694.xml"/><Relationship Id="rId134" Type="http://schemas.openxmlformats.org/officeDocument/2006/relationships/image" Target="../media/image3566.png"/><Relationship Id="rId133" Type="http://schemas.openxmlformats.org/officeDocument/2006/relationships/customXml" Target="../ink/ink4693.xml"/><Relationship Id="rId132" Type="http://schemas.openxmlformats.org/officeDocument/2006/relationships/image" Target="../media/image3565.png"/><Relationship Id="rId131" Type="http://schemas.openxmlformats.org/officeDocument/2006/relationships/customXml" Target="../ink/ink4692.xml"/><Relationship Id="rId130" Type="http://schemas.openxmlformats.org/officeDocument/2006/relationships/image" Target="../media/image3564.png"/><Relationship Id="rId13" Type="http://schemas.openxmlformats.org/officeDocument/2006/relationships/image" Target="../media/image3507.png"/><Relationship Id="rId129" Type="http://schemas.openxmlformats.org/officeDocument/2006/relationships/customXml" Target="../ink/ink4691.xml"/><Relationship Id="rId128" Type="http://schemas.openxmlformats.org/officeDocument/2006/relationships/image" Target="../media/image3563.png"/><Relationship Id="rId127" Type="http://schemas.openxmlformats.org/officeDocument/2006/relationships/customXml" Target="../ink/ink4690.xml"/><Relationship Id="rId126" Type="http://schemas.openxmlformats.org/officeDocument/2006/relationships/image" Target="../media/image3562.png"/><Relationship Id="rId125" Type="http://schemas.openxmlformats.org/officeDocument/2006/relationships/customXml" Target="../ink/ink4689.xml"/><Relationship Id="rId124" Type="http://schemas.openxmlformats.org/officeDocument/2006/relationships/image" Target="../media/image3561.png"/><Relationship Id="rId123" Type="http://schemas.openxmlformats.org/officeDocument/2006/relationships/customXml" Target="../ink/ink4688.xml"/><Relationship Id="rId122" Type="http://schemas.openxmlformats.org/officeDocument/2006/relationships/image" Target="../media/image3560.png"/><Relationship Id="rId121" Type="http://schemas.openxmlformats.org/officeDocument/2006/relationships/customXml" Target="../ink/ink4687.xml"/><Relationship Id="rId120" Type="http://schemas.openxmlformats.org/officeDocument/2006/relationships/image" Target="../media/image3559.png"/><Relationship Id="rId12" Type="http://schemas.openxmlformats.org/officeDocument/2006/relationships/customXml" Target="../ink/ink4632.xml"/><Relationship Id="rId119" Type="http://schemas.openxmlformats.org/officeDocument/2006/relationships/customXml" Target="../ink/ink4686.xml"/><Relationship Id="rId118" Type="http://schemas.openxmlformats.org/officeDocument/2006/relationships/image" Target="../media/image3558.png"/><Relationship Id="rId117" Type="http://schemas.openxmlformats.org/officeDocument/2006/relationships/customXml" Target="../ink/ink4685.xml"/><Relationship Id="rId116" Type="http://schemas.openxmlformats.org/officeDocument/2006/relationships/image" Target="../media/image3557.png"/><Relationship Id="rId115" Type="http://schemas.openxmlformats.org/officeDocument/2006/relationships/customXml" Target="../ink/ink4684.xml"/><Relationship Id="rId114" Type="http://schemas.openxmlformats.org/officeDocument/2006/relationships/image" Target="../media/image3556.png"/><Relationship Id="rId113" Type="http://schemas.openxmlformats.org/officeDocument/2006/relationships/customXml" Target="../ink/ink4683.xml"/><Relationship Id="rId112" Type="http://schemas.openxmlformats.org/officeDocument/2006/relationships/image" Target="../media/image3555.png"/><Relationship Id="rId111" Type="http://schemas.openxmlformats.org/officeDocument/2006/relationships/customXml" Target="../ink/ink4682.xml"/><Relationship Id="rId110" Type="http://schemas.openxmlformats.org/officeDocument/2006/relationships/image" Target="../media/image3554.png"/><Relationship Id="rId11" Type="http://schemas.openxmlformats.org/officeDocument/2006/relationships/image" Target="../media/image3506.png"/><Relationship Id="rId109" Type="http://schemas.openxmlformats.org/officeDocument/2006/relationships/customXml" Target="../ink/ink4681.xml"/><Relationship Id="rId108" Type="http://schemas.openxmlformats.org/officeDocument/2006/relationships/image" Target="../media/image3553.png"/><Relationship Id="rId107" Type="http://schemas.openxmlformats.org/officeDocument/2006/relationships/customXml" Target="../ink/ink4680.xml"/><Relationship Id="rId106" Type="http://schemas.openxmlformats.org/officeDocument/2006/relationships/image" Target="../media/image3552.png"/><Relationship Id="rId105" Type="http://schemas.openxmlformats.org/officeDocument/2006/relationships/customXml" Target="../ink/ink4679.xml"/><Relationship Id="rId104" Type="http://schemas.openxmlformats.org/officeDocument/2006/relationships/image" Target="../media/image3551.png"/><Relationship Id="rId103" Type="http://schemas.openxmlformats.org/officeDocument/2006/relationships/customXml" Target="../ink/ink4678.xml"/><Relationship Id="rId102" Type="http://schemas.openxmlformats.org/officeDocument/2006/relationships/image" Target="../media/image3550.png"/><Relationship Id="rId101" Type="http://schemas.openxmlformats.org/officeDocument/2006/relationships/customXml" Target="../ink/ink4677.xml"/><Relationship Id="rId100" Type="http://schemas.openxmlformats.org/officeDocument/2006/relationships/image" Target="../media/image3549.png"/><Relationship Id="rId10" Type="http://schemas.openxmlformats.org/officeDocument/2006/relationships/customXml" Target="../ink/ink4631.xml"/><Relationship Id="rId1" Type="http://schemas.openxmlformats.org/officeDocument/2006/relationships/image" Target="../media/image3394.png"/></Relationships>
</file>

<file path=ppt/slides/_rels/slide7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702.png"/><Relationship Id="rId98" Type="http://schemas.openxmlformats.org/officeDocument/2006/relationships/customXml" Target="../ink/ink4832.xml"/><Relationship Id="rId97" Type="http://schemas.openxmlformats.org/officeDocument/2006/relationships/image" Target="../media/image3701.png"/><Relationship Id="rId96" Type="http://schemas.openxmlformats.org/officeDocument/2006/relationships/customXml" Target="../ink/ink4831.xml"/><Relationship Id="rId95" Type="http://schemas.openxmlformats.org/officeDocument/2006/relationships/image" Target="../media/image3700.png"/><Relationship Id="rId94" Type="http://schemas.openxmlformats.org/officeDocument/2006/relationships/customXml" Target="../ink/ink4830.xml"/><Relationship Id="rId93" Type="http://schemas.openxmlformats.org/officeDocument/2006/relationships/image" Target="../media/image3699.png"/><Relationship Id="rId92" Type="http://schemas.openxmlformats.org/officeDocument/2006/relationships/customXml" Target="../ink/ink4829.xml"/><Relationship Id="rId91" Type="http://schemas.openxmlformats.org/officeDocument/2006/relationships/image" Target="../media/image3698.png"/><Relationship Id="rId90" Type="http://schemas.openxmlformats.org/officeDocument/2006/relationships/customXml" Target="../ink/ink4828.xml"/><Relationship Id="rId9" Type="http://schemas.openxmlformats.org/officeDocument/2006/relationships/image" Target="../media/image3657.png"/><Relationship Id="rId89" Type="http://schemas.openxmlformats.org/officeDocument/2006/relationships/image" Target="../media/image3697.png"/><Relationship Id="rId88" Type="http://schemas.openxmlformats.org/officeDocument/2006/relationships/customXml" Target="../ink/ink4827.xml"/><Relationship Id="rId87" Type="http://schemas.openxmlformats.org/officeDocument/2006/relationships/image" Target="../media/image3696.png"/><Relationship Id="rId86" Type="http://schemas.openxmlformats.org/officeDocument/2006/relationships/customXml" Target="../ink/ink4826.xml"/><Relationship Id="rId85" Type="http://schemas.openxmlformats.org/officeDocument/2006/relationships/image" Target="../media/image3695.png"/><Relationship Id="rId84" Type="http://schemas.openxmlformats.org/officeDocument/2006/relationships/customXml" Target="../ink/ink4825.xml"/><Relationship Id="rId83" Type="http://schemas.openxmlformats.org/officeDocument/2006/relationships/image" Target="../media/image3694.png"/><Relationship Id="rId82" Type="http://schemas.openxmlformats.org/officeDocument/2006/relationships/customXml" Target="../ink/ink4824.xml"/><Relationship Id="rId81" Type="http://schemas.openxmlformats.org/officeDocument/2006/relationships/image" Target="../media/image3693.png"/><Relationship Id="rId80" Type="http://schemas.openxmlformats.org/officeDocument/2006/relationships/customXml" Target="../ink/ink4823.xml"/><Relationship Id="rId8" Type="http://schemas.openxmlformats.org/officeDocument/2006/relationships/customXml" Target="../ink/ink4787.xml"/><Relationship Id="rId79" Type="http://schemas.openxmlformats.org/officeDocument/2006/relationships/image" Target="../media/image3692.png"/><Relationship Id="rId78" Type="http://schemas.openxmlformats.org/officeDocument/2006/relationships/customXml" Target="../ink/ink4822.xml"/><Relationship Id="rId77" Type="http://schemas.openxmlformats.org/officeDocument/2006/relationships/image" Target="../media/image3691.png"/><Relationship Id="rId76" Type="http://schemas.openxmlformats.org/officeDocument/2006/relationships/customXml" Target="../ink/ink4821.xml"/><Relationship Id="rId75" Type="http://schemas.openxmlformats.org/officeDocument/2006/relationships/image" Target="../media/image3690.png"/><Relationship Id="rId74" Type="http://schemas.openxmlformats.org/officeDocument/2006/relationships/customXml" Target="../ink/ink4820.xml"/><Relationship Id="rId73" Type="http://schemas.openxmlformats.org/officeDocument/2006/relationships/image" Target="../media/image3689.png"/><Relationship Id="rId72" Type="http://schemas.openxmlformats.org/officeDocument/2006/relationships/customXml" Target="../ink/ink4819.xml"/><Relationship Id="rId71" Type="http://schemas.openxmlformats.org/officeDocument/2006/relationships/image" Target="../media/image3688.png"/><Relationship Id="rId70" Type="http://schemas.openxmlformats.org/officeDocument/2006/relationships/customXml" Target="../ink/ink4818.xml"/><Relationship Id="rId7" Type="http://schemas.openxmlformats.org/officeDocument/2006/relationships/image" Target="../media/image3656.png"/><Relationship Id="rId69" Type="http://schemas.openxmlformats.org/officeDocument/2006/relationships/image" Target="../media/image3687.png"/><Relationship Id="rId68" Type="http://schemas.openxmlformats.org/officeDocument/2006/relationships/customXml" Target="../ink/ink4817.xml"/><Relationship Id="rId67" Type="http://schemas.openxmlformats.org/officeDocument/2006/relationships/image" Target="../media/image3686.png"/><Relationship Id="rId66" Type="http://schemas.openxmlformats.org/officeDocument/2006/relationships/customXml" Target="../ink/ink4816.xml"/><Relationship Id="rId65" Type="http://schemas.openxmlformats.org/officeDocument/2006/relationships/image" Target="../media/image3685.png"/><Relationship Id="rId64" Type="http://schemas.openxmlformats.org/officeDocument/2006/relationships/customXml" Target="../ink/ink4815.xml"/><Relationship Id="rId63" Type="http://schemas.openxmlformats.org/officeDocument/2006/relationships/image" Target="../media/image3684.png"/><Relationship Id="rId62" Type="http://schemas.openxmlformats.org/officeDocument/2006/relationships/customXml" Target="../ink/ink4814.xml"/><Relationship Id="rId61" Type="http://schemas.openxmlformats.org/officeDocument/2006/relationships/image" Target="../media/image3683.png"/><Relationship Id="rId60" Type="http://schemas.openxmlformats.org/officeDocument/2006/relationships/customXml" Target="../ink/ink4813.xml"/><Relationship Id="rId6" Type="http://schemas.openxmlformats.org/officeDocument/2006/relationships/customXml" Target="../ink/ink4786.xml"/><Relationship Id="rId59" Type="http://schemas.openxmlformats.org/officeDocument/2006/relationships/image" Target="../media/image3682.png"/><Relationship Id="rId58" Type="http://schemas.openxmlformats.org/officeDocument/2006/relationships/customXml" Target="../ink/ink4812.xml"/><Relationship Id="rId57" Type="http://schemas.openxmlformats.org/officeDocument/2006/relationships/image" Target="../media/image3681.png"/><Relationship Id="rId56" Type="http://schemas.openxmlformats.org/officeDocument/2006/relationships/customXml" Target="../ink/ink4811.xml"/><Relationship Id="rId55" Type="http://schemas.openxmlformats.org/officeDocument/2006/relationships/image" Target="../media/image3680.png"/><Relationship Id="rId54" Type="http://schemas.openxmlformats.org/officeDocument/2006/relationships/customXml" Target="../ink/ink4810.xml"/><Relationship Id="rId53" Type="http://schemas.openxmlformats.org/officeDocument/2006/relationships/image" Target="../media/image3679.png"/><Relationship Id="rId52" Type="http://schemas.openxmlformats.org/officeDocument/2006/relationships/customXml" Target="../ink/ink4809.xml"/><Relationship Id="rId51" Type="http://schemas.openxmlformats.org/officeDocument/2006/relationships/image" Target="../media/image3678.png"/><Relationship Id="rId50" Type="http://schemas.openxmlformats.org/officeDocument/2006/relationships/customXml" Target="../ink/ink4808.xml"/><Relationship Id="rId5" Type="http://schemas.openxmlformats.org/officeDocument/2006/relationships/image" Target="../media/image3655.png"/><Relationship Id="rId49" Type="http://schemas.openxmlformats.org/officeDocument/2006/relationships/image" Target="../media/image3677.png"/><Relationship Id="rId48" Type="http://schemas.openxmlformats.org/officeDocument/2006/relationships/customXml" Target="../ink/ink4807.xml"/><Relationship Id="rId47" Type="http://schemas.openxmlformats.org/officeDocument/2006/relationships/image" Target="../media/image3676.png"/><Relationship Id="rId46" Type="http://schemas.openxmlformats.org/officeDocument/2006/relationships/customXml" Target="../ink/ink4806.xml"/><Relationship Id="rId45" Type="http://schemas.openxmlformats.org/officeDocument/2006/relationships/image" Target="../media/image3675.png"/><Relationship Id="rId44" Type="http://schemas.openxmlformats.org/officeDocument/2006/relationships/customXml" Target="../ink/ink4805.xml"/><Relationship Id="rId43" Type="http://schemas.openxmlformats.org/officeDocument/2006/relationships/image" Target="../media/image3674.png"/><Relationship Id="rId42" Type="http://schemas.openxmlformats.org/officeDocument/2006/relationships/customXml" Target="../ink/ink4804.xml"/><Relationship Id="rId41" Type="http://schemas.openxmlformats.org/officeDocument/2006/relationships/image" Target="../media/image3673.png"/><Relationship Id="rId40" Type="http://schemas.openxmlformats.org/officeDocument/2006/relationships/customXml" Target="../ink/ink4803.xml"/><Relationship Id="rId4" Type="http://schemas.openxmlformats.org/officeDocument/2006/relationships/customXml" Target="../ink/ink4785.xml"/><Relationship Id="rId39" Type="http://schemas.openxmlformats.org/officeDocument/2006/relationships/image" Target="../media/image3672.png"/><Relationship Id="rId38" Type="http://schemas.openxmlformats.org/officeDocument/2006/relationships/customXml" Target="../ink/ink4802.xml"/><Relationship Id="rId37" Type="http://schemas.openxmlformats.org/officeDocument/2006/relationships/image" Target="../media/image3671.png"/><Relationship Id="rId36" Type="http://schemas.openxmlformats.org/officeDocument/2006/relationships/customXml" Target="../ink/ink4801.xml"/><Relationship Id="rId35" Type="http://schemas.openxmlformats.org/officeDocument/2006/relationships/image" Target="../media/image3670.png"/><Relationship Id="rId34" Type="http://schemas.openxmlformats.org/officeDocument/2006/relationships/customXml" Target="../ink/ink4800.xml"/><Relationship Id="rId33" Type="http://schemas.openxmlformats.org/officeDocument/2006/relationships/image" Target="../media/image3669.png"/><Relationship Id="rId32" Type="http://schemas.openxmlformats.org/officeDocument/2006/relationships/customXml" Target="../ink/ink4799.xml"/><Relationship Id="rId31" Type="http://schemas.openxmlformats.org/officeDocument/2006/relationships/image" Target="../media/image3668.png"/><Relationship Id="rId306" Type="http://schemas.openxmlformats.org/officeDocument/2006/relationships/slideLayout" Target="../slideLayouts/slideLayout24.xml"/><Relationship Id="rId305" Type="http://schemas.openxmlformats.org/officeDocument/2006/relationships/image" Target="../media/image3802.png"/><Relationship Id="rId304" Type="http://schemas.openxmlformats.org/officeDocument/2006/relationships/customXml" Target="../ink/ink4937.xml"/><Relationship Id="rId303" Type="http://schemas.openxmlformats.org/officeDocument/2006/relationships/image" Target="../media/image3801.png"/><Relationship Id="rId302" Type="http://schemas.openxmlformats.org/officeDocument/2006/relationships/customXml" Target="../ink/ink4936.xml"/><Relationship Id="rId301" Type="http://schemas.openxmlformats.org/officeDocument/2006/relationships/image" Target="../media/image3800.png"/><Relationship Id="rId300" Type="http://schemas.openxmlformats.org/officeDocument/2006/relationships/customXml" Target="../ink/ink4935.xml"/><Relationship Id="rId30" Type="http://schemas.openxmlformats.org/officeDocument/2006/relationships/customXml" Target="../ink/ink4798.xml"/><Relationship Id="rId3" Type="http://schemas.openxmlformats.org/officeDocument/2006/relationships/image" Target="../media/image3309.png"/><Relationship Id="rId299" Type="http://schemas.openxmlformats.org/officeDocument/2006/relationships/image" Target="../media/image3799.png"/><Relationship Id="rId298" Type="http://schemas.openxmlformats.org/officeDocument/2006/relationships/customXml" Target="../ink/ink4934.xml"/><Relationship Id="rId297" Type="http://schemas.openxmlformats.org/officeDocument/2006/relationships/image" Target="../media/image3798.png"/><Relationship Id="rId296" Type="http://schemas.openxmlformats.org/officeDocument/2006/relationships/customXml" Target="../ink/ink4933.xml"/><Relationship Id="rId295" Type="http://schemas.openxmlformats.org/officeDocument/2006/relationships/image" Target="../media/image3797.png"/><Relationship Id="rId294" Type="http://schemas.openxmlformats.org/officeDocument/2006/relationships/customXml" Target="../ink/ink4932.xml"/><Relationship Id="rId293" Type="http://schemas.openxmlformats.org/officeDocument/2006/relationships/image" Target="../media/image3796.png"/><Relationship Id="rId292" Type="http://schemas.openxmlformats.org/officeDocument/2006/relationships/customXml" Target="../ink/ink4931.xml"/><Relationship Id="rId291" Type="http://schemas.openxmlformats.org/officeDocument/2006/relationships/image" Target="../media/image3795.png"/><Relationship Id="rId290" Type="http://schemas.openxmlformats.org/officeDocument/2006/relationships/customXml" Target="../ink/ink4930.xml"/><Relationship Id="rId29" Type="http://schemas.openxmlformats.org/officeDocument/2006/relationships/image" Target="../media/image3667.png"/><Relationship Id="rId289" Type="http://schemas.openxmlformats.org/officeDocument/2006/relationships/image" Target="../media/image3794.png"/><Relationship Id="rId288" Type="http://schemas.openxmlformats.org/officeDocument/2006/relationships/customXml" Target="../ink/ink4929.xml"/><Relationship Id="rId287" Type="http://schemas.openxmlformats.org/officeDocument/2006/relationships/image" Target="../media/image3793.png"/><Relationship Id="rId286" Type="http://schemas.openxmlformats.org/officeDocument/2006/relationships/customXml" Target="../ink/ink4928.xml"/><Relationship Id="rId285" Type="http://schemas.openxmlformats.org/officeDocument/2006/relationships/image" Target="../media/image3792.png"/><Relationship Id="rId284" Type="http://schemas.openxmlformats.org/officeDocument/2006/relationships/customXml" Target="../ink/ink4927.xml"/><Relationship Id="rId283" Type="http://schemas.openxmlformats.org/officeDocument/2006/relationships/image" Target="../media/image3791.png"/><Relationship Id="rId282" Type="http://schemas.openxmlformats.org/officeDocument/2006/relationships/customXml" Target="../ink/ink4926.xml"/><Relationship Id="rId281" Type="http://schemas.openxmlformats.org/officeDocument/2006/relationships/image" Target="../media/image3790.png"/><Relationship Id="rId280" Type="http://schemas.openxmlformats.org/officeDocument/2006/relationships/customXml" Target="../ink/ink4925.xml"/><Relationship Id="rId28" Type="http://schemas.openxmlformats.org/officeDocument/2006/relationships/customXml" Target="../ink/ink4797.xml"/><Relationship Id="rId279" Type="http://schemas.openxmlformats.org/officeDocument/2006/relationships/image" Target="../media/image3789.png"/><Relationship Id="rId278" Type="http://schemas.openxmlformats.org/officeDocument/2006/relationships/customXml" Target="../ink/ink4924.xml"/><Relationship Id="rId277" Type="http://schemas.openxmlformats.org/officeDocument/2006/relationships/image" Target="../media/image3788.png"/><Relationship Id="rId276" Type="http://schemas.openxmlformats.org/officeDocument/2006/relationships/customXml" Target="../ink/ink4923.xml"/><Relationship Id="rId275" Type="http://schemas.openxmlformats.org/officeDocument/2006/relationships/image" Target="../media/image3787.png"/><Relationship Id="rId274" Type="http://schemas.openxmlformats.org/officeDocument/2006/relationships/customXml" Target="../ink/ink4922.xml"/><Relationship Id="rId273" Type="http://schemas.openxmlformats.org/officeDocument/2006/relationships/image" Target="../media/image3786.png"/><Relationship Id="rId272" Type="http://schemas.openxmlformats.org/officeDocument/2006/relationships/customXml" Target="../ink/ink4921.xml"/><Relationship Id="rId271" Type="http://schemas.openxmlformats.org/officeDocument/2006/relationships/image" Target="../media/image3785.png"/><Relationship Id="rId270" Type="http://schemas.openxmlformats.org/officeDocument/2006/relationships/customXml" Target="../ink/ink4920.xml"/><Relationship Id="rId27" Type="http://schemas.openxmlformats.org/officeDocument/2006/relationships/image" Target="../media/image3666.png"/><Relationship Id="rId269" Type="http://schemas.openxmlformats.org/officeDocument/2006/relationships/image" Target="../media/image3784.png"/><Relationship Id="rId268" Type="http://schemas.openxmlformats.org/officeDocument/2006/relationships/customXml" Target="../ink/ink4919.xml"/><Relationship Id="rId267" Type="http://schemas.openxmlformats.org/officeDocument/2006/relationships/image" Target="../media/image3783.png"/><Relationship Id="rId266" Type="http://schemas.openxmlformats.org/officeDocument/2006/relationships/customXml" Target="../ink/ink4918.xml"/><Relationship Id="rId265" Type="http://schemas.openxmlformats.org/officeDocument/2006/relationships/image" Target="../media/image3782.png"/><Relationship Id="rId264" Type="http://schemas.openxmlformats.org/officeDocument/2006/relationships/customXml" Target="../ink/ink4917.xml"/><Relationship Id="rId263" Type="http://schemas.openxmlformats.org/officeDocument/2006/relationships/image" Target="../media/image3781.png"/><Relationship Id="rId262" Type="http://schemas.openxmlformats.org/officeDocument/2006/relationships/customXml" Target="../ink/ink4916.xml"/><Relationship Id="rId261" Type="http://schemas.openxmlformats.org/officeDocument/2006/relationships/image" Target="../media/image3780.png"/><Relationship Id="rId260" Type="http://schemas.openxmlformats.org/officeDocument/2006/relationships/customXml" Target="../ink/ink4915.xml"/><Relationship Id="rId26" Type="http://schemas.openxmlformats.org/officeDocument/2006/relationships/customXml" Target="../ink/ink4796.xml"/><Relationship Id="rId259" Type="http://schemas.openxmlformats.org/officeDocument/2006/relationships/customXml" Target="../ink/ink4914.xml"/><Relationship Id="rId258" Type="http://schemas.openxmlformats.org/officeDocument/2006/relationships/image" Target="../media/image3779.png"/><Relationship Id="rId257" Type="http://schemas.openxmlformats.org/officeDocument/2006/relationships/customXml" Target="../ink/ink4913.xml"/><Relationship Id="rId256" Type="http://schemas.openxmlformats.org/officeDocument/2006/relationships/image" Target="../media/image3778.png"/><Relationship Id="rId255" Type="http://schemas.openxmlformats.org/officeDocument/2006/relationships/customXml" Target="../ink/ink4912.xml"/><Relationship Id="rId254" Type="http://schemas.openxmlformats.org/officeDocument/2006/relationships/image" Target="../media/image3777.png"/><Relationship Id="rId253" Type="http://schemas.openxmlformats.org/officeDocument/2006/relationships/customXml" Target="../ink/ink4911.xml"/><Relationship Id="rId252" Type="http://schemas.openxmlformats.org/officeDocument/2006/relationships/image" Target="../media/image3776.png"/><Relationship Id="rId251" Type="http://schemas.openxmlformats.org/officeDocument/2006/relationships/customXml" Target="../ink/ink4910.xml"/><Relationship Id="rId250" Type="http://schemas.openxmlformats.org/officeDocument/2006/relationships/image" Target="../media/image3775.png"/><Relationship Id="rId25" Type="http://schemas.openxmlformats.org/officeDocument/2006/relationships/image" Target="../media/image3665.png"/><Relationship Id="rId249" Type="http://schemas.openxmlformats.org/officeDocument/2006/relationships/customXml" Target="../ink/ink4909.xml"/><Relationship Id="rId248" Type="http://schemas.openxmlformats.org/officeDocument/2006/relationships/image" Target="../media/image3774.png"/><Relationship Id="rId247" Type="http://schemas.openxmlformats.org/officeDocument/2006/relationships/customXml" Target="../ink/ink4908.xml"/><Relationship Id="rId246" Type="http://schemas.openxmlformats.org/officeDocument/2006/relationships/image" Target="../media/image3773.png"/><Relationship Id="rId245" Type="http://schemas.openxmlformats.org/officeDocument/2006/relationships/customXml" Target="../ink/ink4907.xml"/><Relationship Id="rId244" Type="http://schemas.openxmlformats.org/officeDocument/2006/relationships/image" Target="../media/image3772.png"/><Relationship Id="rId243" Type="http://schemas.openxmlformats.org/officeDocument/2006/relationships/customXml" Target="../ink/ink4906.xml"/><Relationship Id="rId242" Type="http://schemas.openxmlformats.org/officeDocument/2006/relationships/image" Target="../media/image3771.png"/><Relationship Id="rId241" Type="http://schemas.openxmlformats.org/officeDocument/2006/relationships/customXml" Target="../ink/ink4905.xml"/><Relationship Id="rId240" Type="http://schemas.openxmlformats.org/officeDocument/2006/relationships/image" Target="../media/image3770.png"/><Relationship Id="rId24" Type="http://schemas.openxmlformats.org/officeDocument/2006/relationships/customXml" Target="../ink/ink4795.xml"/><Relationship Id="rId239" Type="http://schemas.openxmlformats.org/officeDocument/2006/relationships/customXml" Target="../ink/ink4904.xml"/><Relationship Id="rId238" Type="http://schemas.openxmlformats.org/officeDocument/2006/relationships/image" Target="../media/image3769.png"/><Relationship Id="rId237" Type="http://schemas.openxmlformats.org/officeDocument/2006/relationships/customXml" Target="../ink/ink4903.xml"/><Relationship Id="rId236" Type="http://schemas.openxmlformats.org/officeDocument/2006/relationships/image" Target="../media/image3768.png"/><Relationship Id="rId235" Type="http://schemas.openxmlformats.org/officeDocument/2006/relationships/customXml" Target="../ink/ink4902.xml"/><Relationship Id="rId234" Type="http://schemas.openxmlformats.org/officeDocument/2006/relationships/image" Target="../media/image3767.png"/><Relationship Id="rId233" Type="http://schemas.openxmlformats.org/officeDocument/2006/relationships/customXml" Target="../ink/ink4901.xml"/><Relationship Id="rId232" Type="http://schemas.openxmlformats.org/officeDocument/2006/relationships/image" Target="../media/image3766.png"/><Relationship Id="rId231" Type="http://schemas.openxmlformats.org/officeDocument/2006/relationships/customXml" Target="../ink/ink4900.xml"/><Relationship Id="rId230" Type="http://schemas.openxmlformats.org/officeDocument/2006/relationships/image" Target="../media/image3765.png"/><Relationship Id="rId23" Type="http://schemas.openxmlformats.org/officeDocument/2006/relationships/image" Target="../media/image3664.png"/><Relationship Id="rId229" Type="http://schemas.openxmlformats.org/officeDocument/2006/relationships/customXml" Target="../ink/ink4899.xml"/><Relationship Id="rId228" Type="http://schemas.openxmlformats.org/officeDocument/2006/relationships/image" Target="../media/image3764.png"/><Relationship Id="rId227" Type="http://schemas.openxmlformats.org/officeDocument/2006/relationships/customXml" Target="../ink/ink4898.xml"/><Relationship Id="rId226" Type="http://schemas.openxmlformats.org/officeDocument/2006/relationships/image" Target="../media/image3763.png"/><Relationship Id="rId225" Type="http://schemas.openxmlformats.org/officeDocument/2006/relationships/customXml" Target="../ink/ink4897.xml"/><Relationship Id="rId224" Type="http://schemas.openxmlformats.org/officeDocument/2006/relationships/customXml" Target="../ink/ink4896.xml"/><Relationship Id="rId223" Type="http://schemas.openxmlformats.org/officeDocument/2006/relationships/image" Target="../media/image3762.png"/><Relationship Id="rId222" Type="http://schemas.openxmlformats.org/officeDocument/2006/relationships/customXml" Target="../ink/ink4895.xml"/><Relationship Id="rId221" Type="http://schemas.openxmlformats.org/officeDocument/2006/relationships/image" Target="../media/image3761.png"/><Relationship Id="rId220" Type="http://schemas.openxmlformats.org/officeDocument/2006/relationships/customXml" Target="../ink/ink4894.xml"/><Relationship Id="rId22" Type="http://schemas.openxmlformats.org/officeDocument/2006/relationships/customXml" Target="../ink/ink4794.xml"/><Relationship Id="rId219" Type="http://schemas.openxmlformats.org/officeDocument/2006/relationships/image" Target="../media/image3760.png"/><Relationship Id="rId218" Type="http://schemas.openxmlformats.org/officeDocument/2006/relationships/customXml" Target="../ink/ink4893.xml"/><Relationship Id="rId217" Type="http://schemas.openxmlformats.org/officeDocument/2006/relationships/image" Target="../media/image3759.png"/><Relationship Id="rId216" Type="http://schemas.openxmlformats.org/officeDocument/2006/relationships/customXml" Target="../ink/ink4892.xml"/><Relationship Id="rId215" Type="http://schemas.openxmlformats.org/officeDocument/2006/relationships/image" Target="../media/image3758.png"/><Relationship Id="rId214" Type="http://schemas.openxmlformats.org/officeDocument/2006/relationships/customXml" Target="../ink/ink4891.xml"/><Relationship Id="rId213" Type="http://schemas.openxmlformats.org/officeDocument/2006/relationships/image" Target="../media/image3757.png"/><Relationship Id="rId212" Type="http://schemas.openxmlformats.org/officeDocument/2006/relationships/customXml" Target="../ink/ink4890.xml"/><Relationship Id="rId211" Type="http://schemas.openxmlformats.org/officeDocument/2006/relationships/customXml" Target="../ink/ink4889.xml"/><Relationship Id="rId210" Type="http://schemas.openxmlformats.org/officeDocument/2006/relationships/image" Target="../media/image3756.png"/><Relationship Id="rId21" Type="http://schemas.openxmlformats.org/officeDocument/2006/relationships/image" Target="../media/image3663.png"/><Relationship Id="rId209" Type="http://schemas.openxmlformats.org/officeDocument/2006/relationships/customXml" Target="../ink/ink4888.xml"/><Relationship Id="rId208" Type="http://schemas.openxmlformats.org/officeDocument/2006/relationships/image" Target="../media/image3755.png"/><Relationship Id="rId207" Type="http://schemas.openxmlformats.org/officeDocument/2006/relationships/customXml" Target="../ink/ink4887.xml"/><Relationship Id="rId206" Type="http://schemas.openxmlformats.org/officeDocument/2006/relationships/image" Target="../media/image3754.png"/><Relationship Id="rId205" Type="http://schemas.openxmlformats.org/officeDocument/2006/relationships/customXml" Target="../ink/ink4886.xml"/><Relationship Id="rId204" Type="http://schemas.openxmlformats.org/officeDocument/2006/relationships/image" Target="../media/image3753.png"/><Relationship Id="rId203" Type="http://schemas.openxmlformats.org/officeDocument/2006/relationships/customXml" Target="../ink/ink4885.xml"/><Relationship Id="rId202" Type="http://schemas.openxmlformats.org/officeDocument/2006/relationships/image" Target="../media/image3752.png"/><Relationship Id="rId201" Type="http://schemas.openxmlformats.org/officeDocument/2006/relationships/customXml" Target="../ink/ink4884.xml"/><Relationship Id="rId200" Type="http://schemas.openxmlformats.org/officeDocument/2006/relationships/image" Target="../media/image3751.png"/><Relationship Id="rId20" Type="http://schemas.openxmlformats.org/officeDocument/2006/relationships/customXml" Target="../ink/ink4793.xml"/><Relationship Id="rId2" Type="http://schemas.openxmlformats.org/officeDocument/2006/relationships/tags" Target="../tags/tag94.xml"/><Relationship Id="rId199" Type="http://schemas.openxmlformats.org/officeDocument/2006/relationships/customXml" Target="../ink/ink4883.xml"/><Relationship Id="rId198" Type="http://schemas.openxmlformats.org/officeDocument/2006/relationships/image" Target="../media/image3750.png"/><Relationship Id="rId197" Type="http://schemas.openxmlformats.org/officeDocument/2006/relationships/customXml" Target="../ink/ink4882.xml"/><Relationship Id="rId196" Type="http://schemas.openxmlformats.org/officeDocument/2006/relationships/customXml" Target="../ink/ink4881.xml"/><Relationship Id="rId195" Type="http://schemas.openxmlformats.org/officeDocument/2006/relationships/image" Target="../media/image3749.png"/><Relationship Id="rId194" Type="http://schemas.openxmlformats.org/officeDocument/2006/relationships/customXml" Target="../ink/ink4880.xml"/><Relationship Id="rId193" Type="http://schemas.openxmlformats.org/officeDocument/2006/relationships/image" Target="../media/image3748.png"/><Relationship Id="rId192" Type="http://schemas.openxmlformats.org/officeDocument/2006/relationships/customXml" Target="../ink/ink4879.xml"/><Relationship Id="rId191" Type="http://schemas.openxmlformats.org/officeDocument/2006/relationships/image" Target="../media/image3747.png"/><Relationship Id="rId190" Type="http://schemas.openxmlformats.org/officeDocument/2006/relationships/customXml" Target="../ink/ink4878.xml"/><Relationship Id="rId19" Type="http://schemas.openxmlformats.org/officeDocument/2006/relationships/image" Target="../media/image3662.png"/><Relationship Id="rId189" Type="http://schemas.openxmlformats.org/officeDocument/2006/relationships/image" Target="../media/image3746.png"/><Relationship Id="rId188" Type="http://schemas.openxmlformats.org/officeDocument/2006/relationships/customXml" Target="../ink/ink4877.xml"/><Relationship Id="rId187" Type="http://schemas.openxmlformats.org/officeDocument/2006/relationships/image" Target="../media/image3745.png"/><Relationship Id="rId186" Type="http://schemas.openxmlformats.org/officeDocument/2006/relationships/customXml" Target="../ink/ink4876.xml"/><Relationship Id="rId185" Type="http://schemas.openxmlformats.org/officeDocument/2006/relationships/image" Target="../media/image3744.png"/><Relationship Id="rId184" Type="http://schemas.openxmlformats.org/officeDocument/2006/relationships/customXml" Target="../ink/ink4875.xml"/><Relationship Id="rId183" Type="http://schemas.openxmlformats.org/officeDocument/2006/relationships/image" Target="../media/image3743.png"/><Relationship Id="rId182" Type="http://schemas.openxmlformats.org/officeDocument/2006/relationships/customXml" Target="../ink/ink4874.xml"/><Relationship Id="rId181" Type="http://schemas.openxmlformats.org/officeDocument/2006/relationships/image" Target="../media/image3742.png"/><Relationship Id="rId180" Type="http://schemas.openxmlformats.org/officeDocument/2006/relationships/customXml" Target="../ink/ink4873.xml"/><Relationship Id="rId18" Type="http://schemas.openxmlformats.org/officeDocument/2006/relationships/customXml" Target="../ink/ink4792.xml"/><Relationship Id="rId179" Type="http://schemas.openxmlformats.org/officeDocument/2006/relationships/image" Target="../media/image3741.png"/><Relationship Id="rId178" Type="http://schemas.openxmlformats.org/officeDocument/2006/relationships/customXml" Target="../ink/ink4872.xml"/><Relationship Id="rId177" Type="http://schemas.openxmlformats.org/officeDocument/2006/relationships/image" Target="../media/image3740.png"/><Relationship Id="rId176" Type="http://schemas.openxmlformats.org/officeDocument/2006/relationships/customXml" Target="../ink/ink4871.xml"/><Relationship Id="rId175" Type="http://schemas.openxmlformats.org/officeDocument/2006/relationships/image" Target="../media/image3739.png"/><Relationship Id="rId174" Type="http://schemas.openxmlformats.org/officeDocument/2006/relationships/customXml" Target="../ink/ink4870.xml"/><Relationship Id="rId173" Type="http://schemas.openxmlformats.org/officeDocument/2006/relationships/image" Target="../media/image3738.png"/><Relationship Id="rId172" Type="http://schemas.openxmlformats.org/officeDocument/2006/relationships/customXml" Target="../ink/ink4869.xml"/><Relationship Id="rId171" Type="http://schemas.openxmlformats.org/officeDocument/2006/relationships/image" Target="../media/image3737.png"/><Relationship Id="rId170" Type="http://schemas.openxmlformats.org/officeDocument/2006/relationships/customXml" Target="../ink/ink4868.xml"/><Relationship Id="rId17" Type="http://schemas.openxmlformats.org/officeDocument/2006/relationships/image" Target="../media/image3661.png"/><Relationship Id="rId169" Type="http://schemas.openxmlformats.org/officeDocument/2006/relationships/image" Target="../media/image3736.png"/><Relationship Id="rId168" Type="http://schemas.openxmlformats.org/officeDocument/2006/relationships/customXml" Target="../ink/ink4867.xml"/><Relationship Id="rId167" Type="http://schemas.openxmlformats.org/officeDocument/2006/relationships/image" Target="../media/image3735.png"/><Relationship Id="rId166" Type="http://schemas.openxmlformats.org/officeDocument/2006/relationships/customXml" Target="../ink/ink4866.xml"/><Relationship Id="rId165" Type="http://schemas.openxmlformats.org/officeDocument/2006/relationships/image" Target="../media/image3734.png"/><Relationship Id="rId164" Type="http://schemas.openxmlformats.org/officeDocument/2006/relationships/customXml" Target="../ink/ink4865.xml"/><Relationship Id="rId163" Type="http://schemas.openxmlformats.org/officeDocument/2006/relationships/image" Target="../media/image3733.png"/><Relationship Id="rId162" Type="http://schemas.openxmlformats.org/officeDocument/2006/relationships/customXml" Target="../ink/ink4864.xml"/><Relationship Id="rId161" Type="http://schemas.openxmlformats.org/officeDocument/2006/relationships/image" Target="../media/image3732.png"/><Relationship Id="rId160" Type="http://schemas.openxmlformats.org/officeDocument/2006/relationships/customXml" Target="../ink/ink4863.xml"/><Relationship Id="rId16" Type="http://schemas.openxmlformats.org/officeDocument/2006/relationships/customXml" Target="../ink/ink4791.xml"/><Relationship Id="rId159" Type="http://schemas.openxmlformats.org/officeDocument/2006/relationships/image" Target="../media/image3731.png"/><Relationship Id="rId158" Type="http://schemas.openxmlformats.org/officeDocument/2006/relationships/customXml" Target="../ink/ink4862.xml"/><Relationship Id="rId157" Type="http://schemas.openxmlformats.org/officeDocument/2006/relationships/image" Target="../media/image3730.png"/><Relationship Id="rId156" Type="http://schemas.openxmlformats.org/officeDocument/2006/relationships/customXml" Target="../ink/ink4861.xml"/><Relationship Id="rId155" Type="http://schemas.openxmlformats.org/officeDocument/2006/relationships/image" Target="../media/image3729.png"/><Relationship Id="rId154" Type="http://schemas.openxmlformats.org/officeDocument/2006/relationships/customXml" Target="../ink/ink4860.xml"/><Relationship Id="rId153" Type="http://schemas.openxmlformats.org/officeDocument/2006/relationships/image" Target="../media/image3728.png"/><Relationship Id="rId152" Type="http://schemas.openxmlformats.org/officeDocument/2006/relationships/customXml" Target="../ink/ink4859.xml"/><Relationship Id="rId151" Type="http://schemas.openxmlformats.org/officeDocument/2006/relationships/image" Target="../media/image3727.png"/><Relationship Id="rId150" Type="http://schemas.openxmlformats.org/officeDocument/2006/relationships/customXml" Target="../ink/ink4858.xml"/><Relationship Id="rId15" Type="http://schemas.openxmlformats.org/officeDocument/2006/relationships/image" Target="../media/image3660.png"/><Relationship Id="rId149" Type="http://schemas.openxmlformats.org/officeDocument/2006/relationships/image" Target="../media/image3726.png"/><Relationship Id="rId148" Type="http://schemas.openxmlformats.org/officeDocument/2006/relationships/customXml" Target="../ink/ink4857.xml"/><Relationship Id="rId147" Type="http://schemas.openxmlformats.org/officeDocument/2006/relationships/image" Target="../media/image3725.png"/><Relationship Id="rId146" Type="http://schemas.openxmlformats.org/officeDocument/2006/relationships/customXml" Target="../ink/ink4856.xml"/><Relationship Id="rId145" Type="http://schemas.openxmlformats.org/officeDocument/2006/relationships/image" Target="../media/image3724.png"/><Relationship Id="rId144" Type="http://schemas.openxmlformats.org/officeDocument/2006/relationships/customXml" Target="../ink/ink4855.xml"/><Relationship Id="rId143" Type="http://schemas.openxmlformats.org/officeDocument/2006/relationships/image" Target="../media/image3723.png"/><Relationship Id="rId142" Type="http://schemas.openxmlformats.org/officeDocument/2006/relationships/customXml" Target="../ink/ink4854.xml"/><Relationship Id="rId141" Type="http://schemas.openxmlformats.org/officeDocument/2006/relationships/image" Target="../media/image3722.png"/><Relationship Id="rId140" Type="http://schemas.openxmlformats.org/officeDocument/2006/relationships/customXml" Target="../ink/ink4853.xml"/><Relationship Id="rId14" Type="http://schemas.openxmlformats.org/officeDocument/2006/relationships/customXml" Target="../ink/ink4790.xml"/><Relationship Id="rId139" Type="http://schemas.openxmlformats.org/officeDocument/2006/relationships/image" Target="../media/image3721.png"/><Relationship Id="rId138" Type="http://schemas.openxmlformats.org/officeDocument/2006/relationships/customXml" Target="../ink/ink4852.xml"/><Relationship Id="rId137" Type="http://schemas.openxmlformats.org/officeDocument/2006/relationships/image" Target="../media/image3720.png"/><Relationship Id="rId136" Type="http://schemas.openxmlformats.org/officeDocument/2006/relationships/customXml" Target="../ink/ink4851.xml"/><Relationship Id="rId135" Type="http://schemas.openxmlformats.org/officeDocument/2006/relationships/image" Target="../media/image1641.png"/><Relationship Id="rId134" Type="http://schemas.openxmlformats.org/officeDocument/2006/relationships/customXml" Target="../ink/ink4850.xml"/><Relationship Id="rId133" Type="http://schemas.openxmlformats.org/officeDocument/2006/relationships/image" Target="../media/image3719.png"/><Relationship Id="rId132" Type="http://schemas.openxmlformats.org/officeDocument/2006/relationships/customXml" Target="../ink/ink4849.xml"/><Relationship Id="rId131" Type="http://schemas.openxmlformats.org/officeDocument/2006/relationships/image" Target="../media/image3718.png"/><Relationship Id="rId130" Type="http://schemas.openxmlformats.org/officeDocument/2006/relationships/customXml" Target="../ink/ink4848.xml"/><Relationship Id="rId13" Type="http://schemas.openxmlformats.org/officeDocument/2006/relationships/image" Target="../media/image3659.png"/><Relationship Id="rId129" Type="http://schemas.openxmlformats.org/officeDocument/2006/relationships/image" Target="../media/image3717.png"/><Relationship Id="rId128" Type="http://schemas.openxmlformats.org/officeDocument/2006/relationships/customXml" Target="../ink/ink4847.xml"/><Relationship Id="rId127" Type="http://schemas.openxmlformats.org/officeDocument/2006/relationships/image" Target="../media/image3716.png"/><Relationship Id="rId126" Type="http://schemas.openxmlformats.org/officeDocument/2006/relationships/customXml" Target="../ink/ink4846.xml"/><Relationship Id="rId125" Type="http://schemas.openxmlformats.org/officeDocument/2006/relationships/image" Target="../media/image3715.png"/><Relationship Id="rId124" Type="http://schemas.openxmlformats.org/officeDocument/2006/relationships/customXml" Target="../ink/ink4845.xml"/><Relationship Id="rId123" Type="http://schemas.openxmlformats.org/officeDocument/2006/relationships/image" Target="../media/image3714.png"/><Relationship Id="rId122" Type="http://schemas.openxmlformats.org/officeDocument/2006/relationships/customXml" Target="../ink/ink4844.xml"/><Relationship Id="rId121" Type="http://schemas.openxmlformats.org/officeDocument/2006/relationships/image" Target="../media/image3713.png"/><Relationship Id="rId120" Type="http://schemas.openxmlformats.org/officeDocument/2006/relationships/customXml" Target="../ink/ink4843.xml"/><Relationship Id="rId12" Type="http://schemas.openxmlformats.org/officeDocument/2006/relationships/customXml" Target="../ink/ink4789.xml"/><Relationship Id="rId119" Type="http://schemas.openxmlformats.org/officeDocument/2006/relationships/image" Target="../media/image3712.png"/><Relationship Id="rId118" Type="http://schemas.openxmlformats.org/officeDocument/2006/relationships/customXml" Target="../ink/ink4842.xml"/><Relationship Id="rId117" Type="http://schemas.openxmlformats.org/officeDocument/2006/relationships/image" Target="../media/image3711.png"/><Relationship Id="rId116" Type="http://schemas.openxmlformats.org/officeDocument/2006/relationships/customXml" Target="../ink/ink4841.xml"/><Relationship Id="rId115" Type="http://schemas.openxmlformats.org/officeDocument/2006/relationships/image" Target="../media/image3710.png"/><Relationship Id="rId114" Type="http://schemas.openxmlformats.org/officeDocument/2006/relationships/customXml" Target="../ink/ink4840.xml"/><Relationship Id="rId113" Type="http://schemas.openxmlformats.org/officeDocument/2006/relationships/image" Target="../media/image3709.png"/><Relationship Id="rId112" Type="http://schemas.openxmlformats.org/officeDocument/2006/relationships/customXml" Target="../ink/ink4839.xml"/><Relationship Id="rId111" Type="http://schemas.openxmlformats.org/officeDocument/2006/relationships/image" Target="../media/image3708.png"/><Relationship Id="rId110" Type="http://schemas.openxmlformats.org/officeDocument/2006/relationships/customXml" Target="../ink/ink4838.xml"/><Relationship Id="rId11" Type="http://schemas.openxmlformats.org/officeDocument/2006/relationships/image" Target="../media/image3658.png"/><Relationship Id="rId109" Type="http://schemas.openxmlformats.org/officeDocument/2006/relationships/image" Target="../media/image3707.png"/><Relationship Id="rId108" Type="http://schemas.openxmlformats.org/officeDocument/2006/relationships/customXml" Target="../ink/ink4837.xml"/><Relationship Id="rId107" Type="http://schemas.openxmlformats.org/officeDocument/2006/relationships/image" Target="../media/image3706.png"/><Relationship Id="rId106" Type="http://schemas.openxmlformats.org/officeDocument/2006/relationships/customXml" Target="../ink/ink4836.xml"/><Relationship Id="rId105" Type="http://schemas.openxmlformats.org/officeDocument/2006/relationships/image" Target="../media/image3705.png"/><Relationship Id="rId104" Type="http://schemas.openxmlformats.org/officeDocument/2006/relationships/customXml" Target="../ink/ink4835.xml"/><Relationship Id="rId103" Type="http://schemas.openxmlformats.org/officeDocument/2006/relationships/image" Target="../media/image3704.png"/><Relationship Id="rId102" Type="http://schemas.openxmlformats.org/officeDocument/2006/relationships/customXml" Target="../ink/ink4834.xml"/><Relationship Id="rId101" Type="http://schemas.openxmlformats.org/officeDocument/2006/relationships/image" Target="../media/image3703.png"/><Relationship Id="rId100" Type="http://schemas.openxmlformats.org/officeDocument/2006/relationships/customXml" Target="../ink/ink4833.xml"/><Relationship Id="rId10" Type="http://schemas.openxmlformats.org/officeDocument/2006/relationships/customXml" Target="../ink/ink4788.xml"/><Relationship Id="rId1" Type="http://schemas.openxmlformats.org/officeDocument/2006/relationships/image" Target="../media/image339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9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80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804.wmf"/><Relationship Id="rId1" Type="http://schemas.openxmlformats.org/officeDocument/2006/relationships/oleObject" Target="../embeddings/oleObject15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806.png"/><Relationship Id="rId1" Type="http://schemas.openxmlformats.org/officeDocument/2006/relationships/image" Target="../media/image380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.png"/><Relationship Id="rId1" Type="http://schemas.openxmlformats.org/officeDocument/2006/relationships/image" Target="../media/image38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.png"/><Relationship Id="rId1" Type="http://schemas.openxmlformats.org/officeDocument/2006/relationships/image" Target="../media/image380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66.xml"/><Relationship Id="rId3" Type="http://schemas.openxmlformats.org/officeDocument/2006/relationships/image" Target="../media/image4.png"/><Relationship Id="rId2" Type="http://schemas.openxmlformats.org/officeDocument/2006/relationships/image" Target="../media/image3808.emf"/><Relationship Id="rId1" Type="http://schemas.openxmlformats.org/officeDocument/2006/relationships/oleObject" Target="../embeddings/oleObject16.bin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809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audio1.wav"/><Relationship Id="rId1" Type="http://schemas.openxmlformats.org/officeDocument/2006/relationships/audio" Target="../media/audio3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60375" y="914400"/>
            <a:ext cx="10957560" cy="2570480"/>
          </a:xfrm>
        </p:spPr>
        <p:txBody>
          <a:bodyPr>
            <a:noAutofit/>
          </a:bodyPr>
          <a:p>
            <a:r>
              <a:rPr lang="en-US" altLang="zh-CN" sz="4000"/>
              <a:t>Chapter 04 </a:t>
            </a:r>
            <a:r>
              <a:rPr lang="zh-CN" altLang="en-US" sz="4000"/>
              <a:t>语法分析：</a:t>
            </a:r>
            <a:r>
              <a:rPr lang="zh-CN" altLang="en-US" sz="4000">
                <a:sym typeface="+mn-ea"/>
              </a:rPr>
              <a:t>第二部分</a:t>
            </a:r>
            <a:r>
              <a:rPr lang="en-US" altLang="zh-CN" sz="4000">
                <a:sym typeface="+mn-ea"/>
              </a:rPr>
              <a:t>LR</a:t>
            </a:r>
            <a:r>
              <a:rPr lang="zh-CN" altLang="en-US" sz="4000">
                <a:sym typeface="+mn-ea"/>
              </a:rPr>
              <a:t>分析</a:t>
            </a:r>
            <a:br>
              <a:rPr lang="zh-CN" altLang="en-US" sz="4000"/>
            </a:br>
            <a:r>
              <a:rPr lang="en-US" altLang="zh-CN" sz="4000"/>
              <a:t>Syntax Analysis(Parsing)</a:t>
            </a:r>
            <a:r>
              <a:rPr lang="zh-CN" altLang="en-US" sz="4000"/>
              <a:t>：</a:t>
            </a:r>
            <a:br>
              <a:rPr lang="zh-CN" altLang="en-US" sz="4000"/>
            </a:br>
            <a:r>
              <a:rPr lang="en-US" altLang="zh-CN" sz="4000"/>
              <a:t>LR Analysis</a:t>
            </a:r>
            <a:endParaRPr lang="en-US" altLang="zh-CN" sz="4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林奕</a:t>
            </a:r>
            <a:r>
              <a:rPr lang="en-US" altLang="zh-CN"/>
              <a:t>/Lin Yi</a:t>
            </a:r>
            <a:endParaRPr lang="en-US" altLang="zh-CN"/>
          </a:p>
          <a:p>
            <a:r>
              <a:rPr lang="zh-CN" altLang="en-US"/>
              <a:t>西北工业大学计算机学院</a:t>
            </a:r>
            <a:r>
              <a:rPr lang="en-US" altLang="zh-CN"/>
              <a:t>/School of computer science</a:t>
            </a:r>
            <a:r>
              <a:rPr lang="zh-CN" altLang="en-US"/>
              <a:t>，</a:t>
            </a:r>
            <a:r>
              <a:rPr lang="en-US" altLang="zh-CN"/>
              <a:t>NWPU</a:t>
            </a:r>
            <a:endParaRPr lang="en-US" altLang="zh-CN"/>
          </a:p>
          <a:p>
            <a:r>
              <a:rPr lang="en-US" altLang="zh-CN"/>
              <a:t>2022</a:t>
            </a:r>
            <a:r>
              <a:rPr lang="zh-CN" altLang="en-US"/>
              <a:t>，</a:t>
            </a:r>
            <a:r>
              <a:rPr lang="en-US" altLang="zh-CN"/>
              <a:t>April 19</a:t>
            </a:r>
            <a:endParaRPr lang="en-US" altLang="zh-CN"/>
          </a:p>
          <a:p>
            <a:r>
              <a:rPr lang="en-US" altLang="zh-CN"/>
              <a:t>134&amp;75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/>
              <a:t>西北工业大学    林奕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1300" name="内容占位符 311299"/>
          <p:cNvGraphicFramePr/>
          <p:nvPr>
            <p:ph sz="half" idx="2"/>
          </p:nvPr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523230" imgH="2482850" progId="Word.Document.8">
                  <p:embed/>
                </p:oleObj>
              </mc:Choice>
              <mc:Fallback>
                <p:oleObj name="" r:id="rId1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774700" y="2546350"/>
              <a:ext cx="66675" cy="238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774700" y="2546350"/>
                <a:ext cx="66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815975" y="2498725"/>
              <a:ext cx="596900" cy="441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815975" y="2498725"/>
                <a:ext cx="5969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4" name="墨迹 3"/>
              <p14:cNvContentPartPr/>
              <p14:nvPr/>
            </p14:nvContentPartPr>
            <p14:xfrm>
              <a:off x="1425575" y="2257425"/>
              <a:ext cx="368300" cy="1651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9"/>
            </p:blipFill>
            <p:spPr>
              <a:xfrm>
                <a:off x="1425575" y="2257425"/>
                <a:ext cx="3683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1882775" y="2079625"/>
              <a:ext cx="139700" cy="241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1882775" y="2079625"/>
                <a:ext cx="1397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2019300" y="2016125"/>
              <a:ext cx="82550" cy="15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2019300" y="2016125"/>
                <a:ext cx="825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1997075" y="1962150"/>
              <a:ext cx="117475" cy="234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1997075" y="1962150"/>
                <a:ext cx="117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2054225" y="2022475"/>
              <a:ext cx="130175" cy="149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2054225" y="2022475"/>
                <a:ext cx="1301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2101850" y="2060575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2101850" y="2060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2066925" y="2130425"/>
              <a:ext cx="107950" cy="174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2066925" y="2130425"/>
                <a:ext cx="107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2235200" y="2082800"/>
              <a:ext cx="11430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2235200" y="2082800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2266950" y="1955800"/>
              <a:ext cx="47625" cy="361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2266950" y="1955800"/>
                <a:ext cx="476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2397125" y="2063750"/>
              <a:ext cx="117475" cy="101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2397125" y="2063750"/>
                <a:ext cx="1174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2555875" y="2057400"/>
              <a:ext cx="17145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2555875" y="2057400"/>
                <a:ext cx="171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2609850" y="2025650"/>
              <a:ext cx="69850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2609850" y="2025650"/>
                <a:ext cx="698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2581275" y="2152650"/>
              <a:ext cx="92075" cy="158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2581275" y="2152650"/>
                <a:ext cx="920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2768600" y="1933575"/>
              <a:ext cx="19050" cy="1047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2768600" y="1933575"/>
                <a:ext cx="19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2352675" y="419100"/>
              <a:ext cx="142875" cy="3492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2352675" y="419100"/>
                <a:ext cx="1428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2416175" y="438150"/>
              <a:ext cx="139700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2416175" y="4381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2387600" y="590550"/>
              <a:ext cx="130175" cy="9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2387600" y="59055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2616200" y="568325"/>
              <a:ext cx="142875" cy="95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2616200" y="5683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2724150" y="498475"/>
              <a:ext cx="117475" cy="152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2724150" y="498475"/>
                <a:ext cx="1174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2959100" y="422275"/>
              <a:ext cx="139700" cy="327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2959100" y="422275"/>
                <a:ext cx="1397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3006725" y="441325"/>
              <a:ext cx="120650" cy="31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3006725" y="441325"/>
                <a:ext cx="1206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2994025" y="593725"/>
              <a:ext cx="146050" cy="95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2994025" y="59372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3248025" y="565150"/>
              <a:ext cx="142875" cy="158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3248025" y="56515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3336925" y="479425"/>
              <a:ext cx="22225" cy="244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3336925" y="479425"/>
                <a:ext cx="22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3476625" y="441325"/>
              <a:ext cx="184150" cy="269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3476625" y="441325"/>
                <a:ext cx="1841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3819525" y="336550"/>
              <a:ext cx="63500" cy="635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3819525" y="336550"/>
                <a:ext cx="635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4032250" y="482600"/>
              <a:ext cx="139700" cy="263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4032250" y="482600"/>
                <a:ext cx="139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1552575" y="1981200"/>
              <a:ext cx="177800" cy="2508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1552575" y="1981200"/>
                <a:ext cx="177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1625600" y="1990725"/>
              <a:ext cx="12700" cy="1968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1625600" y="199072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2946400" y="2295525"/>
              <a:ext cx="6350" cy="3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19"/>
            </p:blipFill>
            <p:spPr>
              <a:xfrm>
                <a:off x="2946400" y="2295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2994025" y="223837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19"/>
            </p:blipFill>
            <p:spPr>
              <a:xfrm>
                <a:off x="2994025" y="2238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2997200" y="2108200"/>
              <a:ext cx="219075" cy="2571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2997200" y="2108200"/>
                <a:ext cx="2190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3349625" y="2009775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9"/>
            </p:blipFill>
            <p:spPr>
              <a:xfrm>
                <a:off x="3349625" y="2009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3254375" y="2009775"/>
              <a:ext cx="215900" cy="400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3254375" y="2009775"/>
                <a:ext cx="2159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3260725" y="198120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19"/>
            </p:blipFill>
            <p:spPr>
              <a:xfrm>
                <a:off x="3260725" y="1981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3263900" y="1981200"/>
              <a:ext cx="53975" cy="114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3263900" y="1981200"/>
                <a:ext cx="539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3524250" y="2127250"/>
              <a:ext cx="146050" cy="273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3524250" y="2127250"/>
                <a:ext cx="146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3559175" y="2016125"/>
              <a:ext cx="63500" cy="311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3559175" y="2016125"/>
                <a:ext cx="635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3702050" y="2079625"/>
              <a:ext cx="165100" cy="1619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3702050" y="2079625"/>
                <a:ext cx="165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3981450" y="2009775"/>
              <a:ext cx="38100" cy="1301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3981450" y="2009775"/>
                <a:ext cx="381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3908425" y="2120900"/>
              <a:ext cx="165100" cy="88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3908425" y="2120900"/>
                <a:ext cx="165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3911600" y="2105025"/>
              <a:ext cx="193675" cy="3778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3911600" y="2105025"/>
                <a:ext cx="1936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4184650" y="2092325"/>
              <a:ext cx="171450" cy="3683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4184650" y="2092325"/>
                <a:ext cx="1714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4187825" y="2152650"/>
              <a:ext cx="31750" cy="88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4187825" y="21526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4362450" y="2168525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9"/>
            </p:blipFill>
            <p:spPr>
              <a:xfrm>
                <a:off x="4362450" y="2168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4359275" y="2120900"/>
              <a:ext cx="257175" cy="444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4359275" y="2120900"/>
                <a:ext cx="2571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4549775" y="2092325"/>
              <a:ext cx="38100" cy="984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4549775" y="2092325"/>
                <a:ext cx="381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4352925" y="2162175"/>
              <a:ext cx="177800" cy="158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4352925" y="2162175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3175000" y="2717800"/>
              <a:ext cx="184150" cy="406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3175000" y="2717800"/>
                <a:ext cx="1841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3194050" y="2784475"/>
              <a:ext cx="149225" cy="476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3194050" y="2784475"/>
                <a:ext cx="149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3175000" y="2927350"/>
              <a:ext cx="161925" cy="793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3175000" y="2927350"/>
                <a:ext cx="1619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3378200" y="2609850"/>
              <a:ext cx="66675" cy="2190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3378200" y="2609850"/>
                <a:ext cx="66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3489325" y="2873375"/>
              <a:ext cx="231775" cy="698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3489325" y="2873375"/>
                <a:ext cx="2317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3663950" y="2809875"/>
              <a:ext cx="171450" cy="177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3663950" y="2809875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4038600" y="2705100"/>
              <a:ext cx="200025" cy="311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4038600" y="2705100"/>
                <a:ext cx="2000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4048125" y="2657475"/>
              <a:ext cx="165100" cy="12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4048125" y="2657475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4086225" y="2794000"/>
              <a:ext cx="152400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4086225" y="279400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5410200" y="527050"/>
              <a:ext cx="3644900" cy="7810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5410200" y="527050"/>
                <a:ext cx="364490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6048375" y="425450"/>
              <a:ext cx="114300" cy="158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6048375" y="425450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6057900" y="42545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9"/>
            </p:blipFill>
            <p:spPr>
              <a:xfrm>
                <a:off x="6057900" y="425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6061075" y="403225"/>
              <a:ext cx="111125" cy="22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6061075" y="40322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6099175" y="450850"/>
              <a:ext cx="79375" cy="12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6099175" y="450850"/>
                <a:ext cx="79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6242050" y="333375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9"/>
            </p:blipFill>
            <p:spPr>
              <a:xfrm>
                <a:off x="6242050" y="333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6238875" y="333375"/>
              <a:ext cx="9525" cy="825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6238875" y="333375"/>
                <a:ext cx="9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6324600" y="428625"/>
              <a:ext cx="161925" cy="22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6324600" y="428625"/>
                <a:ext cx="1619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6467475" y="393700"/>
              <a:ext cx="104775" cy="1397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6467475" y="393700"/>
                <a:ext cx="104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6629400" y="352425"/>
              <a:ext cx="142875" cy="1936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6629400" y="352425"/>
                <a:ext cx="142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6657975" y="355600"/>
              <a:ext cx="117475" cy="15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6657975" y="355600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6629400" y="419100"/>
              <a:ext cx="133350" cy="19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6629400" y="4191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7388225" y="381000"/>
              <a:ext cx="60325" cy="571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7388225" y="381000"/>
                <a:ext cx="60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6753225" y="676275"/>
              <a:ext cx="53975" cy="762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6753225" y="676275"/>
                <a:ext cx="539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6873875" y="590550"/>
              <a:ext cx="117475" cy="228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6873875" y="590550"/>
                <a:ext cx="1174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6940550" y="581025"/>
              <a:ext cx="66675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6940550" y="581025"/>
                <a:ext cx="66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6927850" y="676275"/>
              <a:ext cx="114300" cy="285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6927850" y="676275"/>
                <a:ext cx="114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7575550" y="628650"/>
              <a:ext cx="165100" cy="2159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7575550" y="6286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7594600" y="619125"/>
              <a:ext cx="73025" cy="3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7594600" y="619125"/>
                <a:ext cx="730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7581900" y="720725"/>
              <a:ext cx="133350" cy="158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7581900" y="720725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7769225" y="638175"/>
              <a:ext cx="63500" cy="920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7769225" y="638175"/>
                <a:ext cx="635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5657850" y="828675"/>
              <a:ext cx="34925" cy="1682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5657850" y="828675"/>
                <a:ext cx="349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5638800" y="762000"/>
              <a:ext cx="238125" cy="2698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5638800" y="762000"/>
                <a:ext cx="238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5734050" y="812800"/>
              <a:ext cx="15875" cy="1587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5734050" y="81280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3371850" y="3698875"/>
              <a:ext cx="44450" cy="1365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3371850" y="3698875"/>
                <a:ext cx="44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3362325" y="3819525"/>
              <a:ext cx="104775" cy="666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3362325" y="3819525"/>
                <a:ext cx="1047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3467100" y="3683000"/>
              <a:ext cx="19050" cy="3365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3467100" y="3683000"/>
                <a:ext cx="190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3508375" y="3727450"/>
              <a:ext cx="146050" cy="920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3508375" y="3727450"/>
                <a:ext cx="1460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3549650" y="3695700"/>
              <a:ext cx="98425" cy="2635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3549650" y="3695700"/>
                <a:ext cx="984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3625850" y="3609975"/>
              <a:ext cx="6350" cy="36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9"/>
            </p:blipFill>
            <p:spPr>
              <a:xfrm>
                <a:off x="3625850" y="3609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4" name="墨迹 93"/>
              <p14:cNvContentPartPr/>
              <p14:nvPr/>
            </p14:nvContentPartPr>
            <p14:xfrm>
              <a:off x="3673475" y="3667125"/>
              <a:ext cx="161925" cy="349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5"/>
            </p:blipFill>
            <p:spPr>
              <a:xfrm>
                <a:off x="3673475" y="3667125"/>
                <a:ext cx="1619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5" name="墨迹 94"/>
              <p14:cNvContentPartPr/>
              <p14:nvPr/>
            </p14:nvContentPartPr>
            <p14:xfrm>
              <a:off x="3721100" y="3581400"/>
              <a:ext cx="127000" cy="2127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7"/>
            </p:blipFill>
            <p:spPr>
              <a:xfrm>
                <a:off x="3721100" y="3581400"/>
                <a:ext cx="127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6" name="墨迹 95"/>
              <p14:cNvContentPartPr/>
              <p14:nvPr/>
            </p14:nvContentPartPr>
            <p14:xfrm>
              <a:off x="3768725" y="3822700"/>
              <a:ext cx="41275" cy="127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9"/>
            </p:blipFill>
            <p:spPr>
              <a:xfrm>
                <a:off x="3768725" y="3822700"/>
                <a:ext cx="41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7" name="墨迹 96"/>
              <p14:cNvContentPartPr/>
              <p14:nvPr/>
            </p14:nvContentPartPr>
            <p14:xfrm>
              <a:off x="3676650" y="3851275"/>
              <a:ext cx="79375" cy="139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1"/>
            </p:blipFill>
            <p:spPr>
              <a:xfrm>
                <a:off x="3676650" y="3851275"/>
                <a:ext cx="793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8" name="墨迹 97"/>
              <p14:cNvContentPartPr/>
              <p14:nvPr/>
            </p14:nvContentPartPr>
            <p14:xfrm>
              <a:off x="3740150" y="3838575"/>
              <a:ext cx="149225" cy="1270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3"/>
            </p:blipFill>
            <p:spPr>
              <a:xfrm>
                <a:off x="3740150" y="3838575"/>
                <a:ext cx="1492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9" name="墨迹 98"/>
              <p14:cNvContentPartPr/>
              <p14:nvPr/>
            </p14:nvContentPartPr>
            <p14:xfrm>
              <a:off x="3644900" y="3616325"/>
              <a:ext cx="73025" cy="698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5"/>
            </p:blipFill>
            <p:spPr>
              <a:xfrm>
                <a:off x="3644900" y="3616325"/>
                <a:ext cx="730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3971925" y="3632200"/>
              <a:ext cx="212725" cy="2444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3971925" y="3632200"/>
                <a:ext cx="2127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4067175" y="3670300"/>
              <a:ext cx="6350" cy="36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"/>
            </p:blipFill>
            <p:spPr>
              <a:xfrm>
                <a:off x="4067175" y="3670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4054475" y="3673475"/>
              <a:ext cx="19050" cy="1968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4054475" y="3673475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4248150" y="3730625"/>
              <a:ext cx="98425" cy="1206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4248150" y="3730625"/>
                <a:ext cx="984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4381500" y="3571875"/>
              <a:ext cx="146050" cy="3841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4381500" y="3571875"/>
                <a:ext cx="1460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4391025" y="3578225"/>
              <a:ext cx="155575" cy="349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4391025" y="3578225"/>
                <a:ext cx="155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4403725" y="3740150"/>
              <a:ext cx="158750" cy="635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4403725" y="3740150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3028950" y="4330700"/>
              <a:ext cx="161925" cy="222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3028950" y="4330700"/>
                <a:ext cx="1619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3035300" y="4251325"/>
              <a:ext cx="200025" cy="3778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3035300" y="4251325"/>
                <a:ext cx="2000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3168650" y="4197350"/>
              <a:ext cx="168275" cy="2317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3168650" y="4197350"/>
                <a:ext cx="168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3206750" y="4397375"/>
              <a:ext cx="238125" cy="2984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3206750" y="4397375"/>
                <a:ext cx="2381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3517900" y="4302125"/>
              <a:ext cx="127000" cy="2508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3517900" y="4302125"/>
                <a:ext cx="1270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3524250" y="4387850"/>
              <a:ext cx="34925" cy="2349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3524250" y="4387850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3" name="墨迹 112"/>
              <p14:cNvContentPartPr/>
              <p14:nvPr/>
            </p14:nvContentPartPr>
            <p14:xfrm>
              <a:off x="3736975" y="4308475"/>
              <a:ext cx="136525" cy="2444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2"/>
            </p:blipFill>
            <p:spPr>
              <a:xfrm>
                <a:off x="3736975" y="4308475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4" name="墨迹 113"/>
              <p14:cNvContentPartPr/>
              <p14:nvPr/>
            </p14:nvContentPartPr>
            <p14:xfrm>
              <a:off x="3009900" y="4886325"/>
              <a:ext cx="209550" cy="412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4"/>
            </p:blipFill>
            <p:spPr>
              <a:xfrm>
                <a:off x="3009900" y="4886325"/>
                <a:ext cx="2095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5" name="墨迹 114"/>
              <p14:cNvContentPartPr/>
              <p14:nvPr/>
            </p14:nvContentPartPr>
            <p14:xfrm>
              <a:off x="3051175" y="4848225"/>
              <a:ext cx="177800" cy="4064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6"/>
            </p:blipFill>
            <p:spPr>
              <a:xfrm>
                <a:off x="3051175" y="4848225"/>
                <a:ext cx="177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6" name="墨迹 115"/>
              <p14:cNvContentPartPr/>
              <p14:nvPr/>
            </p14:nvContentPartPr>
            <p14:xfrm>
              <a:off x="3200400" y="4832350"/>
              <a:ext cx="238125" cy="4730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8"/>
            </p:blipFill>
            <p:spPr>
              <a:xfrm>
                <a:off x="3200400" y="4832350"/>
                <a:ext cx="23812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7" name="墨迹 116"/>
              <p14:cNvContentPartPr/>
              <p14:nvPr/>
            </p14:nvContentPartPr>
            <p14:xfrm>
              <a:off x="3517900" y="4864100"/>
              <a:ext cx="139700" cy="3587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0"/>
            </p:blipFill>
            <p:spPr>
              <a:xfrm>
                <a:off x="3517900" y="4864100"/>
                <a:ext cx="139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8" name="墨迹 117"/>
              <p14:cNvContentPartPr/>
              <p14:nvPr/>
            </p14:nvContentPartPr>
            <p14:xfrm>
              <a:off x="3768725" y="4908550"/>
              <a:ext cx="123825" cy="2762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2"/>
            </p:blipFill>
            <p:spPr>
              <a:xfrm>
                <a:off x="3768725" y="4908550"/>
                <a:ext cx="1238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9" name="墨迹 118"/>
              <p14:cNvContentPartPr/>
              <p14:nvPr/>
            </p14:nvContentPartPr>
            <p14:xfrm>
              <a:off x="3943350" y="4940300"/>
              <a:ext cx="155575" cy="82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4"/>
            </p:blipFill>
            <p:spPr>
              <a:xfrm>
                <a:off x="3943350" y="4940300"/>
                <a:ext cx="155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0" name="墨迹 119"/>
              <p14:cNvContentPartPr/>
              <p14:nvPr/>
            </p14:nvContentPartPr>
            <p14:xfrm>
              <a:off x="4022725" y="4902200"/>
              <a:ext cx="15875" cy="2190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6"/>
            </p:blipFill>
            <p:spPr>
              <a:xfrm>
                <a:off x="4022725" y="4902200"/>
                <a:ext cx="158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1" name="墨迹 120"/>
              <p14:cNvContentPartPr/>
              <p14:nvPr/>
            </p14:nvContentPartPr>
            <p14:xfrm>
              <a:off x="4149725" y="4857750"/>
              <a:ext cx="123825" cy="228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8"/>
            </p:blipFill>
            <p:spPr>
              <a:xfrm>
                <a:off x="4149725" y="4857750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2" name="墨迹 121"/>
              <p14:cNvContentPartPr/>
              <p14:nvPr/>
            </p14:nvContentPartPr>
            <p14:xfrm>
              <a:off x="4000500" y="4289425"/>
              <a:ext cx="50800" cy="2889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0"/>
            </p:blipFill>
            <p:spPr>
              <a:xfrm>
                <a:off x="4000500" y="4289425"/>
                <a:ext cx="508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3" name="墨迹 122"/>
              <p14:cNvContentPartPr/>
              <p14:nvPr/>
            </p14:nvContentPartPr>
            <p14:xfrm>
              <a:off x="4057650" y="4251325"/>
              <a:ext cx="66675" cy="2921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2"/>
            </p:blipFill>
            <p:spPr>
              <a:xfrm>
                <a:off x="4057650" y="4251325"/>
                <a:ext cx="666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4" name="墨迹 123"/>
              <p14:cNvContentPartPr/>
              <p14:nvPr/>
            </p14:nvContentPartPr>
            <p14:xfrm>
              <a:off x="3968750" y="4343400"/>
              <a:ext cx="187325" cy="317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4"/>
            </p:blipFill>
            <p:spPr>
              <a:xfrm>
                <a:off x="3968750" y="4343400"/>
                <a:ext cx="1873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5" name="墨迹 124"/>
              <p14:cNvContentPartPr/>
              <p14:nvPr/>
            </p14:nvContentPartPr>
            <p14:xfrm>
              <a:off x="3984625" y="4387850"/>
              <a:ext cx="209550" cy="444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6"/>
            </p:blipFill>
            <p:spPr>
              <a:xfrm>
                <a:off x="3984625" y="4387850"/>
                <a:ext cx="2095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6" name="墨迹 125"/>
              <p14:cNvContentPartPr/>
              <p14:nvPr/>
            </p14:nvContentPartPr>
            <p14:xfrm>
              <a:off x="4349750" y="4819650"/>
              <a:ext cx="38100" cy="3365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8"/>
            </p:blipFill>
            <p:spPr>
              <a:xfrm>
                <a:off x="4349750" y="4819650"/>
                <a:ext cx="38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7" name="墨迹 126"/>
              <p14:cNvContentPartPr/>
              <p14:nvPr/>
            </p14:nvContentPartPr>
            <p14:xfrm>
              <a:off x="4406900" y="4768850"/>
              <a:ext cx="69850" cy="3429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0"/>
            </p:blipFill>
            <p:spPr>
              <a:xfrm>
                <a:off x="4406900" y="4768850"/>
                <a:ext cx="698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8" name="墨迹 127"/>
              <p14:cNvContentPartPr/>
              <p14:nvPr/>
            </p14:nvContentPartPr>
            <p14:xfrm>
              <a:off x="4318000" y="4857750"/>
              <a:ext cx="209550" cy="1809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2"/>
            </p:blipFill>
            <p:spPr>
              <a:xfrm>
                <a:off x="4318000" y="4857750"/>
                <a:ext cx="209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9" name="墨迹 128"/>
              <p14:cNvContentPartPr/>
              <p14:nvPr/>
            </p14:nvContentPartPr>
            <p14:xfrm>
              <a:off x="7864475" y="800100"/>
              <a:ext cx="209550" cy="2921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4"/>
            </p:blipFill>
            <p:spPr>
              <a:xfrm>
                <a:off x="7864475" y="800100"/>
                <a:ext cx="2095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0" name="墨迹 129"/>
              <p14:cNvContentPartPr/>
              <p14:nvPr/>
            </p14:nvContentPartPr>
            <p14:xfrm>
              <a:off x="2825750" y="4578350"/>
              <a:ext cx="1409700" cy="1270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6"/>
            </p:blipFill>
            <p:spPr>
              <a:xfrm>
                <a:off x="2825750" y="4578350"/>
                <a:ext cx="1409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1" name="墨迹 130"/>
              <p14:cNvContentPartPr/>
              <p14:nvPr/>
            </p14:nvContentPartPr>
            <p14:xfrm>
              <a:off x="4356100" y="4238625"/>
              <a:ext cx="485775" cy="920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8"/>
            </p:blipFill>
            <p:spPr>
              <a:xfrm>
                <a:off x="4356100" y="4238625"/>
                <a:ext cx="4857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2" name="墨迹 131"/>
              <p14:cNvContentPartPr/>
              <p14:nvPr/>
            </p14:nvContentPartPr>
            <p14:xfrm>
              <a:off x="4899025" y="4124325"/>
              <a:ext cx="123825" cy="2127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0"/>
            </p:blipFill>
            <p:spPr>
              <a:xfrm>
                <a:off x="4899025" y="4124325"/>
                <a:ext cx="123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3" name="墨迹 132"/>
              <p14:cNvContentPartPr/>
              <p14:nvPr/>
            </p14:nvContentPartPr>
            <p14:xfrm>
              <a:off x="5067300" y="4159250"/>
              <a:ext cx="117475" cy="158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2"/>
            </p:blipFill>
            <p:spPr>
              <a:xfrm>
                <a:off x="5067300" y="4159250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4" name="墨迹 133"/>
              <p14:cNvContentPartPr/>
              <p14:nvPr/>
            </p14:nvContentPartPr>
            <p14:xfrm>
              <a:off x="5064125" y="4197350"/>
              <a:ext cx="111125" cy="158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4"/>
            </p:blipFill>
            <p:spPr>
              <a:xfrm>
                <a:off x="5064125" y="4197350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5" name="墨迹 134"/>
              <p14:cNvContentPartPr/>
              <p14:nvPr/>
            </p14:nvContentPartPr>
            <p14:xfrm>
              <a:off x="5076825" y="4070350"/>
              <a:ext cx="142875" cy="269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6"/>
            </p:blipFill>
            <p:spPr>
              <a:xfrm>
                <a:off x="5076825" y="4070350"/>
                <a:ext cx="142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6" name="墨迹 135"/>
              <p14:cNvContentPartPr/>
              <p14:nvPr/>
            </p14:nvContentPartPr>
            <p14:xfrm>
              <a:off x="5280025" y="4022725"/>
              <a:ext cx="107950" cy="330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8"/>
            </p:blipFill>
            <p:spPr>
              <a:xfrm>
                <a:off x="5280025" y="4022725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7" name="墨迹 136"/>
              <p14:cNvContentPartPr/>
              <p14:nvPr/>
            </p14:nvContentPartPr>
            <p14:xfrm>
              <a:off x="5235575" y="4003675"/>
              <a:ext cx="127000" cy="63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0"/>
            </p:blipFill>
            <p:spPr>
              <a:xfrm>
                <a:off x="5235575" y="4003675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8" name="墨迹 137"/>
              <p14:cNvContentPartPr/>
              <p14:nvPr/>
            </p14:nvContentPartPr>
            <p14:xfrm>
              <a:off x="5264150" y="4124325"/>
              <a:ext cx="120650" cy="412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2"/>
            </p:blipFill>
            <p:spPr>
              <a:xfrm>
                <a:off x="5264150" y="4124325"/>
                <a:ext cx="1206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9" name="墨迹 138"/>
              <p14:cNvContentPartPr/>
              <p14:nvPr/>
            </p14:nvContentPartPr>
            <p14:xfrm>
              <a:off x="5051425" y="4321175"/>
              <a:ext cx="15875" cy="2444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4"/>
            </p:blipFill>
            <p:spPr>
              <a:xfrm>
                <a:off x="5051425" y="4321175"/>
                <a:ext cx="158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0" name="墨迹 139"/>
              <p14:cNvContentPartPr/>
              <p14:nvPr/>
            </p14:nvContentPartPr>
            <p14:xfrm>
              <a:off x="5102225" y="4324350"/>
              <a:ext cx="31750" cy="2413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6"/>
            </p:blipFill>
            <p:spPr>
              <a:xfrm>
                <a:off x="5102225" y="4324350"/>
                <a:ext cx="31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1" name="墨迹 140"/>
              <p14:cNvContentPartPr/>
              <p14:nvPr/>
            </p14:nvContentPartPr>
            <p14:xfrm>
              <a:off x="4959350" y="439737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9"/>
            </p:blipFill>
            <p:spPr>
              <a:xfrm>
                <a:off x="4959350" y="4397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5000625" y="4416425"/>
              <a:ext cx="203200" cy="889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5000625" y="4416425"/>
                <a:ext cx="203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5419725" y="4251325"/>
              <a:ext cx="15875" cy="2317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5419725" y="4251325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5441950" y="4216400"/>
              <a:ext cx="44450" cy="2921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5441950" y="4216400"/>
                <a:ext cx="44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5365750" y="4264025"/>
              <a:ext cx="142875" cy="666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5365750" y="4264025"/>
                <a:ext cx="1428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5353050" y="4371975"/>
              <a:ext cx="6350" cy="36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19"/>
            </p:blipFill>
            <p:spPr>
              <a:xfrm>
                <a:off x="5353050" y="4371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7" name="墨迹 146"/>
              <p14:cNvContentPartPr/>
              <p14:nvPr/>
            </p14:nvContentPartPr>
            <p14:xfrm>
              <a:off x="5029200" y="3803650"/>
              <a:ext cx="3175" cy="1206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8"/>
            </p:blipFill>
            <p:spPr>
              <a:xfrm>
                <a:off x="5029200" y="3803650"/>
                <a:ext cx="3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5022850" y="3756025"/>
              <a:ext cx="60325" cy="2413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5022850" y="3756025"/>
                <a:ext cx="60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5086350" y="3816350"/>
              <a:ext cx="114300" cy="1397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5086350" y="3816350"/>
                <a:ext cx="1143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5216525" y="3686175"/>
              <a:ext cx="53975" cy="2921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5216525" y="3686175"/>
                <a:ext cx="539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5283200" y="3641725"/>
              <a:ext cx="111125" cy="2921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5283200" y="3641725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6134100" y="3863975"/>
              <a:ext cx="187325" cy="889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6134100" y="3863975"/>
                <a:ext cx="1873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6232525" y="3854450"/>
              <a:ext cx="168275" cy="1841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6232525" y="3854450"/>
                <a:ext cx="168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6467475" y="3638550"/>
              <a:ext cx="12700" cy="1524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6467475" y="363855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6388100" y="3562350"/>
              <a:ext cx="193675" cy="2381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6388100" y="3562350"/>
                <a:ext cx="193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6400800" y="3835400"/>
              <a:ext cx="847725" cy="5969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6400800" y="3835400"/>
                <a:ext cx="84772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6461125" y="3990975"/>
              <a:ext cx="123825" cy="2190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6461125" y="3990975"/>
                <a:ext cx="123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6473825" y="4016375"/>
              <a:ext cx="95250" cy="63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6473825" y="4016375"/>
                <a:ext cx="952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6473825" y="4064000"/>
              <a:ext cx="117475" cy="603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6473825" y="4064000"/>
                <a:ext cx="1174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6604000" y="3895725"/>
              <a:ext cx="28575" cy="1174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6604000" y="3895725"/>
                <a:ext cx="28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6616700" y="4054475"/>
              <a:ext cx="98425" cy="444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6616700" y="4054475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6667500" y="4029075"/>
              <a:ext cx="111125" cy="1682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6667500" y="4029075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6810375" y="4041775"/>
              <a:ext cx="73025" cy="1047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6810375" y="4041775"/>
                <a:ext cx="730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6921500" y="3930650"/>
              <a:ext cx="165100" cy="3079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6921500" y="3930650"/>
                <a:ext cx="1651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6931025" y="3968750"/>
              <a:ext cx="6350" cy="36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19"/>
            </p:blipFill>
            <p:spPr>
              <a:xfrm>
                <a:off x="6931025" y="3968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6" name="墨迹 165"/>
              <p14:cNvContentPartPr/>
              <p14:nvPr/>
            </p14:nvContentPartPr>
            <p14:xfrm>
              <a:off x="6953250" y="4076700"/>
              <a:ext cx="127000" cy="31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5"/>
            </p:blipFill>
            <p:spPr>
              <a:xfrm>
                <a:off x="6953250" y="4076700"/>
                <a:ext cx="1270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7" name="墨迹 166"/>
              <p14:cNvContentPartPr/>
              <p14:nvPr/>
            </p14:nvContentPartPr>
            <p14:xfrm>
              <a:off x="6956425" y="3937000"/>
              <a:ext cx="136525" cy="254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7"/>
            </p:blipFill>
            <p:spPr>
              <a:xfrm>
                <a:off x="6956425" y="393700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8" name="墨迹 167"/>
              <p14:cNvContentPartPr/>
              <p14:nvPr/>
            </p14:nvContentPartPr>
            <p14:xfrm>
              <a:off x="7169150" y="4254500"/>
              <a:ext cx="533400" cy="3905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9"/>
            </p:blipFill>
            <p:spPr>
              <a:xfrm>
                <a:off x="7169150" y="4254500"/>
                <a:ext cx="5334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9" name="墨迹 168"/>
              <p14:cNvContentPartPr/>
              <p14:nvPr/>
            </p14:nvContentPartPr>
            <p14:xfrm>
              <a:off x="7566025" y="4483100"/>
              <a:ext cx="187325" cy="1746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1"/>
            </p:blipFill>
            <p:spPr>
              <a:xfrm>
                <a:off x="7566025" y="4483100"/>
                <a:ext cx="1873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0" name="墨迹 169"/>
              <p14:cNvContentPartPr/>
              <p14:nvPr/>
            </p14:nvContentPartPr>
            <p14:xfrm>
              <a:off x="7416800" y="4197350"/>
              <a:ext cx="117475" cy="2444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3"/>
            </p:blipFill>
            <p:spPr>
              <a:xfrm>
                <a:off x="7416800" y="4197350"/>
                <a:ext cx="1174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1" name="墨迹 170"/>
              <p14:cNvContentPartPr/>
              <p14:nvPr/>
            </p14:nvContentPartPr>
            <p14:xfrm>
              <a:off x="7772400" y="4387850"/>
              <a:ext cx="866775" cy="5969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5"/>
            </p:blipFill>
            <p:spPr>
              <a:xfrm>
                <a:off x="7772400" y="4387850"/>
                <a:ext cx="86677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2" name="墨迹 171"/>
              <p14:cNvContentPartPr/>
              <p14:nvPr/>
            </p14:nvContentPartPr>
            <p14:xfrm>
              <a:off x="7851775" y="4597400"/>
              <a:ext cx="168275" cy="2413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7"/>
            </p:blipFill>
            <p:spPr>
              <a:xfrm>
                <a:off x="7851775" y="4597400"/>
                <a:ext cx="1682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3" name="墨迹 172"/>
              <p14:cNvContentPartPr/>
              <p14:nvPr/>
            </p14:nvContentPartPr>
            <p14:xfrm>
              <a:off x="7889875" y="4578350"/>
              <a:ext cx="107950" cy="36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9"/>
            </p:blipFill>
            <p:spPr>
              <a:xfrm>
                <a:off x="7889875" y="4578350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4" name="墨迹 173"/>
              <p14:cNvContentPartPr/>
              <p14:nvPr/>
            </p14:nvContentPartPr>
            <p14:xfrm>
              <a:off x="7861300" y="4699000"/>
              <a:ext cx="6350" cy="36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19"/>
            </p:blipFill>
            <p:spPr>
              <a:xfrm>
                <a:off x="7861300" y="4699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5" name="墨迹 174"/>
              <p14:cNvContentPartPr/>
              <p14:nvPr/>
            </p14:nvContentPartPr>
            <p14:xfrm>
              <a:off x="8023225" y="4654550"/>
              <a:ext cx="130175" cy="508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2"/>
            </p:blipFill>
            <p:spPr>
              <a:xfrm>
                <a:off x="8023225" y="4654550"/>
                <a:ext cx="1301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6" name="墨迹 175"/>
              <p14:cNvContentPartPr/>
              <p14:nvPr/>
            </p14:nvContentPartPr>
            <p14:xfrm>
              <a:off x="8067675" y="4641850"/>
              <a:ext cx="57150" cy="857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4"/>
            </p:blipFill>
            <p:spPr>
              <a:xfrm>
                <a:off x="8067675" y="464185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7" name="墨迹 176"/>
              <p14:cNvContentPartPr/>
              <p14:nvPr/>
            </p14:nvContentPartPr>
            <p14:xfrm>
              <a:off x="7877175" y="4664075"/>
              <a:ext cx="142875" cy="222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6"/>
            </p:blipFill>
            <p:spPr>
              <a:xfrm>
                <a:off x="7877175" y="4664075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8" name="墨迹 177"/>
              <p14:cNvContentPartPr/>
              <p14:nvPr/>
            </p14:nvContentPartPr>
            <p14:xfrm>
              <a:off x="8232775" y="4686300"/>
              <a:ext cx="63500" cy="603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8"/>
            </p:blipFill>
            <p:spPr>
              <a:xfrm>
                <a:off x="8232775" y="4686300"/>
                <a:ext cx="635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9" name="墨迹 178"/>
              <p14:cNvContentPartPr/>
              <p14:nvPr/>
            </p14:nvContentPartPr>
            <p14:xfrm>
              <a:off x="8321675" y="4568825"/>
              <a:ext cx="127000" cy="2571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0"/>
            </p:blipFill>
            <p:spPr>
              <a:xfrm>
                <a:off x="8321675" y="4568825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0" name="墨迹 179"/>
              <p14:cNvContentPartPr/>
              <p14:nvPr/>
            </p14:nvContentPartPr>
            <p14:xfrm>
              <a:off x="7762875" y="1460500"/>
              <a:ext cx="250825" cy="3238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2"/>
            </p:blipFill>
            <p:spPr>
              <a:xfrm>
                <a:off x="7762875" y="1460500"/>
                <a:ext cx="2508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1" name="墨迹 180"/>
              <p14:cNvContentPartPr/>
              <p14:nvPr/>
            </p14:nvContentPartPr>
            <p14:xfrm>
              <a:off x="7759700" y="4156075"/>
              <a:ext cx="238125" cy="2762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4"/>
            </p:blipFill>
            <p:spPr>
              <a:xfrm>
                <a:off x="7759700" y="4156075"/>
                <a:ext cx="2381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2" name="墨迹 181"/>
              <p14:cNvContentPartPr/>
              <p14:nvPr/>
            </p14:nvContentPartPr>
            <p14:xfrm>
              <a:off x="8680450" y="4572000"/>
              <a:ext cx="450850" cy="571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6"/>
            </p:blipFill>
            <p:spPr>
              <a:xfrm>
                <a:off x="8680450" y="4572000"/>
                <a:ext cx="450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3" name="墨迹 182"/>
              <p14:cNvContentPartPr/>
              <p14:nvPr/>
            </p14:nvContentPartPr>
            <p14:xfrm>
              <a:off x="9067800" y="4498975"/>
              <a:ext cx="6350" cy="36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9"/>
            </p:blipFill>
            <p:spPr>
              <a:xfrm>
                <a:off x="9067800" y="4498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4" name="墨迹 183"/>
              <p14:cNvContentPartPr/>
              <p14:nvPr/>
            </p14:nvContentPartPr>
            <p14:xfrm>
              <a:off x="9001125" y="4498975"/>
              <a:ext cx="250825" cy="1841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9"/>
            </p:blipFill>
            <p:spPr>
              <a:xfrm>
                <a:off x="9001125" y="4498975"/>
                <a:ext cx="250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5" name="墨迹 184"/>
              <p14:cNvContentPartPr/>
              <p14:nvPr/>
            </p14:nvContentPartPr>
            <p14:xfrm>
              <a:off x="8829675" y="4279900"/>
              <a:ext cx="146050" cy="2190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1"/>
            </p:blipFill>
            <p:spPr>
              <a:xfrm>
                <a:off x="8829675" y="4279900"/>
                <a:ext cx="146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6" name="墨迹 185"/>
              <p14:cNvContentPartPr/>
              <p14:nvPr/>
            </p14:nvContentPartPr>
            <p14:xfrm>
              <a:off x="9372600" y="4222750"/>
              <a:ext cx="168275" cy="3079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3"/>
            </p:blipFill>
            <p:spPr>
              <a:xfrm>
                <a:off x="9372600" y="4222750"/>
                <a:ext cx="1682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7" name="墨迹 186"/>
              <p14:cNvContentPartPr/>
              <p14:nvPr/>
            </p14:nvContentPartPr>
            <p14:xfrm>
              <a:off x="9442450" y="4165600"/>
              <a:ext cx="76200" cy="95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5"/>
            </p:blipFill>
            <p:spPr>
              <a:xfrm>
                <a:off x="9442450" y="4165600"/>
                <a:ext cx="762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8" name="墨迹 187"/>
              <p14:cNvContentPartPr/>
              <p14:nvPr/>
            </p14:nvContentPartPr>
            <p14:xfrm>
              <a:off x="9420225" y="4289425"/>
              <a:ext cx="130175" cy="254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7"/>
            </p:blipFill>
            <p:spPr>
              <a:xfrm>
                <a:off x="9420225" y="4289425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9" name="墨迹 188"/>
              <p14:cNvContentPartPr/>
              <p14:nvPr/>
            </p14:nvContentPartPr>
            <p14:xfrm>
              <a:off x="9588500" y="4257675"/>
              <a:ext cx="142875" cy="571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9"/>
            </p:blipFill>
            <p:spPr>
              <a:xfrm>
                <a:off x="9588500" y="4257675"/>
                <a:ext cx="1428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90" name="墨迹 189"/>
              <p14:cNvContentPartPr/>
              <p14:nvPr/>
            </p14:nvContentPartPr>
            <p14:xfrm>
              <a:off x="9683750" y="4213225"/>
              <a:ext cx="111125" cy="1746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1"/>
            </p:blipFill>
            <p:spPr>
              <a:xfrm>
                <a:off x="9683750" y="4213225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1" name="墨迹 190"/>
              <p14:cNvContentPartPr/>
              <p14:nvPr/>
            </p14:nvContentPartPr>
            <p14:xfrm>
              <a:off x="9864725" y="4156075"/>
              <a:ext cx="133350" cy="1936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3"/>
            </p:blipFill>
            <p:spPr>
              <a:xfrm>
                <a:off x="9864725" y="4156075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2" name="墨迹 191"/>
              <p14:cNvContentPartPr/>
              <p14:nvPr/>
            </p14:nvContentPartPr>
            <p14:xfrm>
              <a:off x="10033000" y="4156075"/>
              <a:ext cx="85725" cy="1047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5"/>
            </p:blipFill>
            <p:spPr>
              <a:xfrm>
                <a:off x="10033000" y="4156075"/>
                <a:ext cx="857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3" name="墨迹 192"/>
              <p14:cNvContentPartPr/>
              <p14:nvPr/>
            </p14:nvContentPartPr>
            <p14:xfrm>
              <a:off x="9229725" y="3927475"/>
              <a:ext cx="1165225" cy="6572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7"/>
            </p:blipFill>
            <p:spPr>
              <a:xfrm>
                <a:off x="9229725" y="3927475"/>
                <a:ext cx="1165225" cy="657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4" name="墨迹 193"/>
              <p14:cNvContentPartPr/>
              <p14:nvPr/>
            </p14:nvContentPartPr>
            <p14:xfrm>
              <a:off x="9737725" y="1431925"/>
              <a:ext cx="149225" cy="1936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9"/>
            </p:blipFill>
            <p:spPr>
              <a:xfrm>
                <a:off x="9737725" y="1431925"/>
                <a:ext cx="149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5" name="墨迹 194"/>
              <p14:cNvContentPartPr/>
              <p14:nvPr/>
            </p14:nvContentPartPr>
            <p14:xfrm>
              <a:off x="9680575" y="1323975"/>
              <a:ext cx="304800" cy="3429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1"/>
            </p:blipFill>
            <p:spPr>
              <a:xfrm>
                <a:off x="9680575" y="1323975"/>
                <a:ext cx="3048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6" name="墨迹 195"/>
              <p14:cNvContentPartPr/>
              <p14:nvPr/>
            </p14:nvContentPartPr>
            <p14:xfrm>
              <a:off x="9315450" y="3749675"/>
              <a:ext cx="174625" cy="1587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3"/>
            </p:blipFill>
            <p:spPr>
              <a:xfrm>
                <a:off x="9315450" y="3749675"/>
                <a:ext cx="1746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7" name="墨迹 196"/>
              <p14:cNvContentPartPr/>
              <p14:nvPr/>
            </p14:nvContentPartPr>
            <p14:xfrm>
              <a:off x="9363075" y="3775075"/>
              <a:ext cx="41275" cy="1809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5"/>
            </p:blipFill>
            <p:spPr>
              <a:xfrm>
                <a:off x="9363075" y="3775075"/>
                <a:ext cx="41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8" name="墨迹 197"/>
              <p14:cNvContentPartPr/>
              <p14:nvPr/>
            </p14:nvContentPartPr>
            <p14:xfrm>
              <a:off x="9232900" y="3689350"/>
              <a:ext cx="304800" cy="3651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7"/>
            </p:blipFill>
            <p:spPr>
              <a:xfrm>
                <a:off x="9232900" y="3689350"/>
                <a:ext cx="3048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9" name="墨迹 198"/>
              <p14:cNvContentPartPr/>
              <p14:nvPr/>
            </p14:nvContentPartPr>
            <p14:xfrm>
              <a:off x="7753350" y="4581525"/>
              <a:ext cx="2301875" cy="5778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9"/>
            </p:blipFill>
            <p:spPr>
              <a:xfrm>
                <a:off x="7753350" y="4581525"/>
                <a:ext cx="2301875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0" name="墨迹 199"/>
              <p14:cNvContentPartPr/>
              <p14:nvPr/>
            </p14:nvContentPartPr>
            <p14:xfrm>
              <a:off x="7458075" y="3368675"/>
              <a:ext cx="155575" cy="2603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1"/>
            </p:blipFill>
            <p:spPr>
              <a:xfrm>
                <a:off x="7458075" y="3368675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1" name="墨迹 200"/>
              <p14:cNvContentPartPr/>
              <p14:nvPr/>
            </p14:nvContentPartPr>
            <p14:xfrm>
              <a:off x="7248525" y="3473450"/>
              <a:ext cx="69850" cy="762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3"/>
            </p:blipFill>
            <p:spPr>
              <a:xfrm>
                <a:off x="7248525" y="3473450"/>
                <a:ext cx="69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2" name="墨迹 201"/>
              <p14:cNvContentPartPr/>
              <p14:nvPr/>
            </p14:nvContentPartPr>
            <p14:xfrm>
              <a:off x="7747000" y="3295650"/>
              <a:ext cx="31750" cy="3206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5"/>
            </p:blipFill>
            <p:spPr>
              <a:xfrm>
                <a:off x="7747000" y="3295650"/>
                <a:ext cx="317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3" name="墨迹 202"/>
              <p14:cNvContentPartPr/>
              <p14:nvPr/>
            </p14:nvContentPartPr>
            <p14:xfrm>
              <a:off x="7800975" y="3276600"/>
              <a:ext cx="60325" cy="3905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7"/>
            </p:blipFill>
            <p:spPr>
              <a:xfrm>
                <a:off x="7800975" y="3276600"/>
                <a:ext cx="603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4" name="墨迹 203"/>
              <p14:cNvContentPartPr/>
              <p14:nvPr/>
            </p14:nvContentPartPr>
            <p14:xfrm>
              <a:off x="7680325" y="3349625"/>
              <a:ext cx="193675" cy="285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89"/>
            </p:blipFill>
            <p:spPr>
              <a:xfrm>
                <a:off x="7680325" y="3349625"/>
                <a:ext cx="193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5" name="墨迹 204"/>
              <p14:cNvContentPartPr/>
              <p14:nvPr/>
            </p14:nvContentPartPr>
            <p14:xfrm>
              <a:off x="7658100" y="3479800"/>
              <a:ext cx="254000" cy="539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1"/>
            </p:blipFill>
            <p:spPr>
              <a:xfrm>
                <a:off x="7658100" y="3479800"/>
                <a:ext cx="2540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6" name="墨迹 205"/>
              <p14:cNvContentPartPr/>
              <p14:nvPr/>
            </p14:nvContentPartPr>
            <p14:xfrm>
              <a:off x="6759575" y="3517900"/>
              <a:ext cx="307975" cy="952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3"/>
            </p:blipFill>
            <p:spPr>
              <a:xfrm>
                <a:off x="6759575" y="3517900"/>
                <a:ext cx="3079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7" name="墨迹 206"/>
              <p14:cNvContentPartPr/>
              <p14:nvPr/>
            </p14:nvContentPartPr>
            <p14:xfrm>
              <a:off x="7299325" y="3730625"/>
              <a:ext cx="1206500" cy="2063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5"/>
            </p:blipFill>
            <p:spPr>
              <a:xfrm>
                <a:off x="7299325" y="3730625"/>
                <a:ext cx="1206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8" name="墨迹 207"/>
              <p14:cNvContentPartPr/>
              <p14:nvPr/>
            </p14:nvContentPartPr>
            <p14:xfrm>
              <a:off x="8347075" y="3635375"/>
              <a:ext cx="238125" cy="26352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7"/>
            </p:blipFill>
            <p:spPr>
              <a:xfrm>
                <a:off x="8347075" y="3635375"/>
                <a:ext cx="238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9" name="墨迹 208"/>
              <p14:cNvContentPartPr/>
              <p14:nvPr/>
            </p14:nvContentPartPr>
            <p14:xfrm>
              <a:off x="8083550" y="3517900"/>
              <a:ext cx="212725" cy="2063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9"/>
            </p:blipFill>
            <p:spPr>
              <a:xfrm>
                <a:off x="8083550" y="3517900"/>
                <a:ext cx="2127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0" name="墨迹 209"/>
              <p14:cNvContentPartPr/>
              <p14:nvPr/>
            </p14:nvContentPartPr>
            <p14:xfrm>
              <a:off x="8115300" y="3495675"/>
              <a:ext cx="107950" cy="158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1"/>
            </p:blipFill>
            <p:spPr>
              <a:xfrm>
                <a:off x="8115300" y="3495675"/>
                <a:ext cx="107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1" name="墨迹 210"/>
              <p14:cNvContentPartPr/>
              <p14:nvPr/>
            </p14:nvContentPartPr>
            <p14:xfrm>
              <a:off x="8121650" y="3533775"/>
              <a:ext cx="161925" cy="381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3"/>
            </p:blipFill>
            <p:spPr>
              <a:xfrm>
                <a:off x="8121650" y="3533775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2" name="墨迹 211"/>
              <p14:cNvContentPartPr/>
              <p14:nvPr/>
            </p14:nvContentPartPr>
            <p14:xfrm>
              <a:off x="10448925" y="3565525"/>
              <a:ext cx="152400" cy="3016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5"/>
            </p:blipFill>
            <p:spPr>
              <a:xfrm>
                <a:off x="10448925" y="3565525"/>
                <a:ext cx="152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3" name="墨迹 212"/>
              <p14:cNvContentPartPr/>
              <p14:nvPr/>
            </p14:nvContentPartPr>
            <p14:xfrm>
              <a:off x="10709275" y="3683000"/>
              <a:ext cx="44450" cy="793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7"/>
            </p:blipFill>
            <p:spPr>
              <a:xfrm>
                <a:off x="10709275" y="3683000"/>
                <a:ext cx="444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4" name="墨迹 213"/>
              <p14:cNvContentPartPr/>
              <p14:nvPr/>
            </p14:nvContentPartPr>
            <p14:xfrm>
              <a:off x="10817225" y="3502025"/>
              <a:ext cx="60325" cy="4349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09"/>
            </p:blipFill>
            <p:spPr>
              <a:xfrm>
                <a:off x="10817225" y="3502025"/>
                <a:ext cx="603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5" name="墨迹 214"/>
              <p14:cNvContentPartPr/>
              <p14:nvPr/>
            </p14:nvContentPartPr>
            <p14:xfrm>
              <a:off x="10871200" y="3521075"/>
              <a:ext cx="69850" cy="355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1"/>
            </p:blipFill>
            <p:spPr>
              <a:xfrm>
                <a:off x="10871200" y="3521075"/>
                <a:ext cx="698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6" name="墨迹 215"/>
              <p14:cNvContentPartPr/>
              <p14:nvPr/>
            </p14:nvContentPartPr>
            <p14:xfrm>
              <a:off x="10791825" y="3578225"/>
              <a:ext cx="180975" cy="539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3"/>
            </p:blipFill>
            <p:spPr>
              <a:xfrm>
                <a:off x="10791825" y="3578225"/>
                <a:ext cx="1809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7" name="墨迹 216"/>
              <p14:cNvContentPartPr/>
              <p14:nvPr/>
            </p14:nvContentPartPr>
            <p14:xfrm>
              <a:off x="10845800" y="3638550"/>
              <a:ext cx="41275" cy="285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5"/>
            </p:blipFill>
            <p:spPr>
              <a:xfrm>
                <a:off x="10845800" y="3638550"/>
                <a:ext cx="41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8" name="墨迹 217"/>
              <p14:cNvContentPartPr/>
              <p14:nvPr/>
            </p14:nvContentPartPr>
            <p14:xfrm>
              <a:off x="9690100" y="3727450"/>
              <a:ext cx="641350" cy="1016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7"/>
            </p:blipFill>
            <p:spPr>
              <a:xfrm>
                <a:off x="9690100" y="3727450"/>
                <a:ext cx="641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9" name="墨迹 218"/>
              <p14:cNvContentPartPr/>
              <p14:nvPr/>
            </p14:nvContentPartPr>
            <p14:xfrm>
              <a:off x="10566400" y="4051300"/>
              <a:ext cx="180975" cy="2698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19"/>
            </p:blipFill>
            <p:spPr>
              <a:xfrm>
                <a:off x="10566400" y="4051300"/>
                <a:ext cx="1809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20" name="墨迹 219"/>
              <p14:cNvContentPartPr/>
              <p14:nvPr/>
            </p14:nvContentPartPr>
            <p14:xfrm>
              <a:off x="10639425" y="4019550"/>
              <a:ext cx="136525" cy="254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1"/>
            </p:blipFill>
            <p:spPr>
              <a:xfrm>
                <a:off x="10639425" y="401955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1" name="墨迹 220"/>
              <p14:cNvContentPartPr/>
              <p14:nvPr/>
            </p14:nvContentPartPr>
            <p14:xfrm>
              <a:off x="10652125" y="4140200"/>
              <a:ext cx="92075" cy="95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3"/>
            </p:blipFill>
            <p:spPr>
              <a:xfrm>
                <a:off x="10652125" y="4140200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2" name="墨迹 221"/>
              <p14:cNvContentPartPr/>
              <p14:nvPr/>
            </p14:nvContentPartPr>
            <p14:xfrm>
              <a:off x="10845800" y="4019550"/>
              <a:ext cx="44450" cy="3365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5"/>
            </p:blipFill>
            <p:spPr>
              <a:xfrm>
                <a:off x="10845800" y="4019550"/>
                <a:ext cx="444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3" name="墨迹 222"/>
              <p14:cNvContentPartPr/>
              <p14:nvPr/>
            </p14:nvContentPartPr>
            <p14:xfrm>
              <a:off x="10928350" y="4038600"/>
              <a:ext cx="38100" cy="2667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7"/>
            </p:blipFill>
            <p:spPr>
              <a:xfrm>
                <a:off x="10928350" y="4038600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4" name="墨迹 223"/>
              <p14:cNvContentPartPr/>
              <p14:nvPr/>
            </p14:nvContentPartPr>
            <p14:xfrm>
              <a:off x="10820400" y="4064000"/>
              <a:ext cx="206375" cy="412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29"/>
            </p:blipFill>
            <p:spPr>
              <a:xfrm>
                <a:off x="10820400" y="4064000"/>
                <a:ext cx="206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5" name="墨迹 224"/>
              <p14:cNvContentPartPr/>
              <p14:nvPr/>
            </p14:nvContentPartPr>
            <p14:xfrm>
              <a:off x="10839450" y="4181475"/>
              <a:ext cx="203200" cy="349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1"/>
            </p:blipFill>
            <p:spPr>
              <a:xfrm>
                <a:off x="10839450" y="4181475"/>
                <a:ext cx="2032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6" name="墨迹 225"/>
              <p14:cNvContentPartPr/>
              <p14:nvPr/>
            </p14:nvContentPartPr>
            <p14:xfrm>
              <a:off x="6778625" y="5089525"/>
              <a:ext cx="282575" cy="2698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3"/>
            </p:blipFill>
            <p:spPr>
              <a:xfrm>
                <a:off x="6778625" y="5089525"/>
                <a:ext cx="2825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7" name="墨迹 226"/>
              <p14:cNvContentPartPr/>
              <p14:nvPr/>
            </p14:nvContentPartPr>
            <p14:xfrm>
              <a:off x="6762750" y="5080000"/>
              <a:ext cx="317500" cy="3365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5"/>
            </p:blipFill>
            <p:spPr>
              <a:xfrm>
                <a:off x="6762750" y="5080000"/>
                <a:ext cx="317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8" name="墨迹 227"/>
              <p14:cNvContentPartPr/>
              <p14:nvPr/>
            </p14:nvContentPartPr>
            <p14:xfrm>
              <a:off x="7178675" y="5203825"/>
              <a:ext cx="320675" cy="412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7"/>
            </p:blipFill>
            <p:spPr>
              <a:xfrm>
                <a:off x="7178675" y="5203825"/>
                <a:ext cx="3206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9" name="墨迹 228"/>
              <p14:cNvContentPartPr/>
              <p14:nvPr/>
            </p14:nvContentPartPr>
            <p14:xfrm>
              <a:off x="7451725" y="5108575"/>
              <a:ext cx="139700" cy="25717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9"/>
            </p:blipFill>
            <p:spPr>
              <a:xfrm>
                <a:off x="7451725" y="5108575"/>
                <a:ext cx="1397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30" name="墨迹 229"/>
              <p14:cNvContentPartPr/>
              <p14:nvPr/>
            </p14:nvContentPartPr>
            <p14:xfrm>
              <a:off x="7648575" y="5178425"/>
              <a:ext cx="180975" cy="1809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1"/>
            </p:blipFill>
            <p:spPr>
              <a:xfrm>
                <a:off x="7648575" y="5178425"/>
                <a:ext cx="1809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1" name="墨迹 230"/>
              <p14:cNvContentPartPr/>
              <p14:nvPr/>
            </p14:nvContentPartPr>
            <p14:xfrm>
              <a:off x="7753350" y="5187950"/>
              <a:ext cx="12700" cy="2254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3"/>
            </p:blipFill>
            <p:spPr>
              <a:xfrm>
                <a:off x="7753350" y="5187950"/>
                <a:ext cx="127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2" name="墨迹 231"/>
              <p14:cNvContentPartPr/>
              <p14:nvPr/>
            </p14:nvContentPartPr>
            <p14:xfrm>
              <a:off x="7610475" y="5197475"/>
              <a:ext cx="273050" cy="3175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5"/>
            </p:blipFill>
            <p:spPr>
              <a:xfrm>
                <a:off x="7610475" y="5197475"/>
                <a:ext cx="2730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3" name="墨迹 232"/>
              <p14:cNvContentPartPr/>
              <p14:nvPr/>
            </p14:nvContentPartPr>
            <p14:xfrm>
              <a:off x="7134225" y="4937125"/>
              <a:ext cx="174625" cy="2413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7"/>
            </p:blipFill>
            <p:spPr>
              <a:xfrm>
                <a:off x="7134225" y="4937125"/>
                <a:ext cx="1746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4" name="墨迹 233"/>
              <p14:cNvContentPartPr/>
              <p14:nvPr/>
            </p14:nvContentPartPr>
            <p14:xfrm>
              <a:off x="8077200" y="5286375"/>
              <a:ext cx="114300" cy="16827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9"/>
            </p:blipFill>
            <p:spPr>
              <a:xfrm>
                <a:off x="8077200" y="5286375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5" name="墨迹 234"/>
              <p14:cNvContentPartPr/>
              <p14:nvPr/>
            </p14:nvContentPartPr>
            <p14:xfrm>
              <a:off x="8302625" y="5286375"/>
              <a:ext cx="158750" cy="95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1"/>
            </p:blipFill>
            <p:spPr>
              <a:xfrm>
                <a:off x="8302625" y="52863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6" name="墨迹 235"/>
              <p14:cNvContentPartPr/>
              <p14:nvPr/>
            </p14:nvContentPartPr>
            <p14:xfrm>
              <a:off x="8308975" y="5330825"/>
              <a:ext cx="165100" cy="730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3"/>
            </p:blipFill>
            <p:spPr>
              <a:xfrm>
                <a:off x="8308975" y="5330825"/>
                <a:ext cx="1651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7" name="墨迹 236"/>
              <p14:cNvContentPartPr/>
              <p14:nvPr/>
            </p14:nvContentPartPr>
            <p14:xfrm>
              <a:off x="8382000" y="5203825"/>
              <a:ext cx="92075" cy="2508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5"/>
            </p:blipFill>
            <p:spPr>
              <a:xfrm>
                <a:off x="8382000" y="5203825"/>
                <a:ext cx="92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8" name="墨迹 237"/>
              <p14:cNvContentPartPr/>
              <p14:nvPr/>
            </p14:nvContentPartPr>
            <p14:xfrm>
              <a:off x="8636000" y="5222875"/>
              <a:ext cx="174625" cy="30797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7"/>
            </p:blipFill>
            <p:spPr>
              <a:xfrm>
                <a:off x="8636000" y="5222875"/>
                <a:ext cx="1746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9" name="墨迹 238"/>
              <p14:cNvContentPartPr/>
              <p14:nvPr/>
            </p14:nvContentPartPr>
            <p14:xfrm>
              <a:off x="8642350" y="5241925"/>
              <a:ext cx="6350" cy="36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9"/>
            </p:blipFill>
            <p:spPr>
              <a:xfrm>
                <a:off x="8642350" y="5241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40" name="墨迹 239"/>
              <p14:cNvContentPartPr/>
              <p14:nvPr/>
            </p14:nvContentPartPr>
            <p14:xfrm>
              <a:off x="8661400" y="5286375"/>
              <a:ext cx="130175" cy="825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0"/>
            </p:blipFill>
            <p:spPr>
              <a:xfrm>
                <a:off x="8661400" y="5286375"/>
                <a:ext cx="1301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1" name="墨迹 240"/>
              <p14:cNvContentPartPr/>
              <p14:nvPr/>
            </p14:nvContentPartPr>
            <p14:xfrm>
              <a:off x="8378825" y="5210175"/>
              <a:ext cx="152400" cy="2635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2"/>
            </p:blipFill>
            <p:spPr>
              <a:xfrm>
                <a:off x="8378825" y="5210175"/>
                <a:ext cx="1524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2" name="墨迹 241"/>
              <p14:cNvContentPartPr/>
              <p14:nvPr/>
            </p14:nvContentPartPr>
            <p14:xfrm>
              <a:off x="8702675" y="5213350"/>
              <a:ext cx="123825" cy="63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4"/>
            </p:blipFill>
            <p:spPr>
              <a:xfrm>
                <a:off x="8702675" y="5213350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3" name="墨迹 242"/>
              <p14:cNvContentPartPr/>
              <p14:nvPr/>
            </p14:nvContentPartPr>
            <p14:xfrm>
              <a:off x="7902575" y="895350"/>
              <a:ext cx="146050" cy="1238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6"/>
            </p:blipFill>
            <p:spPr>
              <a:xfrm>
                <a:off x="7902575" y="895350"/>
                <a:ext cx="146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4" name="墨迹 243"/>
              <p14:cNvContentPartPr/>
              <p14:nvPr/>
            </p14:nvContentPartPr>
            <p14:xfrm>
              <a:off x="5426075" y="5375275"/>
              <a:ext cx="206375" cy="825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8"/>
            </p:blipFill>
            <p:spPr>
              <a:xfrm>
                <a:off x="5426075" y="5375275"/>
                <a:ext cx="2063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5" name="墨迹 244"/>
              <p14:cNvContentPartPr/>
              <p14:nvPr/>
            </p14:nvContentPartPr>
            <p14:xfrm>
              <a:off x="5546725" y="5302250"/>
              <a:ext cx="171450" cy="32385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0"/>
            </p:blipFill>
            <p:spPr>
              <a:xfrm>
                <a:off x="5546725" y="5302250"/>
                <a:ext cx="1714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6" name="墨迹 245"/>
              <p14:cNvContentPartPr/>
              <p14:nvPr/>
            </p14:nvContentPartPr>
            <p14:xfrm>
              <a:off x="5353050" y="5676900"/>
              <a:ext cx="174625" cy="2381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2"/>
            </p:blipFill>
            <p:spPr>
              <a:xfrm>
                <a:off x="5353050" y="5676900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7" name="墨迹 246"/>
              <p14:cNvContentPartPr/>
              <p14:nvPr/>
            </p14:nvContentPartPr>
            <p14:xfrm>
              <a:off x="5413375" y="5768975"/>
              <a:ext cx="6350" cy="1047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4"/>
            </p:blipFill>
            <p:spPr>
              <a:xfrm>
                <a:off x="5413375" y="5768975"/>
                <a:ext cx="63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8" name="墨迹 247"/>
              <p14:cNvContentPartPr/>
              <p14:nvPr/>
            </p14:nvContentPartPr>
            <p14:xfrm>
              <a:off x="5419725" y="5702300"/>
              <a:ext cx="15875" cy="2095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6"/>
            </p:blipFill>
            <p:spPr>
              <a:xfrm>
                <a:off x="5419725" y="5702300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9" name="墨迹 248"/>
              <p14:cNvContentPartPr/>
              <p14:nvPr/>
            </p14:nvContentPartPr>
            <p14:xfrm>
              <a:off x="5616575" y="5457825"/>
              <a:ext cx="835025" cy="68262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8"/>
            </p:blipFill>
            <p:spPr>
              <a:xfrm>
                <a:off x="5616575" y="5457825"/>
                <a:ext cx="835025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50" name="墨迹 249"/>
              <p14:cNvContentPartPr/>
              <p14:nvPr/>
            </p14:nvContentPartPr>
            <p14:xfrm>
              <a:off x="5746750" y="5737225"/>
              <a:ext cx="177800" cy="2286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0"/>
            </p:blipFill>
            <p:spPr>
              <a:xfrm>
                <a:off x="5746750" y="5737225"/>
                <a:ext cx="177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1" name="墨迹 250"/>
              <p14:cNvContentPartPr/>
              <p14:nvPr/>
            </p14:nvContentPartPr>
            <p14:xfrm>
              <a:off x="5749925" y="5737225"/>
              <a:ext cx="120650" cy="1587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2"/>
            </p:blipFill>
            <p:spPr>
              <a:xfrm>
                <a:off x="5749925" y="5737225"/>
                <a:ext cx="120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2" name="墨迹 251"/>
              <p14:cNvContentPartPr/>
              <p14:nvPr/>
            </p14:nvContentPartPr>
            <p14:xfrm>
              <a:off x="5749925" y="5835650"/>
              <a:ext cx="133350" cy="381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4"/>
            </p:blipFill>
            <p:spPr>
              <a:xfrm>
                <a:off x="5749925" y="5835650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3" name="墨迹 252"/>
              <p14:cNvContentPartPr/>
              <p14:nvPr/>
            </p14:nvContentPartPr>
            <p14:xfrm>
              <a:off x="5899150" y="5607050"/>
              <a:ext cx="12700" cy="1968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6"/>
            </p:blipFill>
            <p:spPr>
              <a:xfrm>
                <a:off x="5899150" y="5607050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4" name="墨迹 253"/>
              <p14:cNvContentPartPr/>
              <p14:nvPr/>
            </p14:nvContentPartPr>
            <p14:xfrm>
              <a:off x="5902325" y="5772150"/>
              <a:ext cx="165100" cy="7302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8"/>
            </p:blipFill>
            <p:spPr>
              <a:xfrm>
                <a:off x="5902325" y="5772150"/>
                <a:ext cx="1651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5" name="墨迹 254"/>
              <p14:cNvContentPartPr/>
              <p14:nvPr/>
            </p14:nvContentPartPr>
            <p14:xfrm>
              <a:off x="5953125" y="5711825"/>
              <a:ext cx="117475" cy="17145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0"/>
            </p:blipFill>
            <p:spPr>
              <a:xfrm>
                <a:off x="5953125" y="5711825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6" name="墨迹 255"/>
              <p14:cNvContentPartPr/>
              <p14:nvPr/>
            </p14:nvContentPartPr>
            <p14:xfrm>
              <a:off x="6115050" y="5768975"/>
              <a:ext cx="50800" cy="952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2"/>
            </p:blipFill>
            <p:spPr>
              <a:xfrm>
                <a:off x="6115050" y="5768975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7" name="墨迹 256"/>
              <p14:cNvContentPartPr/>
              <p14:nvPr/>
            </p14:nvContentPartPr>
            <p14:xfrm>
              <a:off x="6223000" y="5689600"/>
              <a:ext cx="161925" cy="2508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4"/>
            </p:blipFill>
            <p:spPr>
              <a:xfrm>
                <a:off x="6223000" y="5689600"/>
                <a:ext cx="1619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8" name="墨迹 257"/>
              <p14:cNvContentPartPr/>
              <p14:nvPr/>
            </p14:nvContentPartPr>
            <p14:xfrm>
              <a:off x="6251575" y="5676900"/>
              <a:ext cx="133350" cy="190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6"/>
            </p:blipFill>
            <p:spPr>
              <a:xfrm>
                <a:off x="6251575" y="56769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9" name="墨迹 258"/>
              <p14:cNvContentPartPr/>
              <p14:nvPr/>
            </p14:nvContentPartPr>
            <p14:xfrm>
              <a:off x="6235700" y="5794375"/>
              <a:ext cx="165100" cy="571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8"/>
            </p:blipFill>
            <p:spPr>
              <a:xfrm>
                <a:off x="6235700" y="5794375"/>
                <a:ext cx="165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0" name="墨迹 259"/>
              <p14:cNvContentPartPr/>
              <p14:nvPr/>
            </p14:nvContentPartPr>
            <p14:xfrm>
              <a:off x="5848350" y="5232400"/>
              <a:ext cx="44450" cy="9207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0"/>
            </p:blipFill>
            <p:spPr>
              <a:xfrm>
                <a:off x="5848350" y="5232400"/>
                <a:ext cx="444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1" name="墨迹 260"/>
              <p14:cNvContentPartPr/>
              <p14:nvPr/>
            </p14:nvContentPartPr>
            <p14:xfrm>
              <a:off x="5959475" y="5086350"/>
              <a:ext cx="139700" cy="2730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2"/>
            </p:blipFill>
            <p:spPr>
              <a:xfrm>
                <a:off x="5959475" y="5086350"/>
                <a:ext cx="1397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2" name="墨迹 261"/>
              <p14:cNvContentPartPr/>
              <p14:nvPr/>
            </p14:nvContentPartPr>
            <p14:xfrm>
              <a:off x="5962650" y="5073650"/>
              <a:ext cx="117475" cy="63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4"/>
            </p:blipFill>
            <p:spPr>
              <a:xfrm>
                <a:off x="5962650" y="5073650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3" name="墨迹 262"/>
              <p14:cNvContentPartPr/>
              <p14:nvPr/>
            </p14:nvContentPartPr>
            <p14:xfrm>
              <a:off x="5981700" y="5181600"/>
              <a:ext cx="127000" cy="3492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6"/>
            </p:blipFill>
            <p:spPr>
              <a:xfrm>
                <a:off x="5981700" y="5181600"/>
                <a:ext cx="127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4" name="墨迹 263"/>
              <p14:cNvContentPartPr/>
              <p14:nvPr/>
            </p14:nvContentPartPr>
            <p14:xfrm>
              <a:off x="6502400" y="5749925"/>
              <a:ext cx="736600" cy="1016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8"/>
            </p:blipFill>
            <p:spPr>
              <a:xfrm>
                <a:off x="6502400" y="5749925"/>
                <a:ext cx="736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5" name="墨迹 264"/>
              <p14:cNvContentPartPr/>
              <p14:nvPr/>
            </p14:nvContentPartPr>
            <p14:xfrm>
              <a:off x="7118350" y="5629275"/>
              <a:ext cx="219075" cy="26035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0"/>
            </p:blipFill>
            <p:spPr>
              <a:xfrm>
                <a:off x="7118350" y="5629275"/>
                <a:ext cx="2190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6" name="墨迹 265"/>
              <p14:cNvContentPartPr/>
              <p14:nvPr/>
            </p14:nvContentPartPr>
            <p14:xfrm>
              <a:off x="6638925" y="5467350"/>
              <a:ext cx="165100" cy="2540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2"/>
            </p:blipFill>
            <p:spPr>
              <a:xfrm>
                <a:off x="6638925" y="5467350"/>
                <a:ext cx="1651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7" name="墨迹 266"/>
              <p14:cNvContentPartPr/>
              <p14:nvPr/>
            </p14:nvContentPartPr>
            <p14:xfrm>
              <a:off x="6629400" y="5451475"/>
              <a:ext cx="6350" cy="36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19"/>
            </p:blipFill>
            <p:spPr>
              <a:xfrm>
                <a:off x="6629400" y="5451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8" name="墨迹 267"/>
              <p14:cNvContentPartPr/>
              <p14:nvPr/>
            </p14:nvContentPartPr>
            <p14:xfrm>
              <a:off x="6626225" y="5537200"/>
              <a:ext cx="203200" cy="5397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5"/>
            </p:blipFill>
            <p:spPr>
              <a:xfrm>
                <a:off x="6626225" y="5537200"/>
                <a:ext cx="203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9" name="墨迹 268"/>
              <p14:cNvContentPartPr/>
              <p14:nvPr/>
            </p14:nvContentPartPr>
            <p14:xfrm>
              <a:off x="6632575" y="5419725"/>
              <a:ext cx="120650" cy="127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7"/>
            </p:blipFill>
            <p:spPr>
              <a:xfrm>
                <a:off x="6632575" y="5419725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70" name="墨迹 269"/>
              <p14:cNvContentPartPr/>
              <p14:nvPr/>
            </p14:nvContentPartPr>
            <p14:xfrm>
              <a:off x="6496050" y="5524500"/>
              <a:ext cx="79375" cy="1174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19"/>
            </p:blipFill>
            <p:spPr>
              <a:xfrm>
                <a:off x="6496050" y="5524500"/>
                <a:ext cx="793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71" name="墨迹 270"/>
              <p14:cNvContentPartPr/>
              <p14:nvPr/>
            </p14:nvContentPartPr>
            <p14:xfrm>
              <a:off x="6921500" y="5445125"/>
              <a:ext cx="41275" cy="14922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1"/>
            </p:blipFill>
            <p:spPr>
              <a:xfrm>
                <a:off x="6921500" y="5445125"/>
                <a:ext cx="41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72" name="墨迹 271"/>
              <p14:cNvContentPartPr/>
              <p14:nvPr/>
            </p14:nvContentPartPr>
            <p14:xfrm>
              <a:off x="6934200" y="5499100"/>
              <a:ext cx="19050" cy="5397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3"/>
            </p:blipFill>
            <p:spPr>
              <a:xfrm>
                <a:off x="6934200" y="5499100"/>
                <a:ext cx="19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73" name="墨迹 272"/>
              <p14:cNvContentPartPr/>
              <p14:nvPr/>
            </p14:nvContentPartPr>
            <p14:xfrm>
              <a:off x="7546975" y="5635625"/>
              <a:ext cx="123825" cy="3111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5"/>
            </p:blipFill>
            <p:spPr>
              <a:xfrm>
                <a:off x="7546975" y="5635625"/>
                <a:ext cx="1238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74" name="墨迹 273"/>
              <p14:cNvContentPartPr/>
              <p14:nvPr/>
            </p14:nvContentPartPr>
            <p14:xfrm>
              <a:off x="7543800" y="5610225"/>
              <a:ext cx="104775" cy="4762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27"/>
            </p:blipFill>
            <p:spPr>
              <a:xfrm>
                <a:off x="7543800" y="5610225"/>
                <a:ext cx="1047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5" name="墨迹 274"/>
              <p14:cNvContentPartPr/>
              <p14:nvPr/>
            </p14:nvContentPartPr>
            <p14:xfrm>
              <a:off x="7556500" y="5670550"/>
              <a:ext cx="95250" cy="762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29"/>
            </p:blipFill>
            <p:spPr>
              <a:xfrm>
                <a:off x="7556500" y="567055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76" name="墨迹 275"/>
              <p14:cNvContentPartPr/>
              <p14:nvPr/>
            </p14:nvContentPartPr>
            <p14:xfrm>
              <a:off x="7686675" y="5521325"/>
              <a:ext cx="28575" cy="15557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1"/>
            </p:blipFill>
            <p:spPr>
              <a:xfrm>
                <a:off x="7686675" y="5521325"/>
                <a:ext cx="28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7" name="墨迹 276"/>
              <p14:cNvContentPartPr/>
              <p14:nvPr/>
            </p14:nvContentPartPr>
            <p14:xfrm>
              <a:off x="7747000" y="5718175"/>
              <a:ext cx="120650" cy="317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3"/>
            </p:blipFill>
            <p:spPr>
              <a:xfrm>
                <a:off x="7747000" y="5718175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8" name="墨迹 277"/>
              <p14:cNvContentPartPr/>
              <p14:nvPr/>
            </p14:nvContentPartPr>
            <p14:xfrm>
              <a:off x="7826375" y="5591175"/>
              <a:ext cx="130175" cy="25717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5"/>
            </p:blipFill>
            <p:spPr>
              <a:xfrm>
                <a:off x="7826375" y="5591175"/>
                <a:ext cx="130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9" name="墨迹 278"/>
              <p14:cNvContentPartPr/>
              <p14:nvPr/>
            </p14:nvContentPartPr>
            <p14:xfrm>
              <a:off x="8064500" y="5718175"/>
              <a:ext cx="130175" cy="23495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37"/>
            </p:blipFill>
            <p:spPr>
              <a:xfrm>
                <a:off x="8064500" y="5718175"/>
                <a:ext cx="1301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80" name="墨迹 279"/>
              <p14:cNvContentPartPr/>
              <p14:nvPr/>
            </p14:nvContentPartPr>
            <p14:xfrm>
              <a:off x="8048625" y="5734050"/>
              <a:ext cx="6350" cy="36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19"/>
            </p:blipFill>
            <p:spPr>
              <a:xfrm>
                <a:off x="8048625" y="5734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81" name="墨迹 280"/>
              <p14:cNvContentPartPr/>
              <p14:nvPr/>
            </p14:nvContentPartPr>
            <p14:xfrm>
              <a:off x="8093075" y="5749925"/>
              <a:ext cx="136525" cy="4762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0"/>
            </p:blipFill>
            <p:spPr>
              <a:xfrm>
                <a:off x="8093075" y="5749925"/>
                <a:ext cx="1365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82" name="墨迹 281"/>
              <p14:cNvContentPartPr/>
              <p14:nvPr/>
            </p14:nvContentPartPr>
            <p14:xfrm>
              <a:off x="8289925" y="5743575"/>
              <a:ext cx="57150" cy="920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2"/>
            </p:blipFill>
            <p:spPr>
              <a:xfrm>
                <a:off x="8289925" y="5743575"/>
                <a:ext cx="571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83" name="墨迹 282"/>
              <p14:cNvContentPartPr/>
              <p14:nvPr/>
            </p14:nvContentPartPr>
            <p14:xfrm>
              <a:off x="8039100" y="5597525"/>
              <a:ext cx="152400" cy="539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4"/>
            </p:blipFill>
            <p:spPr>
              <a:xfrm>
                <a:off x="8039100" y="5597525"/>
                <a:ext cx="152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84" name="墨迹 283"/>
              <p14:cNvContentPartPr/>
              <p14:nvPr/>
            </p14:nvContentPartPr>
            <p14:xfrm>
              <a:off x="7324725" y="5448300"/>
              <a:ext cx="1244600" cy="65405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46"/>
            </p:blipFill>
            <p:spPr>
              <a:xfrm>
                <a:off x="7324725" y="5448300"/>
                <a:ext cx="1244600" cy="654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---(2)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2" name="矩形 62521"/>
          <p:cNvSpPr/>
          <p:nvPr/>
        </p:nvSpPr>
        <p:spPr>
          <a:xfrm>
            <a:off x="5853113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3" name="直接连接符 62522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4" name="文本框 62523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5" name="矩形 62524"/>
          <p:cNvSpPr/>
          <p:nvPr/>
        </p:nvSpPr>
        <p:spPr>
          <a:xfrm>
            <a:off x="8789988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6" name="矩形 6252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8213725" y="296545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8213725" y="238918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5189538" y="368458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5478463" y="514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1" name="矩形 62530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5334000" y="375761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5549900" y="380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4" name="矩形 62533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5" name="矩形 62534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7062788" y="368458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7135813" y="390207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8" name="直接连接符 62537"/>
          <p:cNvSpPr/>
          <p:nvPr/>
        </p:nvSpPr>
        <p:spPr>
          <a:xfrm>
            <a:off x="7062788" y="5197475"/>
            <a:ext cx="0" cy="3333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9" name="文本框 62538"/>
          <p:cNvSpPr txBox="1"/>
          <p:nvPr/>
        </p:nvSpPr>
        <p:spPr>
          <a:xfrm>
            <a:off x="7207250" y="507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0" name="矩形 62539"/>
          <p:cNvSpPr/>
          <p:nvPr/>
        </p:nvSpPr>
        <p:spPr>
          <a:xfrm>
            <a:off x="8789988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1" name="矩形 62540"/>
          <p:cNvSpPr/>
          <p:nvPr/>
        </p:nvSpPr>
        <p:spPr>
          <a:xfrm>
            <a:off x="878998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2" name="直接连接符 62541"/>
          <p:cNvSpPr/>
          <p:nvPr/>
        </p:nvSpPr>
        <p:spPr>
          <a:xfrm flipV="1">
            <a:off x="9942513" y="19494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3" name="文本框 62542"/>
          <p:cNvSpPr txBox="1"/>
          <p:nvPr/>
        </p:nvSpPr>
        <p:spPr>
          <a:xfrm>
            <a:off x="10158413" y="1949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4" name="直接连接符 62543"/>
          <p:cNvSpPr/>
          <p:nvPr/>
        </p:nvSpPr>
        <p:spPr>
          <a:xfrm flipV="1">
            <a:off x="9942513" y="11112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5" name="文本框 62544"/>
          <p:cNvSpPr txBox="1"/>
          <p:nvPr/>
        </p:nvSpPr>
        <p:spPr>
          <a:xfrm>
            <a:off x="10158413" y="11112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6" name="矩形 62545"/>
          <p:cNvSpPr/>
          <p:nvPr/>
        </p:nvSpPr>
        <p:spPr>
          <a:xfrm>
            <a:off x="8656638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7" name="直接连接符 62546"/>
          <p:cNvSpPr/>
          <p:nvPr/>
        </p:nvSpPr>
        <p:spPr>
          <a:xfrm>
            <a:off x="9942513" y="3625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8" name="文本框 62547"/>
          <p:cNvSpPr txBox="1"/>
          <p:nvPr/>
        </p:nvSpPr>
        <p:spPr>
          <a:xfrm>
            <a:off x="10086975" y="3625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9" name="矩形 62548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0" name="矩形 62549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1" name="直接连接符 62550"/>
          <p:cNvSpPr/>
          <p:nvPr/>
        </p:nvSpPr>
        <p:spPr>
          <a:xfrm>
            <a:off x="9942513" y="46926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2" name="直接连接符 62551"/>
          <p:cNvSpPr/>
          <p:nvPr/>
        </p:nvSpPr>
        <p:spPr>
          <a:xfrm>
            <a:off x="9942513" y="5530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3" name="文本框 62552"/>
          <p:cNvSpPr txBox="1"/>
          <p:nvPr/>
        </p:nvSpPr>
        <p:spPr>
          <a:xfrm>
            <a:off x="10169525" y="4692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4" name="文本框 62553"/>
          <p:cNvSpPr txBox="1"/>
          <p:nvPr/>
        </p:nvSpPr>
        <p:spPr>
          <a:xfrm>
            <a:off x="10086975" y="548481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307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3723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7411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7411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4076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2295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2295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70267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0267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1307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8871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1180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2768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7284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7284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63949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2168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82168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0140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0140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1180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500" fill="hold"/>
                                        <p:tgtEl>
                                          <p:spTgt spid="36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500" fill="hold"/>
                                        <p:tgtEl>
                                          <p:spTgt spid="36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62522" grpId="0" bldLvl="0" animBg="1"/>
      <p:bldP spid="62524" grpId="0" build="p"/>
      <p:bldP spid="62525" grpId="0" bldLvl="0" animBg="1"/>
      <p:bldP spid="62526" grpId="0" bldLvl="0" animBg="1"/>
      <p:bldP spid="62528" grpId="0" build="p"/>
      <p:bldP spid="62530" grpId="0" build="p"/>
      <p:bldP spid="62531" grpId="0" bldLvl="0" animBg="1"/>
      <p:bldP spid="62533" grpId="0" build="p"/>
      <p:bldP spid="62534" grpId="0" bldLvl="0" animBg="1"/>
      <p:bldP spid="62535" grpId="0" bldLvl="0" animBg="1"/>
      <p:bldP spid="62537" grpId="0" build="p"/>
      <p:bldP spid="62539" grpId="0" build="p"/>
      <p:bldP spid="62540" grpId="0" bldLvl="0" animBg="1"/>
      <p:bldP spid="62541" grpId="0" bldLvl="0" animBg="1"/>
      <p:bldP spid="62543" grpId="0" build="p"/>
      <p:bldP spid="62545" grpId="0" build="p"/>
      <p:bldP spid="62546" grpId="0" bldLvl="0" animBg="1"/>
      <p:bldP spid="62548" grpId="0" build="p"/>
      <p:bldP spid="62549" grpId="0" bldLvl="0" animBg="1"/>
      <p:bldP spid="62550" grpId="0" bldLvl="0" animBg="1"/>
      <p:bldP spid="62553" grpId="0" build="p"/>
      <p:bldP spid="62554" grpId="0" build="p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uild="p"/>
      <p:bldP spid="37" grpId="0" bldLvl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---(3)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2" name="矩形 62521"/>
          <p:cNvSpPr/>
          <p:nvPr/>
        </p:nvSpPr>
        <p:spPr>
          <a:xfrm>
            <a:off x="5853113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3" name="直接连接符 62522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4" name="文本框 62523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5" name="矩形 62524"/>
          <p:cNvSpPr/>
          <p:nvPr/>
        </p:nvSpPr>
        <p:spPr>
          <a:xfrm>
            <a:off x="8789988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6" name="矩形 6252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8213725" y="296545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8213725" y="238918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5189538" y="368458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5478463" y="514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1" name="矩形 62530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5334000" y="375761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5549900" y="380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4" name="矩形 62533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5" name="矩形 62534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7062788" y="368458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7135813" y="390207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8" name="直接连接符 62537"/>
          <p:cNvSpPr/>
          <p:nvPr/>
        </p:nvSpPr>
        <p:spPr>
          <a:xfrm>
            <a:off x="7062788" y="5197475"/>
            <a:ext cx="0" cy="3333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9" name="文本框 62538"/>
          <p:cNvSpPr txBox="1"/>
          <p:nvPr/>
        </p:nvSpPr>
        <p:spPr>
          <a:xfrm>
            <a:off x="7207250" y="507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0" name="矩形 62539"/>
          <p:cNvSpPr/>
          <p:nvPr/>
        </p:nvSpPr>
        <p:spPr>
          <a:xfrm>
            <a:off x="8789988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1" name="矩形 62540"/>
          <p:cNvSpPr/>
          <p:nvPr/>
        </p:nvSpPr>
        <p:spPr>
          <a:xfrm>
            <a:off x="878998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2" name="直接连接符 62541"/>
          <p:cNvSpPr/>
          <p:nvPr/>
        </p:nvSpPr>
        <p:spPr>
          <a:xfrm flipV="1">
            <a:off x="9942513" y="19494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3" name="文本框 62542"/>
          <p:cNvSpPr txBox="1"/>
          <p:nvPr/>
        </p:nvSpPr>
        <p:spPr>
          <a:xfrm>
            <a:off x="10158413" y="1949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4" name="直接连接符 62543"/>
          <p:cNvSpPr/>
          <p:nvPr/>
        </p:nvSpPr>
        <p:spPr>
          <a:xfrm flipV="1">
            <a:off x="9942513" y="11112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5" name="文本框 62544"/>
          <p:cNvSpPr txBox="1"/>
          <p:nvPr/>
        </p:nvSpPr>
        <p:spPr>
          <a:xfrm>
            <a:off x="10158413" y="11112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6" name="矩形 62545"/>
          <p:cNvSpPr/>
          <p:nvPr/>
        </p:nvSpPr>
        <p:spPr>
          <a:xfrm>
            <a:off x="8656638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7" name="直接连接符 62546"/>
          <p:cNvSpPr/>
          <p:nvPr/>
        </p:nvSpPr>
        <p:spPr>
          <a:xfrm>
            <a:off x="9942513" y="3625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8" name="文本框 62547"/>
          <p:cNvSpPr txBox="1"/>
          <p:nvPr/>
        </p:nvSpPr>
        <p:spPr>
          <a:xfrm>
            <a:off x="10086975" y="3625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9" name="矩形 62548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0" name="矩形 62549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1" name="直接连接符 62550"/>
          <p:cNvSpPr/>
          <p:nvPr/>
        </p:nvSpPr>
        <p:spPr>
          <a:xfrm>
            <a:off x="9942513" y="46926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2" name="直接连接符 62551"/>
          <p:cNvSpPr/>
          <p:nvPr/>
        </p:nvSpPr>
        <p:spPr>
          <a:xfrm>
            <a:off x="9942513" y="5530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3" name="文本框 62552"/>
          <p:cNvSpPr txBox="1"/>
          <p:nvPr/>
        </p:nvSpPr>
        <p:spPr>
          <a:xfrm>
            <a:off x="10169525" y="4692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4" name="文本框 62553"/>
          <p:cNvSpPr txBox="1"/>
          <p:nvPr/>
        </p:nvSpPr>
        <p:spPr>
          <a:xfrm>
            <a:off x="10086975" y="548481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307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3723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7411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7411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4076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2295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2295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70267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0267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1307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8871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1180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2768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7284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7284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63949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2168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82168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0140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0140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1180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62522" grpId="0" bldLvl="0" animBg="1"/>
      <p:bldP spid="62524" grpId="0" build="p"/>
      <p:bldP spid="62525" grpId="0" bldLvl="0" animBg="1"/>
      <p:bldP spid="62526" grpId="0" bldLvl="0" animBg="1"/>
      <p:bldP spid="62528" grpId="0" build="p"/>
      <p:bldP spid="62530" grpId="0" build="p"/>
      <p:bldP spid="62531" grpId="0" bldLvl="0" animBg="1"/>
      <p:bldP spid="62533" grpId="0" build="p"/>
      <p:bldP spid="62534" grpId="0" bldLvl="0" animBg="1"/>
      <p:bldP spid="62535" grpId="0" bldLvl="0" animBg="1"/>
      <p:bldP spid="62537" grpId="0" build="p"/>
      <p:bldP spid="62539" grpId="0" build="p"/>
      <p:bldP spid="62540" grpId="0" bldLvl="0" animBg="1"/>
      <p:bldP spid="62541" grpId="0" bldLvl="0" animBg="1"/>
      <p:bldP spid="62543" grpId="0" build="p"/>
      <p:bldP spid="62545" grpId="0" build="p"/>
      <p:bldP spid="62546" grpId="0" bldLvl="0" animBg="1"/>
      <p:bldP spid="62548" grpId="0" build="p"/>
      <p:bldP spid="62549" grpId="0" bldLvl="0" animBg="1"/>
      <p:bldP spid="62550" grpId="0" bldLvl="0" animBg="1"/>
      <p:bldP spid="62553" grpId="0" build="p"/>
      <p:bldP spid="62554" grpId="0" build="p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---(4)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2" name="矩形 62521"/>
          <p:cNvSpPr/>
          <p:nvPr/>
        </p:nvSpPr>
        <p:spPr>
          <a:xfrm>
            <a:off x="5853113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3" name="直接连接符 62522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4" name="文本框 62523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5" name="矩形 62524"/>
          <p:cNvSpPr/>
          <p:nvPr/>
        </p:nvSpPr>
        <p:spPr>
          <a:xfrm>
            <a:off x="8789988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6" name="矩形 6252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8213725" y="296545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8213725" y="238918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5189538" y="368458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5478463" y="514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1" name="矩形 62530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5334000" y="375761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5549900" y="380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4" name="矩形 62533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5" name="矩形 62534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7062788" y="368458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7135813" y="390207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8" name="直接连接符 62537"/>
          <p:cNvSpPr/>
          <p:nvPr/>
        </p:nvSpPr>
        <p:spPr>
          <a:xfrm>
            <a:off x="7062788" y="5197475"/>
            <a:ext cx="0" cy="3333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9" name="文本框 62538"/>
          <p:cNvSpPr txBox="1"/>
          <p:nvPr/>
        </p:nvSpPr>
        <p:spPr>
          <a:xfrm>
            <a:off x="7207250" y="507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0" name="矩形 62539"/>
          <p:cNvSpPr/>
          <p:nvPr/>
        </p:nvSpPr>
        <p:spPr>
          <a:xfrm>
            <a:off x="8789988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1" name="矩形 62540"/>
          <p:cNvSpPr/>
          <p:nvPr/>
        </p:nvSpPr>
        <p:spPr>
          <a:xfrm>
            <a:off x="878998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2" name="直接连接符 62541"/>
          <p:cNvSpPr/>
          <p:nvPr/>
        </p:nvSpPr>
        <p:spPr>
          <a:xfrm flipV="1">
            <a:off x="9942513" y="19494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3" name="文本框 62542"/>
          <p:cNvSpPr txBox="1"/>
          <p:nvPr/>
        </p:nvSpPr>
        <p:spPr>
          <a:xfrm>
            <a:off x="10158413" y="1949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4" name="直接连接符 62543"/>
          <p:cNvSpPr/>
          <p:nvPr/>
        </p:nvSpPr>
        <p:spPr>
          <a:xfrm flipV="1">
            <a:off x="9942513" y="11112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5" name="文本框 62544"/>
          <p:cNvSpPr txBox="1"/>
          <p:nvPr/>
        </p:nvSpPr>
        <p:spPr>
          <a:xfrm>
            <a:off x="10158413" y="11112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6" name="矩形 62545"/>
          <p:cNvSpPr/>
          <p:nvPr/>
        </p:nvSpPr>
        <p:spPr>
          <a:xfrm>
            <a:off x="8656638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7" name="直接连接符 62546"/>
          <p:cNvSpPr/>
          <p:nvPr/>
        </p:nvSpPr>
        <p:spPr>
          <a:xfrm>
            <a:off x="9942513" y="3625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8" name="文本框 62547"/>
          <p:cNvSpPr txBox="1"/>
          <p:nvPr/>
        </p:nvSpPr>
        <p:spPr>
          <a:xfrm>
            <a:off x="10086975" y="3625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9" name="矩形 62548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0" name="矩形 62549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1" name="直接连接符 62550"/>
          <p:cNvSpPr/>
          <p:nvPr/>
        </p:nvSpPr>
        <p:spPr>
          <a:xfrm>
            <a:off x="9942513" y="46926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2" name="直接连接符 62551"/>
          <p:cNvSpPr/>
          <p:nvPr/>
        </p:nvSpPr>
        <p:spPr>
          <a:xfrm>
            <a:off x="9942513" y="5530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3" name="文本框 62552"/>
          <p:cNvSpPr txBox="1"/>
          <p:nvPr/>
        </p:nvSpPr>
        <p:spPr>
          <a:xfrm>
            <a:off x="10169525" y="4692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4" name="文本框 62553"/>
          <p:cNvSpPr txBox="1"/>
          <p:nvPr/>
        </p:nvSpPr>
        <p:spPr>
          <a:xfrm>
            <a:off x="10086975" y="548481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307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3723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7411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7411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4076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2295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2295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70267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0267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1307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8871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1180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2768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7284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72843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639493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2168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821680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01405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01405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1180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62522" grpId="0" bldLvl="0" animBg="1"/>
      <p:bldP spid="62524" grpId="0" build="p"/>
      <p:bldP spid="62525" grpId="0" bldLvl="0" animBg="1"/>
      <p:bldP spid="62526" grpId="0" bldLvl="0" animBg="1"/>
      <p:bldP spid="62528" grpId="0" build="p"/>
      <p:bldP spid="62530" grpId="0" build="p"/>
      <p:bldP spid="62531" grpId="0" bldLvl="0" animBg="1"/>
      <p:bldP spid="62533" grpId="0" build="p"/>
      <p:bldP spid="62534" grpId="0" bldLvl="0" animBg="1"/>
      <p:bldP spid="62535" grpId="0" bldLvl="0" animBg="1"/>
      <p:bldP spid="62537" grpId="0" build="p"/>
      <p:bldP spid="62539" grpId="0" build="p"/>
      <p:bldP spid="62540" grpId="0" bldLvl="0" animBg="1"/>
      <p:bldP spid="62541" grpId="0" bldLvl="0" animBg="1"/>
      <p:bldP spid="62543" grpId="0" build="p"/>
      <p:bldP spid="62545" grpId="0" build="p"/>
      <p:bldP spid="62546" grpId="0" bldLvl="0" animBg="1"/>
      <p:bldP spid="62548" grpId="0" build="p"/>
      <p:bldP spid="62549" grpId="0" bldLvl="0" animBg="1"/>
      <p:bldP spid="62550" grpId="0" bldLvl="0" animBg="1"/>
      <p:bldP spid="62553" grpId="0" build="p"/>
      <p:bldP spid="62554" grpId="0" build="p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131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55298" name="标题 55297"/>
          <p:cNvSpPr>
            <a:spLocks noGrp="1"/>
          </p:cNvSpPr>
          <p:nvPr>
            <p:ph type="title"/>
          </p:nvPr>
        </p:nvSpPr>
        <p:spPr>
          <a:xfrm>
            <a:off x="2667000" y="115888"/>
            <a:ext cx="6453188" cy="803275"/>
          </a:xfrm>
        </p:spPr>
        <p:txBody>
          <a:bodyPr lIns="92075" tIns="46037" rIns="92075" bIns="46037" anchor="ctr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kern="1200" cap="none" spc="0" normalizeH="0" baseline="0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LR(1)</a:t>
            </a:r>
            <a:r>
              <a:rPr kumimoji="0" lang="zh-CN" altLang="en-US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分析表的构造</a:t>
            </a:r>
            <a:endParaRPr kumimoji="0" lang="zh-CN" altLang="en-US" sz="44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5299" name="文本占位符 55298"/>
          <p:cNvSpPr>
            <a:spLocks noGrp="1"/>
          </p:cNvSpPr>
          <p:nvPr>
            <p:ph idx="1"/>
          </p:nvPr>
        </p:nvSpPr>
        <p:spPr>
          <a:xfrm>
            <a:off x="1703388" y="1052513"/>
            <a:ext cx="8785225" cy="5043488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其中项目集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10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={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CbBA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,A→A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ab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}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中存在“移进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-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归约”冲突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由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)={#} ≠{a},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冲突是可解决的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但是，项目集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8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=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{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C→a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,D→a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}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中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(C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)={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a,b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},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(D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)={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},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方法不能解决此冲突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解决问题的方法看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对于归约项目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A→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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只要是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中的符号均可按此产生式进行归约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这也有一定的片面性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因为没有考虑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所在的“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楷体" panose="02010600040101010101" pitchFamily="2" charset="-122"/>
                <a:cs typeface="+mn-cs"/>
                <a:sym typeface="Symbol" panose="05050102010706020507" pitchFamily="18" charset="2"/>
              </a:rPr>
              <a:t>环境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”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当在栈顶形成时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设此时栈内容为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#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输入符为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若强行将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归约为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A(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栈内容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: #A),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#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又不是任何规范句型的前缀时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这个归约就是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楷体" panose="02010600040101010101" pitchFamily="2" charset="-122"/>
                <a:cs typeface="+mn-cs"/>
                <a:sym typeface="Symbol" panose="05050102010706020507" pitchFamily="18" charset="2"/>
              </a:rPr>
              <a:t>无效的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233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2339" name="标题 56321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en-US" altLang="zh-CN"/>
              <a:t>LR(1)</a:t>
            </a:r>
            <a:r>
              <a:rPr lang="zh-CN" altLang="en-US" dirty="0"/>
              <a:t>分析表的构造（续</a:t>
            </a:r>
            <a:r>
              <a:rPr lang="en-US" altLang="zh-CN"/>
              <a:t>1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56323" name="文本占位符 56322"/>
          <p:cNvSpPr>
            <a:spLocks noGrp="1"/>
          </p:cNvSpPr>
          <p:nvPr>
            <p:ph idx="1"/>
          </p:nvPr>
        </p:nvSpPr>
        <p:spPr/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例如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对于上述文法的规范句型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Cbabab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当分析达到格局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0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4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8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	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bab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    # C b 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33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1">
              <a:solidFill>
                <a:srgbClr val="0033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时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由于输入符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∈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Follow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),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我们若用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来归约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得到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0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4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6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	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bab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    # C b C </a:t>
            </a:r>
            <a:endParaRPr kumimoji="0" lang="en-US" altLang="zh-CN" sz="32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但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CbC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不是任何规范前缀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!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因此在移进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之前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分析将报错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336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3363" name="标题 57345"/>
          <p:cNvSpPr>
            <a:spLocks noGrp="1"/>
          </p:cNvSpPr>
          <p:nvPr>
            <p:ph type="title"/>
          </p:nvPr>
        </p:nvSpPr>
        <p:spPr>
          <a:xfrm>
            <a:off x="2667000" y="260350"/>
            <a:ext cx="7772400" cy="658813"/>
          </a:xfrm>
        </p:spPr>
        <p:txBody>
          <a:bodyPr lIns="92075" tIns="46037" rIns="92075" bIns="46037" anchor="ctr" anchorCtr="0"/>
          <a:p>
            <a:r>
              <a:rPr lang="en-US" altLang="zh-CN" sz="4000"/>
              <a:t>LR(1)</a:t>
            </a:r>
            <a:r>
              <a:rPr lang="zh-CN" altLang="en-US" sz="4000" dirty="0"/>
              <a:t>分析表的构造（续</a:t>
            </a:r>
            <a:r>
              <a:rPr lang="en-US" altLang="zh-CN" sz="4000"/>
              <a:t>2</a:t>
            </a:r>
            <a:r>
              <a:rPr lang="zh-CN" altLang="en-US" sz="4000" dirty="0"/>
              <a:t>）</a:t>
            </a:r>
            <a:endParaRPr lang="zh-CN" altLang="en-US" sz="4000" dirty="0"/>
          </a:p>
        </p:txBody>
      </p:sp>
      <p:sp>
        <p:nvSpPr>
          <p:cNvPr id="57347" name="文本占位符 57346"/>
          <p:cNvSpPr>
            <a:spLocks noGrp="1"/>
          </p:cNvSpPr>
          <p:nvPr>
            <p:ph idx="1"/>
          </p:nvPr>
        </p:nvSpPr>
        <p:spPr>
          <a:xfrm>
            <a:off x="1524000" y="1196975"/>
            <a:ext cx="8915400" cy="48990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因此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将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#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a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归约成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#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…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的前提条件不仅仅是要求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a∈Follow(A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还必须要求归约所得到的栈中内容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Aa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必须是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某规范句型的</a:t>
            </a:r>
            <a:r>
              <a:rPr kumimoji="0" lang="zh-CN" altLang="en-US" sz="3200" b="1" i="0" u="sng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前缀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为了确保上述条件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应在原来的每个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LR(0)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项目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[A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]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中放置一向前搜索符号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: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,a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称为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项目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为使分析的每一步都能得到规范句型的活前缀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还应要求每个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项目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对相应的活前缀是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有效的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32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00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438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4387" name="标题 58369"/>
          <p:cNvSpPr>
            <a:spLocks noGrp="1"/>
          </p:cNvSpPr>
          <p:nvPr>
            <p:ph type="title"/>
          </p:nvPr>
        </p:nvSpPr>
        <p:spPr>
          <a:xfrm>
            <a:off x="2667000" y="33338"/>
            <a:ext cx="7772400" cy="658812"/>
          </a:xfrm>
        </p:spPr>
        <p:txBody>
          <a:bodyPr lIns="92075" tIns="46037" rIns="92075" bIns="46037" anchor="ctr" anchorCtr="0"/>
          <a:p>
            <a:r>
              <a:rPr lang="zh-CN" altLang="en-US" sz="4000" dirty="0"/>
              <a:t>对活前缀有效的</a:t>
            </a:r>
            <a:r>
              <a:rPr lang="en-US" altLang="zh-CN" sz="4000"/>
              <a:t>LR(1)</a:t>
            </a:r>
            <a:r>
              <a:rPr lang="zh-CN" altLang="en-US" sz="4000" dirty="0"/>
              <a:t>项目</a:t>
            </a:r>
            <a:endParaRPr lang="zh-CN" altLang="en-US" sz="4000" dirty="0"/>
          </a:p>
        </p:txBody>
      </p:sp>
      <p:sp>
        <p:nvSpPr>
          <p:cNvPr id="58371" name="文本占位符 58370"/>
          <p:cNvSpPr>
            <a:spLocks noGrp="1"/>
          </p:cNvSpPr>
          <p:nvPr>
            <p:ph idx="1"/>
          </p:nvPr>
        </p:nvSpPr>
        <p:spPr>
          <a:xfrm>
            <a:off x="1703388" y="692150"/>
            <a:ext cx="8893175" cy="2592388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定义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[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  <a:sym typeface="Symbol" panose="05050102010706020507" pitchFamily="18" charset="2"/>
              </a:rPr>
              <a:t>,a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  <a:sym typeface="Symbol" panose="05050102010706020507" pitchFamily="18" charset="2"/>
              </a:rPr>
              <a:t>]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对活前缀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=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有效，</a:t>
            </a: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GungsuhChe" pitchFamily="49" charset="-127"/>
                <a:cs typeface="+mn-cs"/>
                <a:sym typeface="Symbol" panose="05050102010706020507" pitchFamily="18" charset="2"/>
              </a:rPr>
              <a:t>iff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存在规范推导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S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28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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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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，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V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28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*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，且满足条件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	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当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y≠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∈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First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);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	(2)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当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y=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#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例如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对于上例中文法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有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8372" name="文本框 58371"/>
          <p:cNvSpPr txBox="1"/>
          <p:nvPr/>
        </p:nvSpPr>
        <p:spPr>
          <a:xfrm>
            <a:off x="1703388" y="3429000"/>
            <a:ext cx="5840413" cy="583565"/>
          </a:xfrm>
          <a:prstGeom prst="rect">
            <a:avLst/>
          </a:prstGeom>
          <a:solidFill>
            <a:srgbClr val="000080"/>
          </a:solidFill>
          <a:ln w="952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 </a:t>
            </a: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CbBA</a:t>
            </a:r>
            <a:r>
              <a:rPr kumimoji="0" lang="en-US" altLang="zh-CN" sz="32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32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32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0" lang="en-US" altLang="zh-CN" sz="32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u="sng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3200" b="1" u="sng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3200" b="1" u="sng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3200" b="1" u="sng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endParaRPr kumimoji="0" lang="en-US" altLang="zh-CN" sz="3200" b="1" u="sng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3" name="文本框 58372"/>
          <p:cNvSpPr txBox="1"/>
          <p:nvPr/>
        </p:nvSpPr>
        <p:spPr>
          <a:xfrm>
            <a:off x="4297363" y="4206875"/>
            <a:ext cx="316706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zh-CN" altLang="en-US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2800" b="1" kern="1200" cap="none" spc="0" normalizeH="0" baseline="0" noProof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</a:t>
            </a:r>
            <a:r>
              <a:rPr kumimoji="0" lang="en-US" altLang="zh-CN" sz="28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800" b="1" kern="1200" cap="none" spc="0" normalizeH="0" baseline="0" noProof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</a:t>
            </a:r>
            <a:r>
              <a:rPr kumimoji="0" lang="en-US" altLang="zh-CN" sz="28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y</a:t>
            </a:r>
            <a:endParaRPr kumimoji="0" lang="en-US" altLang="zh-CN" sz="2800" b="1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8374" name="直接连接符 58373"/>
          <p:cNvSpPr/>
          <p:nvPr/>
        </p:nvSpPr>
        <p:spPr>
          <a:xfrm flipV="1">
            <a:off x="5303838" y="3916363"/>
            <a:ext cx="296862" cy="37782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75" name="直接连接符 58374"/>
          <p:cNvSpPr/>
          <p:nvPr/>
        </p:nvSpPr>
        <p:spPr>
          <a:xfrm flipV="1">
            <a:off x="5880100" y="4005263"/>
            <a:ext cx="360363" cy="3603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76" name="直接连接符 58375"/>
          <p:cNvSpPr/>
          <p:nvPr/>
        </p:nvSpPr>
        <p:spPr>
          <a:xfrm flipH="1" flipV="1">
            <a:off x="6527800" y="3933825"/>
            <a:ext cx="73025" cy="360363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77" name="直接连接符 58376"/>
          <p:cNvSpPr/>
          <p:nvPr/>
        </p:nvSpPr>
        <p:spPr>
          <a:xfrm flipH="1" flipV="1">
            <a:off x="6959600" y="4005263"/>
            <a:ext cx="73025" cy="3603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78" name="文本框 58377"/>
          <p:cNvSpPr txBox="1"/>
          <p:nvPr/>
        </p:nvSpPr>
        <p:spPr>
          <a:xfrm>
            <a:off x="7696200" y="3505200"/>
            <a:ext cx="2576513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可知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B→D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b,a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对前缀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2800" b="1" kern="1200" cap="none" spc="0" normalizeH="0" baseline="0" noProof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8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=</a:t>
            </a:r>
            <a:r>
              <a:rPr kumimoji="0" lang="en-US" altLang="zh-CN" sz="28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有效</a:t>
            </a:r>
            <a:endParaRPr kumimoji="0" lang="zh-CN" altLang="en-US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8379" name="文本框 58378"/>
          <p:cNvSpPr txBox="1"/>
          <p:nvPr/>
        </p:nvSpPr>
        <p:spPr>
          <a:xfrm>
            <a:off x="1839913" y="4783138"/>
            <a:ext cx="5246688" cy="583565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32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en-US" altLang="zh-CN" sz="32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kern="1200" cap="none" spc="0" normalizeH="0" baseline="3000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</a:t>
            </a:r>
            <a:r>
              <a:rPr kumimoji="0" lang="en-US" altLang="zh-CN" sz="32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32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32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bab</a:t>
            </a:r>
            <a:r>
              <a:rPr kumimoji="0" lang="en-US" altLang="zh-CN" sz="32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32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 </a:t>
            </a:r>
            <a:r>
              <a:rPr kumimoji="0" lang="en-US" altLang="zh-CN" sz="32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bab</a:t>
            </a:r>
            <a:endParaRPr kumimoji="0" lang="en-US" altLang="zh-CN" sz="3200" b="1" kern="1200" cap="none" spc="0" normalizeH="0" baseline="0" noProof="1">
              <a:solidFill>
                <a:srgbClr val="FF00FF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8380" name="文本框 58379"/>
          <p:cNvSpPr txBox="1"/>
          <p:nvPr/>
        </p:nvSpPr>
        <p:spPr>
          <a:xfrm>
            <a:off x="3143250" y="5513388"/>
            <a:ext cx="374491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32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</a:t>
            </a:r>
            <a:r>
              <a:rPr kumimoji="0" lang="en-US" altLang="zh-CN" sz="32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</a:t>
            </a:r>
            <a:r>
              <a:rPr kumimoji="0" lang="en-US" altLang="zh-CN" sz="32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=     </a:t>
            </a:r>
            <a:r>
              <a:rPr kumimoji="0" lang="en-US" altLang="zh-CN" sz="3200" b="1" kern="1200" cap="none" spc="0" normalizeH="0" baseline="0" noProof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y</a:t>
            </a:r>
            <a:endParaRPr kumimoji="0" lang="en-US" altLang="zh-CN" sz="3200" b="1" kern="1200" cap="none" spc="0" normalizeH="0" baseline="0" noProof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81" name="直接连接符 58380"/>
          <p:cNvSpPr/>
          <p:nvPr/>
        </p:nvSpPr>
        <p:spPr>
          <a:xfrm flipV="1">
            <a:off x="4295775" y="5300663"/>
            <a:ext cx="468313" cy="360362"/>
          </a:xfrm>
          <a:prstGeom prst="line">
            <a:avLst/>
          </a:prstGeom>
          <a:ln w="38100" cap="flat" cmpd="dbl">
            <a:solidFill>
              <a:srgbClr val="00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82" name="直接连接符 58381"/>
          <p:cNvSpPr/>
          <p:nvPr/>
        </p:nvSpPr>
        <p:spPr>
          <a:xfrm flipV="1">
            <a:off x="4800600" y="5353050"/>
            <a:ext cx="296863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83" name="直接连接符 58382"/>
          <p:cNvSpPr/>
          <p:nvPr/>
        </p:nvSpPr>
        <p:spPr>
          <a:xfrm flipH="1" flipV="1">
            <a:off x="5492750" y="5280025"/>
            <a:ext cx="98425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84" name="直接连接符 58383"/>
          <p:cNvSpPr/>
          <p:nvPr/>
        </p:nvSpPr>
        <p:spPr>
          <a:xfrm flipH="1" flipV="1">
            <a:off x="5934075" y="5280025"/>
            <a:ext cx="522288" cy="38100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85" name="文本框 58384"/>
          <p:cNvSpPr txBox="1"/>
          <p:nvPr/>
        </p:nvSpPr>
        <p:spPr>
          <a:xfrm>
            <a:off x="7772400" y="5029200"/>
            <a:ext cx="2487613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可知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D→a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,b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对前缀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2800" b="1" kern="1200" cap="none" spc="0" normalizeH="0" baseline="0" noProof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8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=</a:t>
            </a:r>
            <a:r>
              <a:rPr kumimoji="0" lang="en-US" altLang="zh-CN" sz="2800" b="1" kern="1200" cap="none" spc="0" normalizeH="0" baseline="0" noProof="1" dirty="0" err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Cb</a:t>
            </a:r>
            <a:r>
              <a:rPr kumimoji="0" lang="en-US" altLang="zh-CN" sz="2800" b="1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1" kern="1200" cap="none" spc="0" normalizeH="0" baseline="0" noProof="1" dirty="0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有效</a:t>
            </a:r>
            <a:endParaRPr kumimoji="0" lang="zh-CN" altLang="en-US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86" name="直接连接符 58385"/>
          <p:cNvSpPr/>
          <p:nvPr/>
        </p:nvSpPr>
        <p:spPr>
          <a:xfrm flipV="1">
            <a:off x="4656138" y="3933825"/>
            <a:ext cx="0" cy="360363"/>
          </a:xfrm>
          <a:prstGeom prst="line">
            <a:avLst/>
          </a:prstGeom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58387" name="直接连接符 58386"/>
          <p:cNvSpPr/>
          <p:nvPr/>
        </p:nvSpPr>
        <p:spPr>
          <a:xfrm flipV="1">
            <a:off x="3359150" y="5300663"/>
            <a:ext cx="0" cy="3048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1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2" dur="1" fill="hold"/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 bldLvl="0" animBg="1"/>
      <p:bldP spid="58373" grpId="0"/>
      <p:bldP spid="58378" grpId="0"/>
      <p:bldP spid="58379" grpId="0" bldLvl="0" animBg="1"/>
      <p:bldP spid="58380" grpId="0"/>
      <p:bldP spid="5838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0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541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5411" name="标题 59393"/>
          <p:cNvSpPr>
            <a:spLocks noGrp="1"/>
          </p:cNvSpPr>
          <p:nvPr>
            <p:ph type="title"/>
          </p:nvPr>
        </p:nvSpPr>
        <p:spPr>
          <a:xfrm>
            <a:off x="2711450" y="188913"/>
            <a:ext cx="7772400" cy="627062"/>
          </a:xfrm>
        </p:spPr>
        <p:txBody>
          <a:bodyPr lIns="92075" tIns="46037" rIns="92075" bIns="46037" anchor="ctr" anchorCtr="0"/>
          <a:p>
            <a:r>
              <a:rPr lang="zh-CN" altLang="en-US" sz="4000" dirty="0"/>
              <a:t>求</a:t>
            </a:r>
            <a:r>
              <a:rPr lang="en-US" altLang="zh-CN" sz="4000"/>
              <a:t>LR(1)</a:t>
            </a:r>
            <a:r>
              <a:rPr lang="zh-CN" altLang="en-US" sz="4000" dirty="0"/>
              <a:t>项目集的闭包算法</a:t>
            </a:r>
            <a:endParaRPr lang="zh-CN" altLang="en-US" sz="4000" dirty="0"/>
          </a:p>
        </p:txBody>
      </p:sp>
      <p:sp>
        <p:nvSpPr>
          <p:cNvPr id="59395" name="文本占位符 59394"/>
          <p:cNvSpPr>
            <a:spLocks noGrp="1"/>
          </p:cNvSpPr>
          <p:nvPr>
            <p:ph idx="1"/>
          </p:nvPr>
        </p:nvSpPr>
        <p:spPr>
          <a:xfrm>
            <a:off x="2667000" y="908050"/>
            <a:ext cx="7772400" cy="51879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类似于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分析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识别文法全部活前缀的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DFA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的状态是由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项目集表示的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.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每个项目集由若干对相应的活前缀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有效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项目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组成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对每个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项目集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相应的闭包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CLOSURE(I)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的定义为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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CLOSURE(I);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设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[A B , a]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CLOSURE(I),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并设它对活前缀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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有效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则对所有形如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B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的产生式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及每个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b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First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(a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[B , b]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也对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有效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证明见后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即将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[B , b]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=&gt;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CLOSURE(I);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重复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(2),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直到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CLOSURE(I)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不再增大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643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6435" name="标题 60417"/>
          <p:cNvSpPr>
            <a:spLocks noGrp="1"/>
          </p:cNvSpPr>
          <p:nvPr>
            <p:ph type="title"/>
          </p:nvPr>
        </p:nvSpPr>
        <p:spPr>
          <a:xfrm>
            <a:off x="2782888" y="0"/>
            <a:ext cx="7772400" cy="765175"/>
          </a:xfrm>
        </p:spPr>
        <p:txBody>
          <a:bodyPr lIns="92075" tIns="46037" rIns="92075" bIns="46037" anchor="ctr" anchorCtr="0"/>
          <a:p>
            <a:r>
              <a:rPr lang="zh-CN" altLang="en-US" sz="4000" dirty="0"/>
              <a:t>新增项目对活前缀仍有效的证明</a:t>
            </a:r>
            <a:endParaRPr lang="zh-CN" altLang="en-US" sz="4000" dirty="0"/>
          </a:p>
        </p:txBody>
      </p:sp>
      <p:sp>
        <p:nvSpPr>
          <p:cNvPr id="60419" name="文本占位符 60418"/>
          <p:cNvSpPr>
            <a:spLocks noGrp="1"/>
          </p:cNvSpPr>
          <p:nvPr>
            <p:ph idx="1"/>
          </p:nvPr>
        </p:nvSpPr>
        <p:spPr>
          <a:xfrm>
            <a:off x="2667000" y="908050"/>
            <a:ext cx="7772400" cy="51879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事实上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当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[A 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B,a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对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有效时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由定义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: 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S</a:t>
            </a:r>
            <a:r>
              <a:rPr kumimoji="0" lang="en-US" altLang="zh-CN" sz="3200" b="1" i="0" u="none" strike="noStrike" kern="1200" cap="none" spc="0" normalizeH="0" baseline="30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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B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，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V</a:t>
            </a:r>
            <a:r>
              <a:rPr kumimoji="0" lang="en-US" altLang="zh-CN" sz="3200" b="1" i="0" u="none" strike="noStrike" kern="1200" cap="none" spc="0" normalizeH="0" baseline="-25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32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* </a:t>
            </a:r>
            <a:endParaRPr kumimoji="0" lang="en-US" altLang="zh-CN" sz="3200" b="1" i="0" u="none" strike="noStrike" kern="1200" cap="none" spc="0" normalizeH="0" baseline="3000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且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First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 {#} 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即 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S</a:t>
            </a:r>
            <a:r>
              <a:rPr kumimoji="0" lang="en-US" altLang="zh-CN" sz="3200" b="1" i="0" u="none" strike="noStrike" kern="1200" cap="none" spc="0" normalizeH="0" baseline="30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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y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B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	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V</a:t>
            </a:r>
            <a:r>
              <a:rPr kumimoji="0" lang="en-US" altLang="zh-CN" sz="32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32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*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{#} 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无论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是否为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可知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a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总能推出终结符号串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:  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a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i="0" u="none" strike="noStrike" kern="1200" cap="none" spc="0" normalizeH="0" baseline="30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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’</a:t>
            </a:r>
            <a:endParaRPr kumimoji="0" lang="en-US" altLang="zh-CN" sz="32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由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V</a:t>
            </a:r>
            <a:r>
              <a:rPr kumimoji="0" lang="en-US" altLang="zh-CN" sz="3200" b="1" i="0" u="none" strike="noStrike" kern="1200" cap="none" spc="0" normalizeH="0" baseline="-2500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32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*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{#}, 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First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)=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First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从而有规范推导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:  S</a:t>
            </a:r>
            <a:r>
              <a:rPr kumimoji="0" lang="en-US" altLang="zh-CN" sz="3200" b="1" i="0" u="none" strike="noStrike" kern="1200" cap="none" spc="0" normalizeH="0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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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fol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b’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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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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b’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即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[B , b]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对活前缀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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有效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4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1300" name="内容占位符 311299"/>
          <p:cNvGraphicFramePr/>
          <p:nvPr>
            <p:ph sz="half" idx="2"/>
          </p:nvPr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523230" imgH="2482850" progId="Word.Document.8">
                  <p:embed/>
                </p:oleObj>
              </mc:Choice>
              <mc:Fallback>
                <p:oleObj name="" r:id="rId1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2774950" y="2336800"/>
              <a:ext cx="98425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2774950" y="2336800"/>
                <a:ext cx="98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3000375" y="2416175"/>
              <a:ext cx="142875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3000375" y="241617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3041650" y="2311400"/>
              <a:ext cx="41275" cy="2127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3041650" y="2311400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3292475" y="2286000"/>
              <a:ext cx="104775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3292475" y="2286000"/>
                <a:ext cx="1047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3625850" y="2244725"/>
              <a:ext cx="38100" cy="2476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3625850" y="2244725"/>
                <a:ext cx="38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3702050" y="2171700"/>
              <a:ext cx="47625" cy="3333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3702050" y="2171700"/>
                <a:ext cx="47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3549650" y="2276475"/>
              <a:ext cx="215900" cy="22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3549650" y="2276475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3546475" y="2333625"/>
              <a:ext cx="282575" cy="57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3546475" y="2333625"/>
                <a:ext cx="2825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2603500" y="2409825"/>
              <a:ext cx="50800" cy="82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2603500" y="2409825"/>
                <a:ext cx="508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5613400" y="857250"/>
              <a:ext cx="2857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5613400" y="857250"/>
                <a:ext cx="285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7889875" y="828675"/>
              <a:ext cx="133350" cy="1206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7889875" y="828675"/>
                <a:ext cx="133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7854950" y="1784350"/>
              <a:ext cx="117475" cy="209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7854950" y="178435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9902825" y="1774825"/>
              <a:ext cx="219075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9902825" y="1774825"/>
                <a:ext cx="2190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10042525" y="1800225"/>
              <a:ext cx="34925" cy="209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10042525" y="1800225"/>
                <a:ext cx="349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5626100" y="1768475"/>
              <a:ext cx="117475" cy="2127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5626100" y="1768475"/>
                <a:ext cx="1174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5702300" y="1790700"/>
              <a:ext cx="69850" cy="12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5702300" y="1790700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5584825" y="2841625"/>
              <a:ext cx="104775" cy="2381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5584825" y="2841625"/>
                <a:ext cx="1047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7832725" y="2860675"/>
              <a:ext cx="101600" cy="215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7832725" y="2860675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9848850" y="2857500"/>
              <a:ext cx="165100" cy="228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9848850" y="2857500"/>
                <a:ext cx="165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2587625" y="2686050"/>
              <a:ext cx="25400" cy="314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2587625" y="2686050"/>
                <a:ext cx="254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2343150" y="3194050"/>
              <a:ext cx="155575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2343150" y="3194050"/>
                <a:ext cx="1555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2324100" y="3282950"/>
              <a:ext cx="212725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2324100" y="3282950"/>
                <a:ext cx="212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2457450" y="3143250"/>
              <a:ext cx="130175" cy="254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2457450" y="3143250"/>
                <a:ext cx="130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2689225" y="3165475"/>
              <a:ext cx="57150" cy="2127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2689225" y="3165475"/>
                <a:ext cx="571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2819400" y="3213100"/>
              <a:ext cx="292100" cy="79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2819400" y="3213100"/>
                <a:ext cx="2921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3051175" y="3168650"/>
              <a:ext cx="123825" cy="1778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3051175" y="3168650"/>
                <a:ext cx="1238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2854325" y="3022600"/>
              <a:ext cx="149225" cy="247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2854325" y="3022600"/>
                <a:ext cx="1492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3171825" y="3130550"/>
              <a:ext cx="152400" cy="333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3171825" y="3130550"/>
                <a:ext cx="152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3432175" y="2965450"/>
              <a:ext cx="44450" cy="50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3432175" y="2965450"/>
                <a:ext cx="44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3536950" y="2873375"/>
              <a:ext cx="114300" cy="168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3536950" y="2873375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3425825" y="3206750"/>
              <a:ext cx="387350" cy="63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3425825" y="3206750"/>
                <a:ext cx="387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3759200" y="3152775"/>
              <a:ext cx="117475" cy="1841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3759200" y="3152775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3578225" y="3149600"/>
              <a:ext cx="107950" cy="136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3578225" y="3149600"/>
                <a:ext cx="1079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3708400" y="2892425"/>
              <a:ext cx="95250" cy="12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3708400" y="2892425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3746500" y="2844800"/>
              <a:ext cx="28575" cy="152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3746500" y="2844800"/>
                <a:ext cx="28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3860800" y="2828925"/>
              <a:ext cx="76200" cy="1111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3860800" y="2828925"/>
                <a:ext cx="762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4041775" y="2670175"/>
              <a:ext cx="28575" cy="1809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4041775" y="2670175"/>
                <a:ext cx="28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4092575" y="2638425"/>
              <a:ext cx="31750" cy="276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4092575" y="2638425"/>
                <a:ext cx="31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3987800" y="2682875"/>
              <a:ext cx="146050" cy="571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3987800" y="2682875"/>
                <a:ext cx="146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4003675" y="2771775"/>
              <a:ext cx="88900" cy="25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4003675" y="2771775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3816350" y="2787650"/>
              <a:ext cx="146050" cy="1714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3816350" y="278765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4041775" y="3140075"/>
              <a:ext cx="98425" cy="155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4041775" y="3140075"/>
                <a:ext cx="984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4032250" y="3124200"/>
              <a:ext cx="38100" cy="247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4032250" y="3124200"/>
                <a:ext cx="38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3902075" y="3136900"/>
              <a:ext cx="174625" cy="209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3902075" y="3136900"/>
                <a:ext cx="174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3876675" y="3486150"/>
              <a:ext cx="127000" cy="2095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3876675" y="3486150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4054475" y="3517900"/>
              <a:ext cx="57150" cy="92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4054475" y="3517900"/>
                <a:ext cx="571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4210050" y="3511550"/>
              <a:ext cx="130175" cy="158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4210050" y="3511550"/>
                <a:ext cx="1301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4273550" y="3454400"/>
              <a:ext cx="28575" cy="2254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4273550" y="3454400"/>
                <a:ext cx="28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4371975" y="3451225"/>
              <a:ext cx="111125" cy="1809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4371975" y="3451225"/>
                <a:ext cx="111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4568825" y="3375025"/>
              <a:ext cx="22225" cy="2698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4568825" y="3375025"/>
                <a:ext cx="222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4660900" y="3321050"/>
              <a:ext cx="19050" cy="3270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5"/>
            </p:blipFill>
            <p:spPr>
              <a:xfrm>
                <a:off x="4660900" y="3321050"/>
                <a:ext cx="19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墨迹 58"/>
              <p14:cNvContentPartPr/>
              <p14:nvPr/>
            </p14:nvContentPartPr>
            <p14:xfrm>
              <a:off x="4521200" y="3394075"/>
              <a:ext cx="158750" cy="285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7"/>
            </p:blipFill>
            <p:spPr>
              <a:xfrm>
                <a:off x="4521200" y="3394075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墨迹 59"/>
              <p14:cNvContentPartPr/>
              <p14:nvPr/>
            </p14:nvContentPartPr>
            <p14:xfrm>
              <a:off x="4530725" y="3492500"/>
              <a:ext cx="225425" cy="15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9"/>
            </p:blipFill>
            <p:spPr>
              <a:xfrm>
                <a:off x="4530725" y="3492500"/>
                <a:ext cx="225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墨迹 60"/>
              <p14:cNvContentPartPr/>
              <p14:nvPr/>
            </p14:nvContentPartPr>
            <p14:xfrm>
              <a:off x="4851400" y="3543300"/>
              <a:ext cx="254000" cy="57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1"/>
            </p:blipFill>
            <p:spPr>
              <a:xfrm>
                <a:off x="4851400" y="3543300"/>
                <a:ext cx="2540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墨迹 61"/>
              <p14:cNvContentPartPr/>
              <p14:nvPr/>
            </p14:nvContentPartPr>
            <p14:xfrm>
              <a:off x="4886325" y="3641725"/>
              <a:ext cx="196850" cy="34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3"/>
            </p:blipFill>
            <p:spPr>
              <a:xfrm>
                <a:off x="4886325" y="3641725"/>
                <a:ext cx="1968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4784725" y="3470275"/>
              <a:ext cx="190500" cy="279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4784725" y="3470275"/>
                <a:ext cx="190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5203825" y="3495675"/>
              <a:ext cx="168275" cy="298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5203825" y="3495675"/>
                <a:ext cx="168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5197475" y="3489325"/>
              <a:ext cx="114300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5197475" y="3489325"/>
                <a:ext cx="114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5216525" y="3644900"/>
              <a:ext cx="158750" cy="34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5216525" y="3644900"/>
                <a:ext cx="1587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5445125" y="3584575"/>
              <a:ext cx="139700" cy="41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5445125" y="3584575"/>
                <a:ext cx="1397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5534025" y="3530600"/>
              <a:ext cx="15875" cy="193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5534025" y="3530600"/>
                <a:ext cx="15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5626100" y="3514725"/>
              <a:ext cx="142875" cy="225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5626100" y="3514725"/>
                <a:ext cx="142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5911850" y="3435350"/>
              <a:ext cx="28575" cy="3111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5911850" y="3435350"/>
                <a:ext cx="285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5997575" y="3384550"/>
              <a:ext cx="44450" cy="4476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5997575" y="3384550"/>
                <a:ext cx="444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5864225" y="3505200"/>
              <a:ext cx="222250" cy="38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5864225" y="3505200"/>
                <a:ext cx="222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5867400" y="3657600"/>
              <a:ext cx="635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5867400" y="3657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5870575" y="3635375"/>
              <a:ext cx="269875" cy="730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5870575" y="3635375"/>
                <a:ext cx="2698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5080000" y="3759200"/>
              <a:ext cx="911225" cy="1365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5080000" y="3759200"/>
                <a:ext cx="9112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6753225" y="3927475"/>
              <a:ext cx="209550" cy="31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6753225" y="3927475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6880225" y="3857625"/>
              <a:ext cx="161925" cy="1968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6880225" y="3857625"/>
                <a:ext cx="161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7058025" y="3790950"/>
              <a:ext cx="508000" cy="4889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7058025" y="3790950"/>
                <a:ext cx="5080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7156450" y="3870325"/>
              <a:ext cx="38100" cy="2444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7156450" y="3870325"/>
                <a:ext cx="381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7569200" y="3702050"/>
              <a:ext cx="1133475" cy="1778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7569200" y="3702050"/>
                <a:ext cx="11334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8572500" y="3613150"/>
              <a:ext cx="161925" cy="2254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8572500" y="3613150"/>
                <a:ext cx="161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7854950" y="3384550"/>
              <a:ext cx="187325" cy="288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7854950" y="3384550"/>
                <a:ext cx="1873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7896225" y="3349625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35"/>
            </p:blipFill>
            <p:spPr>
              <a:xfrm>
                <a:off x="7896225" y="3349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7867650" y="3479800"/>
              <a:ext cx="152400" cy="15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7867650" y="3479800"/>
                <a:ext cx="152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7915275" y="3346450"/>
              <a:ext cx="95250" cy="254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7915275" y="3346450"/>
                <a:ext cx="95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8124825" y="3429000"/>
              <a:ext cx="19050" cy="2571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8124825" y="3429000"/>
                <a:ext cx="19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8185150" y="3375025"/>
              <a:ext cx="41275" cy="2667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8185150" y="3375025"/>
                <a:ext cx="412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8083550" y="3441700"/>
              <a:ext cx="215900" cy="412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8083550" y="3441700"/>
                <a:ext cx="2159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8093075" y="3524250"/>
              <a:ext cx="149225" cy="41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8093075" y="3524250"/>
                <a:ext cx="1492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7620000" y="3502025"/>
              <a:ext cx="95250" cy="111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7620000" y="35020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7581900" y="4175125"/>
              <a:ext cx="600075" cy="2381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7581900" y="4175125"/>
                <a:ext cx="6000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8032750" y="4229100"/>
              <a:ext cx="260350" cy="3397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8032750" y="4229100"/>
                <a:ext cx="2603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7740650" y="4054475"/>
              <a:ext cx="76200" cy="920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7740650" y="4054475"/>
                <a:ext cx="762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7826375" y="4041775"/>
              <a:ext cx="92075" cy="1714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7826375" y="4041775"/>
                <a:ext cx="920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7991475" y="3978275"/>
              <a:ext cx="12700" cy="263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7991475" y="3978275"/>
                <a:ext cx="12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8032750" y="3924300"/>
              <a:ext cx="63500" cy="2825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8032750" y="3924300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7966075" y="3987800"/>
              <a:ext cx="155575" cy="19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7966075" y="3987800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7962900" y="4044950"/>
              <a:ext cx="168275" cy="25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7962900" y="4044950"/>
                <a:ext cx="168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7727950" y="4060825"/>
              <a:ext cx="41275" cy="730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6"/>
            </p:blipFill>
            <p:spPr>
              <a:xfrm>
                <a:off x="7727950" y="4060825"/>
                <a:ext cx="412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0" name="墨迹 99"/>
              <p14:cNvContentPartPr/>
              <p14:nvPr/>
            </p14:nvContentPartPr>
            <p14:xfrm>
              <a:off x="7146925" y="4324350"/>
              <a:ext cx="38100" cy="7048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8"/>
            </p:blipFill>
            <p:spPr>
              <a:xfrm>
                <a:off x="7146925" y="4324350"/>
                <a:ext cx="38100" cy="704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1" name="墨迹 100"/>
              <p14:cNvContentPartPr/>
              <p14:nvPr/>
            </p14:nvContentPartPr>
            <p14:xfrm>
              <a:off x="7102475" y="4902200"/>
              <a:ext cx="180975" cy="2984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0"/>
            </p:blipFill>
            <p:spPr>
              <a:xfrm>
                <a:off x="7102475" y="4902200"/>
                <a:ext cx="180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2" name="墨迹 101"/>
              <p14:cNvContentPartPr/>
              <p14:nvPr/>
            </p14:nvContentPartPr>
            <p14:xfrm>
              <a:off x="6565900" y="4603750"/>
              <a:ext cx="117475" cy="2889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2"/>
            </p:blipFill>
            <p:spPr>
              <a:xfrm>
                <a:off x="6565900" y="4603750"/>
                <a:ext cx="1174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6581775" y="4537075"/>
              <a:ext cx="111125" cy="127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6581775" y="453707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6591300" y="4648200"/>
              <a:ext cx="146050" cy="444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6591300" y="4648200"/>
                <a:ext cx="146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6727825" y="4699000"/>
              <a:ext cx="136525" cy="349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6727825" y="4699000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6781800" y="4600575"/>
              <a:ext cx="25400" cy="2317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6781800" y="4600575"/>
                <a:ext cx="254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6877050" y="4556125"/>
              <a:ext cx="104775" cy="2889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6877050" y="4556125"/>
                <a:ext cx="1047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6435725" y="4654550"/>
              <a:ext cx="44450" cy="793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6435725" y="4654550"/>
                <a:ext cx="444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7042150" y="4581525"/>
              <a:ext cx="12700" cy="266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7042150" y="4581525"/>
                <a:ext cx="12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7067550" y="4546600"/>
              <a:ext cx="41275" cy="2698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7067550" y="4546600"/>
                <a:ext cx="412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6981825" y="4616450"/>
              <a:ext cx="635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35"/>
            </p:blipFill>
            <p:spPr>
              <a:xfrm>
                <a:off x="6981825" y="4616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墨迹 111"/>
              <p14:cNvContentPartPr/>
              <p14:nvPr/>
            </p14:nvContentPartPr>
            <p14:xfrm>
              <a:off x="6972300" y="4724400"/>
              <a:ext cx="171450" cy="31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1"/>
            </p:blipFill>
            <p:spPr>
              <a:xfrm>
                <a:off x="6972300" y="4724400"/>
                <a:ext cx="1714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3848100" y="3028950"/>
              <a:ext cx="327025" cy="4318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3848100" y="3028950"/>
                <a:ext cx="3270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2368550" y="4060825"/>
              <a:ext cx="123825" cy="63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2368550" y="406082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2368550" y="4143375"/>
              <a:ext cx="158750" cy="15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2368550" y="4143375"/>
                <a:ext cx="158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2416175" y="3937000"/>
              <a:ext cx="171450" cy="3333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9"/>
            </p:blipFill>
            <p:spPr>
              <a:xfrm>
                <a:off x="2416175" y="3937000"/>
                <a:ext cx="1714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墨迹 116"/>
              <p14:cNvContentPartPr/>
              <p14:nvPr/>
            </p14:nvContentPartPr>
            <p14:xfrm>
              <a:off x="2667000" y="3965575"/>
              <a:ext cx="57150" cy="5143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1"/>
            </p:blipFill>
            <p:spPr>
              <a:xfrm>
                <a:off x="2667000" y="3965575"/>
                <a:ext cx="571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墨迹 117"/>
              <p14:cNvContentPartPr/>
              <p14:nvPr/>
            </p14:nvContentPartPr>
            <p14:xfrm>
              <a:off x="2784475" y="4610100"/>
              <a:ext cx="158750" cy="2349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3"/>
            </p:blipFill>
            <p:spPr>
              <a:xfrm>
                <a:off x="2784475" y="4610100"/>
                <a:ext cx="158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墨迹 118"/>
              <p14:cNvContentPartPr/>
              <p14:nvPr/>
            </p14:nvContentPartPr>
            <p14:xfrm>
              <a:off x="2765425" y="4568825"/>
              <a:ext cx="139700" cy="127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5"/>
            </p:blipFill>
            <p:spPr>
              <a:xfrm>
                <a:off x="2765425" y="4568825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0" name="墨迹 119"/>
              <p14:cNvContentPartPr/>
              <p14:nvPr/>
            </p14:nvContentPartPr>
            <p14:xfrm>
              <a:off x="2787650" y="4686300"/>
              <a:ext cx="136525" cy="63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7"/>
            </p:blipFill>
            <p:spPr>
              <a:xfrm>
                <a:off x="2787650" y="4686300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1" name="墨迹 120"/>
              <p14:cNvContentPartPr/>
              <p14:nvPr/>
            </p14:nvContentPartPr>
            <p14:xfrm>
              <a:off x="2593975" y="4660900"/>
              <a:ext cx="63500" cy="635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9"/>
            </p:blipFill>
            <p:spPr>
              <a:xfrm>
                <a:off x="2593975" y="466090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2" name="墨迹 121"/>
              <p14:cNvContentPartPr/>
              <p14:nvPr/>
            </p14:nvContentPartPr>
            <p14:xfrm>
              <a:off x="2978150" y="4686300"/>
              <a:ext cx="155575" cy="63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1"/>
            </p:blipFill>
            <p:spPr>
              <a:xfrm>
                <a:off x="2978150" y="4686300"/>
                <a:ext cx="155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3" name="墨迹 122"/>
              <p14:cNvContentPartPr/>
              <p14:nvPr/>
            </p14:nvContentPartPr>
            <p14:xfrm>
              <a:off x="3019425" y="4632325"/>
              <a:ext cx="9525" cy="1587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3"/>
            </p:blipFill>
            <p:spPr>
              <a:xfrm>
                <a:off x="3019425" y="4632325"/>
                <a:ext cx="9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4" name="墨迹 123"/>
              <p14:cNvContentPartPr/>
              <p14:nvPr/>
            </p14:nvContentPartPr>
            <p14:xfrm>
              <a:off x="3149600" y="4568825"/>
              <a:ext cx="161925" cy="2032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5"/>
            </p:blipFill>
            <p:spPr>
              <a:xfrm>
                <a:off x="3149600" y="4568825"/>
                <a:ext cx="1619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墨迹 124"/>
              <p14:cNvContentPartPr/>
              <p14:nvPr/>
            </p14:nvContentPartPr>
            <p14:xfrm>
              <a:off x="3403600" y="4495800"/>
              <a:ext cx="31750" cy="3460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7"/>
            </p:blipFill>
            <p:spPr>
              <a:xfrm>
                <a:off x="3403600" y="4495800"/>
                <a:ext cx="317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6" name="墨迹 125"/>
              <p14:cNvContentPartPr/>
              <p14:nvPr/>
            </p14:nvContentPartPr>
            <p14:xfrm>
              <a:off x="3489325" y="4476750"/>
              <a:ext cx="15875" cy="3429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9"/>
            </p:blipFill>
            <p:spPr>
              <a:xfrm>
                <a:off x="3489325" y="4476750"/>
                <a:ext cx="158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7" name="墨迹 126"/>
              <p14:cNvContentPartPr/>
              <p14:nvPr/>
            </p14:nvContentPartPr>
            <p14:xfrm>
              <a:off x="3375025" y="4562475"/>
              <a:ext cx="165100" cy="349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1"/>
            </p:blipFill>
            <p:spPr>
              <a:xfrm>
                <a:off x="3375025" y="4562475"/>
                <a:ext cx="1651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8" name="墨迹 127"/>
              <p14:cNvContentPartPr/>
              <p14:nvPr/>
            </p14:nvContentPartPr>
            <p14:xfrm>
              <a:off x="3371850" y="4619625"/>
              <a:ext cx="171450" cy="50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3"/>
            </p:blipFill>
            <p:spPr>
              <a:xfrm>
                <a:off x="3371850" y="4619625"/>
                <a:ext cx="171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9" name="墨迹 128"/>
              <p14:cNvContentPartPr/>
              <p14:nvPr/>
            </p14:nvContentPartPr>
            <p14:xfrm>
              <a:off x="2832100" y="4181475"/>
              <a:ext cx="463550" cy="158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5"/>
            </p:blipFill>
            <p:spPr>
              <a:xfrm>
                <a:off x="2832100" y="4181475"/>
                <a:ext cx="4635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0" name="墨迹 129"/>
              <p14:cNvContentPartPr/>
              <p14:nvPr/>
            </p14:nvContentPartPr>
            <p14:xfrm>
              <a:off x="3162300" y="4073525"/>
              <a:ext cx="146050" cy="1936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7"/>
            </p:blipFill>
            <p:spPr>
              <a:xfrm>
                <a:off x="3162300" y="4073525"/>
                <a:ext cx="146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1" name="墨迹 130"/>
              <p14:cNvContentPartPr/>
              <p14:nvPr/>
            </p14:nvContentPartPr>
            <p14:xfrm>
              <a:off x="2924175" y="3867150"/>
              <a:ext cx="136525" cy="2381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9"/>
            </p:blipFill>
            <p:spPr>
              <a:xfrm>
                <a:off x="2924175" y="3867150"/>
                <a:ext cx="1365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2" name="墨迹 131"/>
              <p14:cNvContentPartPr/>
              <p14:nvPr/>
            </p14:nvContentPartPr>
            <p14:xfrm>
              <a:off x="2924175" y="3854450"/>
              <a:ext cx="111125" cy="63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1"/>
            </p:blipFill>
            <p:spPr>
              <a:xfrm>
                <a:off x="2924175" y="3854450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3" name="墨迹 132"/>
              <p14:cNvContentPartPr/>
              <p14:nvPr/>
            </p14:nvContentPartPr>
            <p14:xfrm>
              <a:off x="2946400" y="3933825"/>
              <a:ext cx="149225" cy="190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3"/>
            </p:blipFill>
            <p:spPr>
              <a:xfrm>
                <a:off x="2946400" y="3933825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4" name="墨迹 133"/>
              <p14:cNvContentPartPr/>
              <p14:nvPr/>
            </p14:nvContentPartPr>
            <p14:xfrm>
              <a:off x="3416300" y="4035425"/>
              <a:ext cx="149225" cy="298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5"/>
            </p:blipFill>
            <p:spPr>
              <a:xfrm>
                <a:off x="3416300" y="4035425"/>
                <a:ext cx="149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5" name="墨迹 134"/>
              <p14:cNvContentPartPr/>
              <p14:nvPr/>
            </p14:nvContentPartPr>
            <p14:xfrm>
              <a:off x="3543300" y="3806825"/>
              <a:ext cx="133350" cy="2000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7"/>
            </p:blipFill>
            <p:spPr>
              <a:xfrm>
                <a:off x="3543300" y="3806825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6" name="墨迹 135"/>
              <p14:cNvContentPartPr/>
              <p14:nvPr/>
            </p14:nvContentPartPr>
            <p14:xfrm>
              <a:off x="3524250" y="3781425"/>
              <a:ext cx="123825" cy="12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9"/>
            </p:blipFill>
            <p:spPr>
              <a:xfrm>
                <a:off x="3524250" y="3781425"/>
                <a:ext cx="123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7" name="墨迹 136"/>
              <p14:cNvContentPartPr/>
              <p14:nvPr/>
            </p14:nvContentPartPr>
            <p14:xfrm>
              <a:off x="3533775" y="3860800"/>
              <a:ext cx="114300" cy="36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1"/>
            </p:blipFill>
            <p:spPr>
              <a:xfrm>
                <a:off x="3533775" y="3860800"/>
                <a:ext cx="1143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8" name="墨迹 137"/>
              <p14:cNvContentPartPr/>
              <p14:nvPr/>
            </p14:nvContentPartPr>
            <p14:xfrm>
              <a:off x="3714750" y="3863975"/>
              <a:ext cx="60325" cy="984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3"/>
            </p:blipFill>
            <p:spPr>
              <a:xfrm>
                <a:off x="3714750" y="3863975"/>
                <a:ext cx="603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9" name="墨迹 138"/>
              <p14:cNvContentPartPr/>
              <p14:nvPr/>
            </p14:nvContentPartPr>
            <p14:xfrm>
              <a:off x="3867150" y="3860800"/>
              <a:ext cx="149225" cy="444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5"/>
            </p:blipFill>
            <p:spPr>
              <a:xfrm>
                <a:off x="3867150" y="3860800"/>
                <a:ext cx="1492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0" name="墨迹 139"/>
              <p14:cNvContentPartPr/>
              <p14:nvPr/>
            </p14:nvContentPartPr>
            <p14:xfrm>
              <a:off x="3952875" y="3816350"/>
              <a:ext cx="38100" cy="1873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7"/>
            </p:blipFill>
            <p:spPr>
              <a:xfrm>
                <a:off x="3952875" y="3816350"/>
                <a:ext cx="381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1" name="墨迹 140"/>
              <p14:cNvContentPartPr/>
              <p14:nvPr/>
            </p14:nvContentPartPr>
            <p14:xfrm>
              <a:off x="4035425" y="3787775"/>
              <a:ext cx="130175" cy="2413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9"/>
            </p:blipFill>
            <p:spPr>
              <a:xfrm>
                <a:off x="4035425" y="378777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2" name="墨迹 141"/>
              <p14:cNvContentPartPr/>
              <p14:nvPr/>
            </p14:nvContentPartPr>
            <p14:xfrm>
              <a:off x="4276725" y="3689350"/>
              <a:ext cx="31750" cy="3524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1"/>
            </p:blipFill>
            <p:spPr>
              <a:xfrm>
                <a:off x="4276725" y="3689350"/>
                <a:ext cx="317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3" name="墨迹 142"/>
              <p14:cNvContentPartPr/>
              <p14:nvPr/>
            </p14:nvContentPartPr>
            <p14:xfrm>
              <a:off x="4359275" y="3711575"/>
              <a:ext cx="31750" cy="3016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3"/>
            </p:blipFill>
            <p:spPr>
              <a:xfrm>
                <a:off x="4359275" y="3711575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4" name="墨迹 143"/>
              <p14:cNvContentPartPr/>
              <p14:nvPr/>
            </p14:nvContentPartPr>
            <p14:xfrm>
              <a:off x="4210050" y="3800475"/>
              <a:ext cx="180975" cy="222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5"/>
            </p:blipFill>
            <p:spPr>
              <a:xfrm>
                <a:off x="4210050" y="3800475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5" name="墨迹 144"/>
              <p14:cNvContentPartPr/>
              <p14:nvPr/>
            </p14:nvContentPartPr>
            <p14:xfrm>
              <a:off x="4222750" y="3876675"/>
              <a:ext cx="298450" cy="190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7"/>
            </p:blipFill>
            <p:spPr>
              <a:xfrm>
                <a:off x="4222750" y="3876675"/>
                <a:ext cx="298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6" name="墨迹 145"/>
              <p14:cNvContentPartPr/>
              <p14:nvPr/>
            </p14:nvContentPartPr>
            <p14:xfrm>
              <a:off x="9115425" y="936625"/>
              <a:ext cx="234950" cy="3270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9"/>
            </p:blipFill>
            <p:spPr>
              <a:xfrm>
                <a:off x="9115425" y="936625"/>
                <a:ext cx="234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7" name="墨迹 146"/>
              <p14:cNvContentPartPr/>
              <p14:nvPr/>
            </p14:nvContentPartPr>
            <p14:xfrm>
              <a:off x="9321800" y="892175"/>
              <a:ext cx="485775" cy="3778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1"/>
            </p:blipFill>
            <p:spPr>
              <a:xfrm>
                <a:off x="9321800" y="892175"/>
                <a:ext cx="4857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8" name="墨迹 147"/>
              <p14:cNvContentPartPr/>
              <p14:nvPr/>
            </p14:nvContentPartPr>
            <p14:xfrm>
              <a:off x="2413000" y="5337175"/>
              <a:ext cx="149225" cy="285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3"/>
            </p:blipFill>
            <p:spPr>
              <a:xfrm>
                <a:off x="2413000" y="5337175"/>
                <a:ext cx="1492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9" name="墨迹 148"/>
              <p14:cNvContentPartPr/>
              <p14:nvPr/>
            </p14:nvContentPartPr>
            <p14:xfrm>
              <a:off x="2444750" y="5229225"/>
              <a:ext cx="161925" cy="4794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5"/>
            </p:blipFill>
            <p:spPr>
              <a:xfrm>
                <a:off x="2444750" y="5229225"/>
                <a:ext cx="16192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0" name="墨迹 149"/>
              <p14:cNvContentPartPr/>
              <p14:nvPr/>
            </p14:nvContentPartPr>
            <p14:xfrm>
              <a:off x="2555875" y="5299075"/>
              <a:ext cx="142875" cy="139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7"/>
            </p:blipFill>
            <p:spPr>
              <a:xfrm>
                <a:off x="2555875" y="5299075"/>
                <a:ext cx="142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1" name="墨迹 150"/>
              <p14:cNvContentPartPr/>
              <p14:nvPr/>
            </p14:nvContentPartPr>
            <p14:xfrm>
              <a:off x="2590800" y="5441950"/>
              <a:ext cx="6350" cy="36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135"/>
            </p:blipFill>
            <p:spPr>
              <a:xfrm>
                <a:off x="2590800" y="5441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2" name="墨迹 151"/>
              <p14:cNvContentPartPr/>
              <p14:nvPr/>
            </p14:nvContentPartPr>
            <p14:xfrm>
              <a:off x="2593975" y="5445125"/>
              <a:ext cx="241300" cy="2825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0"/>
            </p:blipFill>
            <p:spPr>
              <a:xfrm>
                <a:off x="2593975" y="5445125"/>
                <a:ext cx="2413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3" name="墨迹 152"/>
              <p14:cNvContentPartPr/>
              <p14:nvPr/>
            </p14:nvContentPartPr>
            <p14:xfrm>
              <a:off x="2889250" y="5302250"/>
              <a:ext cx="174625" cy="4349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2"/>
            </p:blipFill>
            <p:spPr>
              <a:xfrm>
                <a:off x="2889250" y="5302250"/>
                <a:ext cx="1746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4" name="墨迹 153"/>
              <p14:cNvContentPartPr/>
              <p14:nvPr/>
            </p14:nvContentPartPr>
            <p14:xfrm>
              <a:off x="3127375" y="5499100"/>
              <a:ext cx="152400" cy="2286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4"/>
            </p:blipFill>
            <p:spPr>
              <a:xfrm>
                <a:off x="3127375" y="5499100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5" name="墨迹 154"/>
              <p14:cNvContentPartPr/>
              <p14:nvPr/>
            </p14:nvContentPartPr>
            <p14:xfrm>
              <a:off x="3349625" y="5400675"/>
              <a:ext cx="41275" cy="3365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6"/>
            </p:blipFill>
            <p:spPr>
              <a:xfrm>
                <a:off x="3349625" y="5400675"/>
                <a:ext cx="41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6" name="墨迹 155"/>
              <p14:cNvContentPartPr/>
              <p14:nvPr/>
            </p14:nvContentPartPr>
            <p14:xfrm>
              <a:off x="3416300" y="5368925"/>
              <a:ext cx="57150" cy="3333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8"/>
            </p:blipFill>
            <p:spPr>
              <a:xfrm>
                <a:off x="3416300" y="5368925"/>
                <a:ext cx="571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7" name="墨迹 156"/>
              <p14:cNvContentPartPr/>
              <p14:nvPr/>
            </p14:nvContentPartPr>
            <p14:xfrm>
              <a:off x="3308350" y="5461000"/>
              <a:ext cx="161925" cy="603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0"/>
            </p:blipFill>
            <p:spPr>
              <a:xfrm>
                <a:off x="3308350" y="5461000"/>
                <a:ext cx="161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8" name="墨迹 157"/>
              <p14:cNvContentPartPr/>
              <p14:nvPr/>
            </p14:nvContentPartPr>
            <p14:xfrm>
              <a:off x="3333750" y="5540375"/>
              <a:ext cx="247650" cy="444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2"/>
            </p:blipFill>
            <p:spPr>
              <a:xfrm>
                <a:off x="3333750" y="5540375"/>
                <a:ext cx="2476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9" name="墨迹 158"/>
              <p14:cNvContentPartPr/>
              <p14:nvPr/>
            </p14:nvContentPartPr>
            <p14:xfrm>
              <a:off x="3746500" y="5486400"/>
              <a:ext cx="606425" cy="539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4"/>
            </p:blipFill>
            <p:spPr>
              <a:xfrm>
                <a:off x="3746500" y="5486400"/>
                <a:ext cx="606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0" name="墨迹 159"/>
              <p14:cNvContentPartPr/>
              <p14:nvPr/>
            </p14:nvContentPartPr>
            <p14:xfrm>
              <a:off x="4645025" y="5213350"/>
              <a:ext cx="38100" cy="3587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6"/>
            </p:blipFill>
            <p:spPr>
              <a:xfrm>
                <a:off x="4645025" y="5213350"/>
                <a:ext cx="381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1" name="墨迹 160"/>
              <p14:cNvContentPartPr/>
              <p14:nvPr/>
            </p14:nvContentPartPr>
            <p14:xfrm>
              <a:off x="4848225" y="5356225"/>
              <a:ext cx="342900" cy="539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8"/>
            </p:blipFill>
            <p:spPr>
              <a:xfrm>
                <a:off x="4848225" y="5356225"/>
                <a:ext cx="342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2" name="墨迹 161"/>
              <p14:cNvContentPartPr/>
              <p14:nvPr/>
            </p14:nvContentPartPr>
            <p14:xfrm>
              <a:off x="5105400" y="5299075"/>
              <a:ext cx="165100" cy="266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0"/>
            </p:blipFill>
            <p:spPr>
              <a:xfrm>
                <a:off x="5105400" y="5299075"/>
                <a:ext cx="165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3" name="墨迹 162"/>
              <p14:cNvContentPartPr/>
              <p14:nvPr/>
            </p14:nvContentPartPr>
            <p14:xfrm>
              <a:off x="4895850" y="5073650"/>
              <a:ext cx="130175" cy="2190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2"/>
            </p:blipFill>
            <p:spPr>
              <a:xfrm>
                <a:off x="4895850" y="5073650"/>
                <a:ext cx="1301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4" name="墨迹 163"/>
              <p14:cNvContentPartPr/>
              <p14:nvPr/>
            </p14:nvContentPartPr>
            <p14:xfrm>
              <a:off x="5521325" y="5232400"/>
              <a:ext cx="6350" cy="36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135"/>
            </p:blipFill>
            <p:spPr>
              <a:xfrm>
                <a:off x="5521325" y="523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5" name="墨迹 164"/>
              <p14:cNvContentPartPr/>
              <p14:nvPr/>
            </p14:nvContentPartPr>
            <p14:xfrm>
              <a:off x="5286375" y="5222875"/>
              <a:ext cx="254000" cy="3460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5"/>
            </p:blipFill>
            <p:spPr>
              <a:xfrm>
                <a:off x="5286375" y="5222875"/>
                <a:ext cx="2540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6" name="墨迹 165"/>
              <p14:cNvContentPartPr/>
              <p14:nvPr/>
            </p14:nvContentPartPr>
            <p14:xfrm>
              <a:off x="4959350" y="5076825"/>
              <a:ext cx="63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135"/>
            </p:blipFill>
            <p:spPr>
              <a:xfrm>
                <a:off x="4959350" y="5076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4841875" y="4930775"/>
              <a:ext cx="317500" cy="400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4841875" y="4930775"/>
                <a:ext cx="3175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5689600" y="5286375"/>
              <a:ext cx="282575" cy="1047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5689600" y="5286375"/>
                <a:ext cx="2825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5908675" y="5248275"/>
              <a:ext cx="123825" cy="2317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5908675" y="5248275"/>
                <a:ext cx="1238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5746750" y="5083175"/>
              <a:ext cx="168275" cy="2635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5746750" y="5083175"/>
                <a:ext cx="1682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6219825" y="5222875"/>
              <a:ext cx="174625" cy="2095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6219825" y="5222875"/>
                <a:ext cx="174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6251575" y="5273675"/>
              <a:ext cx="92075" cy="3587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6251575" y="5273675"/>
                <a:ext cx="920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4794250" y="5613400"/>
              <a:ext cx="1371600" cy="2952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4794250" y="5613400"/>
                <a:ext cx="137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4778375" y="5597525"/>
              <a:ext cx="117475" cy="571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4778375" y="5597525"/>
                <a:ext cx="1174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4610100" y="5629275"/>
              <a:ext cx="15875" cy="3048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4610100" y="5629275"/>
                <a:ext cx="15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4559300" y="5810250"/>
              <a:ext cx="117475" cy="2508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4559300" y="5810250"/>
                <a:ext cx="1174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4232275" y="5705475"/>
              <a:ext cx="120650" cy="2381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4232275" y="5705475"/>
                <a:ext cx="1206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4225925" y="5680075"/>
              <a:ext cx="123825" cy="222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4225925" y="5680075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4238625" y="5765800"/>
              <a:ext cx="133350" cy="95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4238625" y="5765800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4435475" y="6076950"/>
              <a:ext cx="231775" cy="1682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4435475" y="6076950"/>
                <a:ext cx="231775" cy="1682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745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7459" name="标题 61441"/>
          <p:cNvSpPr>
            <a:spLocks noGrp="1"/>
          </p:cNvSpPr>
          <p:nvPr>
            <p:ph type="title"/>
          </p:nvPr>
        </p:nvSpPr>
        <p:spPr>
          <a:xfrm>
            <a:off x="2566988" y="0"/>
            <a:ext cx="7772400" cy="620713"/>
          </a:xfrm>
        </p:spPr>
        <p:txBody>
          <a:bodyPr lIns="92075" tIns="46037" rIns="92075" bIns="46037" anchor="ctr" anchorCtr="0"/>
          <a:p>
            <a:r>
              <a:rPr lang="en-US" altLang="zh-CN" sz="4000"/>
              <a:t>GO</a:t>
            </a:r>
            <a:r>
              <a:rPr lang="zh-CN" altLang="en-US" sz="4000" dirty="0"/>
              <a:t>函数及</a:t>
            </a:r>
            <a:r>
              <a:rPr lang="en-US" altLang="zh-CN" sz="4000"/>
              <a:t>DFA</a:t>
            </a:r>
            <a:r>
              <a:rPr lang="zh-CN" altLang="en-US" sz="4000" dirty="0"/>
              <a:t>的构造方法</a:t>
            </a:r>
            <a:endParaRPr lang="zh-CN" altLang="en-US" sz="4000" dirty="0"/>
          </a:p>
        </p:txBody>
      </p:sp>
      <p:sp>
        <p:nvSpPr>
          <p:cNvPr id="61443" name="文本占位符 61442"/>
          <p:cNvSpPr>
            <a:spLocks noGrp="1"/>
          </p:cNvSpPr>
          <p:nvPr>
            <p:ph idx="1"/>
          </p:nvPr>
        </p:nvSpPr>
        <p:spPr>
          <a:xfrm>
            <a:off x="1847850" y="836613"/>
            <a:ext cx="8491538" cy="569277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为求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GO(I,X),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其中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项目集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,X∈V,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类似于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LR(0)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方法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有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:		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GO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I,X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)=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CLOSURE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J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其中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J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={[ 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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X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 ,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] |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[ 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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X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 ,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] 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}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注意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每个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项目与其后继项目有相同的搜索符号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采用与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LR(0)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类似的方法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可构造出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文法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G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项目集族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C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及状态转换图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DFA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).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图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4-19 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文法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的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项目集及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DFA</a:t>
            </a:r>
            <a:endParaRPr lang="zh-CN" altLang="en-US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1774825" y="182880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FF0066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S→·CbBA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b</a:t>
            </a: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1774825" y="69215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S’ →S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2927350" y="119697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3143250" y="13716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1774825" y="388620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2927350" y="342900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3792538" y="35052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4368800" y="69215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S →</a:t>
            </a:r>
            <a:r>
              <a:rPr lang="en-US" altLang="zh-CN" sz="2800" b="1" err="1">
                <a:solidFill>
                  <a:srgbClr val="000000"/>
                </a:solidFill>
                <a:latin typeface="Arial" panose="020B0604020202020204" pitchFamily="34" charset="0"/>
              </a:rPr>
              <a:t>C·bBA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4008438" y="112553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4224338" y="148431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2" name="矩形 62521"/>
          <p:cNvSpPr/>
          <p:nvPr/>
        </p:nvSpPr>
        <p:spPr>
          <a:xfrm>
            <a:off x="4598988" y="177323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3" name="直接连接符 62522"/>
          <p:cNvSpPr/>
          <p:nvPr/>
        </p:nvSpPr>
        <p:spPr>
          <a:xfrm>
            <a:off x="5808663" y="112553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4" name="文本框 62523"/>
          <p:cNvSpPr txBox="1"/>
          <p:nvPr/>
        </p:nvSpPr>
        <p:spPr>
          <a:xfrm>
            <a:off x="5953125" y="119697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5" name="矩形 62524"/>
          <p:cNvSpPr/>
          <p:nvPr/>
        </p:nvSpPr>
        <p:spPr>
          <a:xfrm>
            <a:off x="7535863" y="236220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6" name="矩形 62525"/>
          <p:cNvSpPr/>
          <p:nvPr/>
        </p:nvSpPr>
        <p:spPr>
          <a:xfrm>
            <a:off x="1774825" y="544512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6959600" y="299720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6959600" y="242093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3935413" y="371633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4224338" y="51816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1" name="矩形 62530"/>
          <p:cNvSpPr/>
          <p:nvPr/>
        </p:nvSpPr>
        <p:spPr>
          <a:xfrm>
            <a:off x="1774825" y="449580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4079875" y="378936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4295775" y="38354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4" name="矩形 62533"/>
          <p:cNvSpPr/>
          <p:nvPr/>
        </p:nvSpPr>
        <p:spPr>
          <a:xfrm>
            <a:off x="4584700" y="470058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5" name="矩形 62534"/>
          <p:cNvSpPr/>
          <p:nvPr/>
        </p:nvSpPr>
        <p:spPr>
          <a:xfrm>
            <a:off x="4584700" y="556260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5808663" y="371633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5881688" y="393382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8" name="直接连接符 62537"/>
          <p:cNvSpPr/>
          <p:nvPr/>
        </p:nvSpPr>
        <p:spPr>
          <a:xfrm>
            <a:off x="5808663" y="5229225"/>
            <a:ext cx="0" cy="3333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9" name="文本框 62538"/>
          <p:cNvSpPr txBox="1"/>
          <p:nvPr/>
        </p:nvSpPr>
        <p:spPr>
          <a:xfrm>
            <a:off x="5953125" y="51054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0" name="矩形 62539"/>
          <p:cNvSpPr/>
          <p:nvPr/>
        </p:nvSpPr>
        <p:spPr>
          <a:xfrm>
            <a:off x="7535863" y="15240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1" name="矩形 62540"/>
          <p:cNvSpPr/>
          <p:nvPr/>
        </p:nvSpPr>
        <p:spPr>
          <a:xfrm>
            <a:off x="7535863" y="6921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2" name="直接连接符 62541"/>
          <p:cNvSpPr/>
          <p:nvPr/>
        </p:nvSpPr>
        <p:spPr>
          <a:xfrm flipV="1">
            <a:off x="8688388" y="198120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3" name="文本框 62542"/>
          <p:cNvSpPr txBox="1"/>
          <p:nvPr/>
        </p:nvSpPr>
        <p:spPr>
          <a:xfrm>
            <a:off x="8904288" y="19812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4" name="直接连接符 62543"/>
          <p:cNvSpPr/>
          <p:nvPr/>
        </p:nvSpPr>
        <p:spPr>
          <a:xfrm flipV="1">
            <a:off x="8688388" y="114300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5" name="文本框 62544"/>
          <p:cNvSpPr txBox="1"/>
          <p:nvPr/>
        </p:nvSpPr>
        <p:spPr>
          <a:xfrm>
            <a:off x="8904288" y="11430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6" name="矩形 62545"/>
          <p:cNvSpPr/>
          <p:nvPr/>
        </p:nvSpPr>
        <p:spPr>
          <a:xfrm>
            <a:off x="7402513" y="403860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7" name="直接连接符 62546"/>
          <p:cNvSpPr/>
          <p:nvPr/>
        </p:nvSpPr>
        <p:spPr>
          <a:xfrm>
            <a:off x="8688388" y="365760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8" name="文本框 62547"/>
          <p:cNvSpPr txBox="1"/>
          <p:nvPr/>
        </p:nvSpPr>
        <p:spPr>
          <a:xfrm>
            <a:off x="8832850" y="36576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9" name="矩形 62548"/>
          <p:cNvSpPr/>
          <p:nvPr/>
        </p:nvSpPr>
        <p:spPr>
          <a:xfrm>
            <a:off x="7464425" y="510540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0" name="矩形 62549"/>
          <p:cNvSpPr/>
          <p:nvPr/>
        </p:nvSpPr>
        <p:spPr>
          <a:xfrm>
            <a:off x="7464425" y="594360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1" name="直接连接符 62550"/>
          <p:cNvSpPr/>
          <p:nvPr/>
        </p:nvSpPr>
        <p:spPr>
          <a:xfrm>
            <a:off x="8688388" y="472440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2" name="直接连接符 62551"/>
          <p:cNvSpPr/>
          <p:nvPr/>
        </p:nvSpPr>
        <p:spPr>
          <a:xfrm>
            <a:off x="8688388" y="556260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3" name="文本框 62552"/>
          <p:cNvSpPr txBox="1"/>
          <p:nvPr/>
        </p:nvSpPr>
        <p:spPr>
          <a:xfrm>
            <a:off x="8915400" y="472440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4" name="文本框 62553"/>
          <p:cNvSpPr txBox="1"/>
          <p:nvPr/>
        </p:nvSpPr>
        <p:spPr>
          <a:xfrm>
            <a:off x="8832850" y="5516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5" name="圆角矩形标注 62554"/>
          <p:cNvSpPr/>
          <p:nvPr/>
        </p:nvSpPr>
        <p:spPr>
          <a:xfrm>
            <a:off x="10128250" y="476250"/>
            <a:ext cx="504825" cy="5616575"/>
          </a:xfrm>
          <a:prstGeom prst="wedgeRoundRectCallout">
            <a:avLst>
              <a:gd name="adj1" fmla="val -110380"/>
              <a:gd name="adj2" fmla="val -3505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注意项目集中的向前符号的由来</a:t>
            </a:r>
            <a:endParaRPr kumimoji="0" lang="zh-CN" altLang="en-US" sz="2400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62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2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62522" grpId="0" bldLvl="0" animBg="1"/>
      <p:bldP spid="62524" grpId="0" build="p"/>
      <p:bldP spid="62525" grpId="0" bldLvl="0" animBg="1"/>
      <p:bldP spid="62526" grpId="0" bldLvl="0" animBg="1"/>
      <p:bldP spid="62528" grpId="0" build="p"/>
      <p:bldP spid="62530" grpId="0" build="p"/>
      <p:bldP spid="62531" grpId="0" bldLvl="0" animBg="1"/>
      <p:bldP spid="62533" grpId="0" build="p"/>
      <p:bldP spid="62534" grpId="0" bldLvl="0" animBg="1"/>
      <p:bldP spid="62535" grpId="0" bldLvl="0" animBg="1"/>
      <p:bldP spid="62537" grpId="0" build="p"/>
      <p:bldP spid="62539" grpId="0" build="p"/>
      <p:bldP spid="62540" grpId="0" bldLvl="0" animBg="1"/>
      <p:bldP spid="62541" grpId="0" bldLvl="0" animBg="1"/>
      <p:bldP spid="62543" grpId="0" build="p"/>
      <p:bldP spid="62545" grpId="0" build="p"/>
      <p:bldP spid="62546" grpId="0" bldLvl="0" animBg="1"/>
      <p:bldP spid="62548" grpId="0" build="p"/>
      <p:bldP spid="62549" grpId="0" bldLvl="0" animBg="1"/>
      <p:bldP spid="62550" grpId="0" bldLvl="0" animBg="1"/>
      <p:bldP spid="62553" grpId="0" build="p"/>
      <p:bldP spid="62554" grpId="0" build="p"/>
      <p:bldP spid="62555" grpId="0" bldLvl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0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950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9507" name="标题 114689"/>
          <p:cNvSpPr>
            <a:spLocks noGrp="1"/>
          </p:cNvSpPr>
          <p:nvPr>
            <p:ph type="title"/>
          </p:nvPr>
        </p:nvSpPr>
        <p:spPr>
          <a:xfrm>
            <a:off x="2640013" y="188913"/>
            <a:ext cx="7772400" cy="658812"/>
          </a:xfrm>
        </p:spPr>
        <p:txBody>
          <a:bodyPr lIns="92075" tIns="46037" rIns="92075" bIns="46037" anchor="ctr" anchorCtr="0"/>
          <a:p>
            <a:r>
              <a:rPr lang="zh-CN" altLang="en-US" sz="4000" dirty="0"/>
              <a:t>补充示例：</a:t>
            </a:r>
            <a:r>
              <a:rPr lang="en-US" altLang="zh-CN" sz="4000"/>
              <a:t>LR(1)</a:t>
            </a:r>
            <a:endParaRPr lang="en-US" altLang="zh-CN" sz="4000"/>
          </a:p>
        </p:txBody>
      </p:sp>
      <p:sp>
        <p:nvSpPr>
          <p:cNvPr id="114691" name="文本占位符 114690"/>
          <p:cNvSpPr>
            <a:spLocks noGrp="1"/>
          </p:cNvSpPr>
          <p:nvPr>
            <p:ph idx="1"/>
          </p:nvPr>
        </p:nvSpPr>
        <p:spPr>
          <a:xfrm>
            <a:off x="2063750" y="1125538"/>
            <a:ext cx="8375650" cy="4970463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例 	</a:t>
            </a:r>
            <a:r>
              <a:rPr kumimoji="0" lang="en-US" altLang="zh-CN" sz="36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 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en-US" altLang="zh-CN" sz="36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BB</a:t>
            </a:r>
            <a:endParaRPr kumimoji="0" lang="en-US" altLang="zh-CN" sz="36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36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		       B 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en-US" altLang="zh-CN" sz="36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bB</a:t>
            </a:r>
            <a:r>
              <a:rPr kumimoji="0" lang="en-US" altLang="zh-CN" sz="36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| </a:t>
            </a:r>
            <a:r>
              <a:rPr kumimoji="0" lang="en-US" altLang="zh-CN" sz="36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endParaRPr kumimoji="0" lang="en-US" altLang="zh-CN" sz="36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从最右推导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* 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bbBba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FF99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bb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ba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看出：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	 [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·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]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对活前缀</a:t>
            </a:r>
            <a:r>
              <a:rPr kumimoji="0" lang="zh-CN" altLang="en-US" sz="3200" b="1" i="1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</a:t>
            </a:r>
            <a:r>
              <a:rPr kumimoji="0" lang="zh-CN" altLang="en-US" sz="3200" b="1" i="1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= 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FF99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bb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b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是有效的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对于项目[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·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]，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当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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为空时，是根据搜索符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来填表，而不是根据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的后继符来填表。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2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053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0531" name="标题 115713"/>
          <p:cNvSpPr>
            <a:spLocks noGrp="1"/>
          </p:cNvSpPr>
          <p:nvPr>
            <p:ph type="title"/>
          </p:nvPr>
        </p:nvSpPr>
        <p:spPr>
          <a:xfrm>
            <a:off x="2667000" y="115888"/>
            <a:ext cx="7772400" cy="576262"/>
          </a:xfrm>
        </p:spPr>
        <p:txBody>
          <a:bodyPr lIns="92075" tIns="46037" rIns="92075" bIns="46037" anchor="ctr" anchorCtr="0"/>
          <a:p>
            <a:r>
              <a:rPr lang="zh-CN" altLang="en-US" sz="4000" dirty="0"/>
              <a:t>补充示例：</a:t>
            </a:r>
            <a:r>
              <a:rPr lang="en-US" altLang="zh-CN" sz="4000"/>
              <a:t>LR(1)</a:t>
            </a:r>
            <a:r>
              <a:rPr lang="zh-CN" altLang="en-US" sz="4000" dirty="0"/>
              <a:t>的</a:t>
            </a:r>
            <a:r>
              <a:rPr lang="en-US" altLang="zh-CN" sz="4000"/>
              <a:t>DFA</a:t>
            </a:r>
            <a:endParaRPr lang="en-US" altLang="zh-CN" sz="4000"/>
          </a:p>
        </p:txBody>
      </p:sp>
      <p:grpSp>
        <p:nvGrpSpPr>
          <p:cNvPr id="150532" name="组合 115715"/>
          <p:cNvGrpSpPr/>
          <p:nvPr/>
        </p:nvGrpSpPr>
        <p:grpSpPr>
          <a:xfrm>
            <a:off x="1676400" y="836613"/>
            <a:ext cx="8763000" cy="5410200"/>
            <a:chOff x="96" y="720"/>
            <a:chExt cx="5520" cy="3408"/>
          </a:xfrm>
        </p:grpSpPr>
        <p:grpSp>
          <p:nvGrpSpPr>
            <p:cNvPr id="150533" name="组合 115716"/>
            <p:cNvGrpSpPr/>
            <p:nvPr/>
          </p:nvGrpSpPr>
          <p:grpSpPr>
            <a:xfrm>
              <a:off x="96" y="720"/>
              <a:ext cx="3308" cy="3408"/>
              <a:chOff x="336" y="720"/>
              <a:chExt cx="3308" cy="3408"/>
            </a:xfrm>
          </p:grpSpPr>
          <p:sp>
            <p:nvSpPr>
              <p:cNvPr id="150534" name="矩形 115717"/>
              <p:cNvSpPr/>
              <p:nvPr/>
            </p:nvSpPr>
            <p:spPr>
              <a:xfrm>
                <a:off x="336" y="740"/>
                <a:ext cx="1266" cy="954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6000" tIns="14400" rIns="21600" bIns="46800" anchor="t" anchorCtr="0"/>
              <a:p>
                <a:pPr algn="just" eaLnBrk="0" hangingPunct="0"/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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, #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    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baseline="-25000"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S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BB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#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 err="1">
                    <a:latin typeface="Times New Roman" panose="02020603050405020304" pitchFamily="18" charset="0"/>
                  </a:rPr>
                  <a:t>bB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35" name="矩形 115718"/>
              <p:cNvSpPr/>
              <p:nvPr/>
            </p:nvSpPr>
            <p:spPr>
              <a:xfrm>
                <a:off x="2299" y="751"/>
                <a:ext cx="1266" cy="410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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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, #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    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baseline="-25000">
                    <a:latin typeface="Times New Roman" panose="02020603050405020304" pitchFamily="18" charset="0"/>
                  </a:rPr>
                  <a:t>1</a:t>
                </a:r>
                <a:endParaRPr lang="en-US" altLang="zh-CN" sz="24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36" name="矩形 115719"/>
              <p:cNvSpPr/>
              <p:nvPr/>
            </p:nvSpPr>
            <p:spPr>
              <a:xfrm>
                <a:off x="2326" y="1514"/>
                <a:ext cx="1266" cy="768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S 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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, #</a:t>
                </a:r>
                <a:endPara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 err="1">
                    <a:latin typeface="Times New Roman" panose="02020603050405020304" pitchFamily="18" charset="0"/>
                  </a:rPr>
                  <a:t>bB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#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#     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baseline="-25000">
                    <a:latin typeface="Times New Roman" panose="02020603050405020304" pitchFamily="18" charset="0"/>
                  </a:rPr>
                  <a:t>2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37" name="直接连接符 115720"/>
              <p:cNvSpPr/>
              <p:nvPr/>
            </p:nvSpPr>
            <p:spPr>
              <a:xfrm>
                <a:off x="1616" y="951"/>
                <a:ext cx="658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med"/>
              </a:ln>
            </p:spPr>
          </p:sp>
          <p:sp>
            <p:nvSpPr>
              <p:cNvPr id="150538" name="矩形 115721"/>
              <p:cNvSpPr/>
              <p:nvPr/>
            </p:nvSpPr>
            <p:spPr>
              <a:xfrm>
                <a:off x="1750" y="720"/>
                <a:ext cx="336" cy="27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S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39" name="任意多边形 115722"/>
              <p:cNvSpPr/>
              <p:nvPr/>
            </p:nvSpPr>
            <p:spPr>
              <a:xfrm>
                <a:off x="943" y="1704"/>
                <a:ext cx="1358" cy="371"/>
              </a:xfrm>
              <a:custGeom>
                <a:avLst/>
                <a:gdLst/>
                <a:ahLst/>
                <a:cxnLst/>
                <a:pathLst>
                  <a:path w="1515" h="555">
                    <a:moveTo>
                      <a:pt x="0" y="0"/>
                    </a:moveTo>
                    <a:cubicBezTo>
                      <a:pt x="3" y="40"/>
                      <a:pt x="5" y="188"/>
                      <a:pt x="15" y="255"/>
                    </a:cubicBezTo>
                    <a:cubicBezTo>
                      <a:pt x="25" y="322"/>
                      <a:pt x="35" y="368"/>
                      <a:pt x="60" y="405"/>
                    </a:cubicBezTo>
                    <a:cubicBezTo>
                      <a:pt x="85" y="442"/>
                      <a:pt x="113" y="458"/>
                      <a:pt x="165" y="480"/>
                    </a:cubicBezTo>
                    <a:cubicBezTo>
                      <a:pt x="217" y="502"/>
                      <a:pt x="150" y="527"/>
                      <a:pt x="375" y="540"/>
                    </a:cubicBezTo>
                    <a:cubicBezTo>
                      <a:pt x="600" y="553"/>
                      <a:pt x="1278" y="552"/>
                      <a:pt x="1515" y="555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0540" name="矩形 115723"/>
              <p:cNvSpPr/>
              <p:nvPr/>
            </p:nvSpPr>
            <p:spPr>
              <a:xfrm>
                <a:off x="1575" y="1825"/>
                <a:ext cx="339" cy="27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41" name="直接连接符 115724"/>
              <p:cNvSpPr/>
              <p:nvPr/>
            </p:nvSpPr>
            <p:spPr>
              <a:xfrm flipH="1">
                <a:off x="912" y="1694"/>
                <a:ext cx="18" cy="826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0542" name="矩形 115725"/>
              <p:cNvSpPr/>
              <p:nvPr/>
            </p:nvSpPr>
            <p:spPr>
              <a:xfrm>
                <a:off x="2378" y="2463"/>
                <a:ext cx="1266" cy="791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6000" tIns="14400" rIns="21600" bIns="46800" anchor="t" anchorCtr="0"/>
              <a:p>
                <a:pPr algn="just" eaLnBrk="0" hangingPunct="0"/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</a:t>
                </a:r>
                <a:r>
                  <a:rPr lang="en-US" altLang="zh-CN" sz="2400" b="1" i="1" err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 err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r>
                  <a:rPr lang="en-US" altLang="zh-CN" sz="2400" b="1" i="1" err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 err="1">
                    <a:latin typeface="Times New Roman" panose="02020603050405020304" pitchFamily="18" charset="0"/>
                  </a:rPr>
                  <a:t>bB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 </a:t>
                </a:r>
                <a:r>
                  <a:rPr lang="en-US" altLang="zh-CN" sz="24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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baseline="-25000">
                    <a:latin typeface="Times New Roman" panose="02020603050405020304" pitchFamily="18" charset="0"/>
                  </a:rPr>
                  <a:t>3</a:t>
                </a:r>
                <a:endParaRPr lang="en-US" altLang="zh-CN" sz="24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43" name="矩形 115726"/>
              <p:cNvSpPr/>
              <p:nvPr/>
            </p:nvSpPr>
            <p:spPr>
              <a:xfrm>
                <a:off x="2364" y="3708"/>
                <a:ext cx="1267" cy="420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 err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 err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</a:t>
                </a:r>
                <a:r>
                  <a:rPr lang="en-US" altLang="zh-CN" sz="2400" b="1" i="1" err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, 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b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/</a:t>
                </a:r>
                <a:r>
                  <a:rPr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400" b="1" i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baseline="-25000">
                    <a:latin typeface="Times New Roman" panose="02020603050405020304" pitchFamily="18" charset="0"/>
                  </a:rPr>
                  <a:t>4</a:t>
                </a:r>
                <a:endParaRPr lang="en-US" altLang="zh-CN" sz="24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44" name="任意多边形 115727"/>
              <p:cNvSpPr/>
              <p:nvPr/>
            </p:nvSpPr>
            <p:spPr>
              <a:xfrm>
                <a:off x="915" y="2475"/>
                <a:ext cx="1425" cy="362"/>
              </a:xfrm>
              <a:custGeom>
                <a:avLst/>
                <a:gdLst/>
                <a:ahLst/>
                <a:cxnLst/>
                <a:pathLst>
                  <a:path w="1515" h="555">
                    <a:moveTo>
                      <a:pt x="0" y="0"/>
                    </a:moveTo>
                    <a:cubicBezTo>
                      <a:pt x="3" y="40"/>
                      <a:pt x="5" y="188"/>
                      <a:pt x="15" y="255"/>
                    </a:cubicBezTo>
                    <a:cubicBezTo>
                      <a:pt x="25" y="322"/>
                      <a:pt x="35" y="368"/>
                      <a:pt x="60" y="405"/>
                    </a:cubicBezTo>
                    <a:cubicBezTo>
                      <a:pt x="85" y="442"/>
                      <a:pt x="113" y="458"/>
                      <a:pt x="165" y="480"/>
                    </a:cubicBezTo>
                    <a:cubicBezTo>
                      <a:pt x="217" y="502"/>
                      <a:pt x="150" y="527"/>
                      <a:pt x="375" y="540"/>
                    </a:cubicBezTo>
                    <a:cubicBezTo>
                      <a:pt x="600" y="553"/>
                      <a:pt x="1278" y="552"/>
                      <a:pt x="1515" y="555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0545" name="任意多边形 115728"/>
              <p:cNvSpPr/>
              <p:nvPr/>
            </p:nvSpPr>
            <p:spPr>
              <a:xfrm>
                <a:off x="915" y="3527"/>
                <a:ext cx="1425" cy="362"/>
              </a:xfrm>
              <a:custGeom>
                <a:avLst/>
                <a:gdLst/>
                <a:ahLst/>
                <a:cxnLst/>
                <a:pathLst>
                  <a:path w="1515" h="555">
                    <a:moveTo>
                      <a:pt x="0" y="0"/>
                    </a:moveTo>
                    <a:cubicBezTo>
                      <a:pt x="3" y="40"/>
                      <a:pt x="5" y="188"/>
                      <a:pt x="15" y="255"/>
                    </a:cubicBezTo>
                    <a:cubicBezTo>
                      <a:pt x="25" y="322"/>
                      <a:pt x="35" y="368"/>
                      <a:pt x="60" y="405"/>
                    </a:cubicBezTo>
                    <a:cubicBezTo>
                      <a:pt x="85" y="442"/>
                      <a:pt x="113" y="458"/>
                      <a:pt x="165" y="480"/>
                    </a:cubicBezTo>
                    <a:cubicBezTo>
                      <a:pt x="217" y="502"/>
                      <a:pt x="150" y="527"/>
                      <a:pt x="375" y="540"/>
                    </a:cubicBezTo>
                    <a:cubicBezTo>
                      <a:pt x="600" y="553"/>
                      <a:pt x="1278" y="552"/>
                      <a:pt x="1515" y="555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0546" name="直接连接符 115729"/>
              <p:cNvSpPr/>
              <p:nvPr/>
            </p:nvSpPr>
            <p:spPr>
              <a:xfrm>
                <a:off x="912" y="2553"/>
                <a:ext cx="0" cy="1005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0547" name="矩形 115730"/>
              <p:cNvSpPr/>
              <p:nvPr/>
            </p:nvSpPr>
            <p:spPr>
              <a:xfrm>
                <a:off x="1632" y="3600"/>
                <a:ext cx="336" cy="26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48" name="直接连接符 115731"/>
              <p:cNvSpPr/>
              <p:nvPr/>
            </p:nvSpPr>
            <p:spPr>
              <a:xfrm>
                <a:off x="2999" y="3267"/>
                <a:ext cx="0" cy="431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med"/>
              </a:ln>
            </p:spPr>
          </p:sp>
          <p:sp>
            <p:nvSpPr>
              <p:cNvPr id="150549" name="矩形 115732"/>
              <p:cNvSpPr/>
              <p:nvPr/>
            </p:nvSpPr>
            <p:spPr>
              <a:xfrm>
                <a:off x="2736" y="3312"/>
                <a:ext cx="338" cy="26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lIns="72000" tIns="14400" rIns="21600" bIns="46800" anchor="t" anchorCtr="0"/>
              <a:p>
                <a:pPr algn="just"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a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50" name="矩形 115733"/>
              <p:cNvSpPr/>
              <p:nvPr/>
            </p:nvSpPr>
            <p:spPr>
              <a:xfrm>
                <a:off x="1584" y="2496"/>
                <a:ext cx="211" cy="2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51" name="矩形 115734"/>
              <p:cNvSpPr/>
              <p:nvPr/>
            </p:nvSpPr>
            <p:spPr>
              <a:xfrm>
                <a:off x="1872" y="3216"/>
                <a:ext cx="211" cy="2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t" anchorCtr="0">
                <a:spAutoFit/>
              </a:bodyPr>
              <a:p>
                <a:pPr eaLnBrk="0" hangingPunct="0"/>
                <a:r>
                  <a:rPr lang="en-US" altLang="zh-CN" sz="2400" b="1" i="1">
                    <a:latin typeface="Times New Roman" panose="02020603050405020304" pitchFamily="18" charset="0"/>
                  </a:rPr>
                  <a:t>b</a:t>
                </a:r>
                <a:endParaRPr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0552" name="任意多边形 115735"/>
              <p:cNvSpPr/>
              <p:nvPr/>
            </p:nvSpPr>
            <p:spPr>
              <a:xfrm>
                <a:off x="2088" y="3161"/>
                <a:ext cx="456" cy="414"/>
              </a:xfrm>
              <a:custGeom>
                <a:avLst/>
                <a:gdLst/>
                <a:ahLst/>
                <a:cxnLst/>
                <a:pathLst>
                  <a:path w="456" h="414">
                    <a:moveTo>
                      <a:pt x="456" y="103"/>
                    </a:moveTo>
                    <a:cubicBezTo>
                      <a:pt x="449" y="142"/>
                      <a:pt x="455" y="286"/>
                      <a:pt x="413" y="337"/>
                    </a:cubicBezTo>
                    <a:cubicBezTo>
                      <a:pt x="371" y="388"/>
                      <a:pt x="265" y="414"/>
                      <a:pt x="202" y="407"/>
                    </a:cubicBezTo>
                    <a:cubicBezTo>
                      <a:pt x="139" y="400"/>
                      <a:pt x="61" y="351"/>
                      <a:pt x="33" y="295"/>
                    </a:cubicBezTo>
                    <a:cubicBezTo>
                      <a:pt x="5" y="239"/>
                      <a:pt x="0" y="119"/>
                      <a:pt x="33" y="70"/>
                    </a:cubicBezTo>
                    <a:cubicBezTo>
                      <a:pt x="66" y="21"/>
                      <a:pt x="189" y="15"/>
                      <a:pt x="230" y="0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stealth" w="lg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50553" name="矩形 115736"/>
            <p:cNvSpPr/>
            <p:nvPr/>
          </p:nvSpPr>
          <p:spPr>
            <a:xfrm>
              <a:off x="3744" y="720"/>
              <a:ext cx="1344" cy="37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S 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BB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, #</a:t>
              </a:r>
              <a:r>
                <a:rPr lang="en-US" altLang="zh-CN" sz="2400" b="1">
                  <a:latin typeface="Times New Roman" panose="02020603050405020304" pitchFamily="18" charset="0"/>
                </a:rPr>
                <a:t>   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5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50554" name="矩形 115737"/>
            <p:cNvSpPr/>
            <p:nvPr/>
          </p:nvSpPr>
          <p:spPr>
            <a:xfrm>
              <a:off x="3792" y="1536"/>
              <a:ext cx="1296" cy="719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B 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400" b="1" i="1" err="1">
                  <a:solidFill>
                    <a:srgbClr val="00FF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400" b="1" err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r>
                <a:rPr lang="en-US" altLang="zh-CN" sz="2400" b="1" i="1" err="1">
                  <a:solidFill>
                    <a:srgbClr val="00FF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, #</a:t>
              </a:r>
              <a:endPara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endParaRPr>
            </a:p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 </a:t>
              </a:r>
              <a:r>
                <a:rPr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</a:t>
              </a:r>
              <a:r>
                <a:rPr lang="en-US" altLang="zh-CN" sz="2400" b="1" i="1" err="1">
                  <a:latin typeface="Times New Roman" panose="02020603050405020304" pitchFamily="18" charset="0"/>
                </a:rPr>
                <a:t>bB</a:t>
              </a:r>
              <a:r>
                <a:rPr lang="en-US" altLang="zh-CN" sz="2400" b="1">
                  <a:latin typeface="Times New Roman" panose="02020603050405020304" pitchFamily="18" charset="0"/>
                </a:rPr>
                <a:t>, #</a:t>
              </a:r>
              <a:endParaRPr lang="en-US" altLang="zh-CN" sz="2400" b="1">
                <a:latin typeface="Times New Roman" panose="02020603050405020304" pitchFamily="18" charset="0"/>
              </a:endParaRPr>
            </a:p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 </a:t>
              </a:r>
              <a:r>
                <a:rPr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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a</a:t>
              </a:r>
              <a:r>
                <a:rPr lang="en-US" altLang="zh-CN" sz="2400" b="1">
                  <a:latin typeface="Times New Roman" panose="02020603050405020304" pitchFamily="18" charset="0"/>
                </a:rPr>
                <a:t>, #    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6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50555" name="矩形 115738"/>
            <p:cNvSpPr/>
            <p:nvPr/>
          </p:nvSpPr>
          <p:spPr>
            <a:xfrm>
              <a:off x="4224" y="2496"/>
              <a:ext cx="139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B 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400" b="1" i="1" err="1">
                  <a:solidFill>
                    <a:srgbClr val="00FF00"/>
                  </a:solidFill>
                  <a:latin typeface="Times New Roman" panose="02020603050405020304" pitchFamily="18" charset="0"/>
                </a:rPr>
                <a:t>bB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, #</a:t>
              </a:r>
              <a:r>
                <a:rPr lang="en-US" altLang="zh-CN" sz="2400" b="1">
                  <a:latin typeface="Times New Roman" panose="02020603050405020304" pitchFamily="18" charset="0"/>
                </a:rPr>
                <a:t> 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9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50556" name="矩形 115739"/>
            <p:cNvSpPr/>
            <p:nvPr/>
          </p:nvSpPr>
          <p:spPr>
            <a:xfrm>
              <a:off x="3792" y="3072"/>
              <a:ext cx="1152" cy="311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B 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, #</a:t>
              </a:r>
              <a:r>
                <a:rPr lang="en-US" altLang="zh-CN" sz="2400" b="1">
                  <a:latin typeface="Times New Roman" panose="02020603050405020304" pitchFamily="18" charset="0"/>
                </a:rPr>
                <a:t>  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7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50557" name="矩形 115740"/>
            <p:cNvSpPr/>
            <p:nvPr/>
          </p:nvSpPr>
          <p:spPr>
            <a:xfrm>
              <a:off x="3792" y="3792"/>
              <a:ext cx="1392" cy="28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6000" tIns="14400" rIns="21600" bIns="46800" anchor="t" anchorCtr="0"/>
            <a:p>
              <a:pPr algn="just" eaLnBrk="0" hangingPunct="0"/>
              <a:r>
                <a:rPr lang="en-US" altLang="zh-CN" sz="2400" b="1" i="1" err="1">
                  <a:solidFill>
                    <a:srgbClr val="00FF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400" b="1" err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altLang="zh-CN" sz="2400" b="1" i="1" err="1">
                  <a:solidFill>
                    <a:srgbClr val="00FF00"/>
                  </a:solidFill>
                  <a:latin typeface="Times New Roman" panose="02020603050405020304" pitchFamily="18" charset="0"/>
                </a:rPr>
                <a:t>bB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, </a:t>
              </a:r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/</a:t>
              </a:r>
              <a:r>
                <a:rPr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400" b="1">
                  <a:latin typeface="Times New Roman" panose="02020603050405020304" pitchFamily="18" charset="0"/>
                </a:rPr>
                <a:t>  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8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50558" name="矩形 115741"/>
            <p:cNvSpPr/>
            <p:nvPr/>
          </p:nvSpPr>
          <p:spPr>
            <a:xfrm>
              <a:off x="3360" y="1104"/>
              <a:ext cx="336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59" name="矩形 115742"/>
            <p:cNvSpPr/>
            <p:nvPr/>
          </p:nvSpPr>
          <p:spPr>
            <a:xfrm>
              <a:off x="3456" y="1632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60" name="矩形 115743"/>
            <p:cNvSpPr/>
            <p:nvPr/>
          </p:nvSpPr>
          <p:spPr>
            <a:xfrm>
              <a:off x="5280" y="1056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61" name="矩形 115744"/>
            <p:cNvSpPr/>
            <p:nvPr/>
          </p:nvSpPr>
          <p:spPr>
            <a:xfrm>
              <a:off x="3360" y="3408"/>
              <a:ext cx="240" cy="24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62" name="直接连接符 115745"/>
            <p:cNvSpPr/>
            <p:nvPr/>
          </p:nvSpPr>
          <p:spPr>
            <a:xfrm>
              <a:off x="4032" y="2256"/>
              <a:ext cx="0" cy="81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</p:sp>
        <p:sp>
          <p:nvSpPr>
            <p:cNvPr id="150563" name="直接连接符 115746"/>
            <p:cNvSpPr/>
            <p:nvPr/>
          </p:nvSpPr>
          <p:spPr>
            <a:xfrm flipV="1">
              <a:off x="3360" y="1104"/>
              <a:ext cx="384" cy="38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0564" name="任意多边形 115747"/>
            <p:cNvSpPr/>
            <p:nvPr/>
          </p:nvSpPr>
          <p:spPr>
            <a:xfrm>
              <a:off x="4985" y="1262"/>
              <a:ext cx="358" cy="368"/>
            </a:xfrm>
            <a:custGeom>
              <a:avLst/>
              <a:gdLst/>
              <a:ahLst/>
              <a:cxnLst/>
              <a:pathLst>
                <a:path w="358" h="368">
                  <a:moveTo>
                    <a:pt x="157" y="368"/>
                  </a:moveTo>
                  <a:cubicBezTo>
                    <a:pt x="187" y="349"/>
                    <a:pt x="320" y="311"/>
                    <a:pt x="339" y="255"/>
                  </a:cubicBezTo>
                  <a:cubicBezTo>
                    <a:pt x="358" y="199"/>
                    <a:pt x="318" y="60"/>
                    <a:pt x="269" y="30"/>
                  </a:cubicBezTo>
                  <a:cubicBezTo>
                    <a:pt x="220" y="0"/>
                    <a:pt x="88" y="32"/>
                    <a:pt x="44" y="73"/>
                  </a:cubicBezTo>
                  <a:cubicBezTo>
                    <a:pt x="0" y="114"/>
                    <a:pt x="15" y="232"/>
                    <a:pt x="7" y="274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0565" name="直接连接符 115748"/>
            <p:cNvSpPr/>
            <p:nvPr/>
          </p:nvSpPr>
          <p:spPr>
            <a:xfrm>
              <a:off x="3360" y="1872"/>
              <a:ext cx="432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0566" name="矩形 115749"/>
            <p:cNvSpPr/>
            <p:nvPr/>
          </p:nvSpPr>
          <p:spPr>
            <a:xfrm>
              <a:off x="3792" y="2448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a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67" name="直接连接符 115750"/>
            <p:cNvSpPr/>
            <p:nvPr/>
          </p:nvSpPr>
          <p:spPr>
            <a:xfrm>
              <a:off x="3408" y="3264"/>
              <a:ext cx="384" cy="52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0568" name="矩形 115751"/>
            <p:cNvSpPr/>
            <p:nvPr/>
          </p:nvSpPr>
          <p:spPr>
            <a:xfrm>
              <a:off x="3504" y="2256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a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150569" name="直接连接符 115752"/>
            <p:cNvSpPr/>
            <p:nvPr/>
          </p:nvSpPr>
          <p:spPr>
            <a:xfrm>
              <a:off x="3360" y="2256"/>
              <a:ext cx="480" cy="81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0570" name="直接连接符 115753"/>
            <p:cNvSpPr/>
            <p:nvPr/>
          </p:nvSpPr>
          <p:spPr>
            <a:xfrm>
              <a:off x="5088" y="2256"/>
              <a:ext cx="0" cy="24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0571" name="矩形 115754"/>
            <p:cNvSpPr/>
            <p:nvPr/>
          </p:nvSpPr>
          <p:spPr>
            <a:xfrm>
              <a:off x="5136" y="2208"/>
              <a:ext cx="240" cy="24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 anchor="t" anchorCtr="0"/>
            <a:p>
              <a:pPr algn="just" eaLnBrk="0" hangingPunct="0"/>
              <a:r>
                <a:rPr lang="en-US" altLang="zh-CN" sz="2400" b="1" i="1">
                  <a:latin typeface="Times New Roman" panose="02020603050405020304" pitchFamily="18" charset="0"/>
                </a:rPr>
                <a:t>B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155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1555" name="标题 63489"/>
          <p:cNvSpPr>
            <a:spLocks noGrp="1"/>
          </p:cNvSpPr>
          <p:nvPr>
            <p:ph type="title"/>
          </p:nvPr>
        </p:nvSpPr>
        <p:spPr>
          <a:xfrm>
            <a:off x="2667000" y="115888"/>
            <a:ext cx="7772400" cy="731837"/>
          </a:xfrm>
        </p:spPr>
        <p:txBody>
          <a:bodyPr lIns="92075" tIns="46037" rIns="92075" bIns="46037" anchor="ctr" anchorCtr="0"/>
          <a:p>
            <a:r>
              <a:rPr lang="en-US" altLang="zh-CN" sz="4000"/>
              <a:t>LR(1)</a:t>
            </a:r>
            <a:r>
              <a:rPr lang="zh-CN" altLang="en-US" sz="4000" dirty="0"/>
              <a:t>文法及其分析表的构造</a:t>
            </a:r>
            <a:endParaRPr lang="zh-CN" altLang="en-US" sz="4000" dirty="0"/>
          </a:p>
        </p:txBody>
      </p:sp>
      <p:sp>
        <p:nvSpPr>
          <p:cNvPr id="63491" name="文本占位符 63490"/>
          <p:cNvSpPr>
            <a:spLocks noGrp="1"/>
          </p:cNvSpPr>
          <p:nvPr>
            <p:ph idx="1"/>
          </p:nvPr>
        </p:nvSpPr>
        <p:spPr>
          <a:xfrm>
            <a:off x="2667000" y="981075"/>
            <a:ext cx="7772400" cy="51149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利用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项目集族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和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GO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函数构造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分析表的方法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对于每个项目集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中的项目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[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X , 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],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若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GO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(I</a:t>
            </a:r>
            <a:r>
              <a:rPr kumimoji="0" lang="en-US" altLang="zh-CN" sz="2800" b="1" i="0" u="none" strike="noStrike" kern="1200" cap="none" spc="0" normalizeH="0" baseline="-2500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,X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)=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-2500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j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则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IF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 X∈V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THEN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ACTION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i,X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)=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800" b="1" i="0" u="none" strike="noStrike" kern="1200" cap="none" spc="0" normalizeH="0" baseline="-2500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j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ELSE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(X∈V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N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GOTO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i,X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)=j;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若归约项目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[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 , 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] ∈I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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是第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j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产生式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则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ACTION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i,a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)=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2800" b="1" i="0" u="none" strike="noStrike" kern="1200" cap="none" spc="0" normalizeH="0" baseline="-2500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j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;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若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[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S’ →S· , #]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∈I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则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ACTION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 , #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)=“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acc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”;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arenBoth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其它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: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ERROR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. 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对于一文法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G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而言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若按上述方法所构造的分析表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不含多重定义的元素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则称此分析表为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彩云" panose="02010800040101010101" pitchFamily="2" charset="-122"/>
                <a:cs typeface="+mn-cs"/>
                <a:sym typeface="Symbol" panose="05050102010706020507" pitchFamily="18" charset="2"/>
              </a:rPr>
              <a:t>分析表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彩云" panose="02010800040101010101" pitchFamily="2" charset="-122"/>
                <a:cs typeface="+mn-cs"/>
                <a:sym typeface="Symbol" panose="05050102010706020507" pitchFamily="18" charset="2"/>
              </a:rPr>
              <a:t>.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凡具有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彩云" panose="02010800040101010101" pitchFamily="2" charset="-122"/>
                <a:cs typeface="+mn-cs"/>
                <a:sym typeface="Symbol" panose="05050102010706020507" pitchFamily="18" charset="2"/>
              </a:rPr>
              <a:t>分析表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的文法称为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文法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7" name="标题 64513"/>
          <p:cNvSpPr>
            <a:spLocks noGrp="1"/>
          </p:cNvSpPr>
          <p:nvPr>
            <p:ph type="title"/>
          </p:nvPr>
        </p:nvSpPr>
        <p:spPr>
          <a:xfrm>
            <a:off x="1631950" y="115888"/>
            <a:ext cx="900113" cy="4608512"/>
          </a:xfrm>
        </p:spPr>
        <p:txBody>
          <a:bodyPr lIns="92075" tIns="46037" rIns="92075" bIns="46037" anchor="ctr" anchorCtr="0"/>
          <a:p>
            <a:pPr algn="ctr"/>
            <a:r>
              <a:rPr lang="en-US" altLang="zh-CN" sz="3200"/>
              <a:t>LR</a:t>
            </a:r>
            <a:br>
              <a:rPr lang="en-US" altLang="zh-CN" sz="3200"/>
            </a:br>
            <a:r>
              <a:rPr lang="en-US" altLang="zh-CN" sz="3200"/>
              <a:t>(1)</a:t>
            </a:r>
            <a:br>
              <a:rPr lang="en-US" altLang="zh-CN" sz="3200"/>
            </a:br>
            <a:r>
              <a:rPr lang="zh-CN" altLang="en-US" sz="3200" dirty="0"/>
              <a:t>分析表示例</a:t>
            </a:r>
            <a:endParaRPr lang="zh-CN" altLang="en-US" sz="3200" dirty="0"/>
          </a:p>
        </p:txBody>
      </p:sp>
      <p:grpSp>
        <p:nvGrpSpPr>
          <p:cNvPr id="65398" name="组合 65397"/>
          <p:cNvGrpSpPr/>
          <p:nvPr/>
        </p:nvGrpSpPr>
        <p:grpSpPr>
          <a:xfrm>
            <a:off x="2640013" y="115888"/>
            <a:ext cx="7777162" cy="6481762"/>
            <a:chOff x="-3" y="-3"/>
            <a:chExt cx="2767" cy="7014"/>
          </a:xfrm>
        </p:grpSpPr>
        <p:grpSp>
          <p:nvGrpSpPr>
            <p:cNvPr id="152579" name="组合 65398"/>
            <p:cNvGrpSpPr/>
            <p:nvPr/>
          </p:nvGrpSpPr>
          <p:grpSpPr>
            <a:xfrm>
              <a:off x="0" y="0"/>
              <a:ext cx="2761" cy="7008"/>
              <a:chOff x="0" y="0"/>
              <a:chExt cx="2761" cy="7008"/>
            </a:xfrm>
          </p:grpSpPr>
          <p:grpSp>
            <p:nvGrpSpPr>
              <p:cNvPr id="152580" name="组合 65399"/>
              <p:cNvGrpSpPr/>
              <p:nvPr/>
            </p:nvGrpSpPr>
            <p:grpSpPr>
              <a:xfrm>
                <a:off x="0" y="0"/>
                <a:ext cx="345" cy="768"/>
                <a:chOff x="0" y="0"/>
                <a:chExt cx="345" cy="768"/>
              </a:xfrm>
            </p:grpSpPr>
            <p:sp>
              <p:nvSpPr>
                <p:cNvPr id="152581" name="矩形 65400"/>
                <p:cNvSpPr/>
                <p:nvPr/>
              </p:nvSpPr>
              <p:spPr>
                <a:xfrm>
                  <a:off x="43" y="0"/>
                  <a:ext cx="259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Arial" panose="020B0604020202020204" pitchFamily="34" charset="0"/>
                    </a:rPr>
                    <a:t>状态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82" name="矩形 65401"/>
                <p:cNvSpPr/>
                <p:nvPr/>
              </p:nvSpPr>
              <p:spPr>
                <a:xfrm>
                  <a:off x="0" y="0"/>
                  <a:ext cx="345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83" name="组合 65402"/>
              <p:cNvGrpSpPr/>
              <p:nvPr/>
            </p:nvGrpSpPr>
            <p:grpSpPr>
              <a:xfrm>
                <a:off x="345" y="0"/>
                <a:ext cx="906" cy="384"/>
                <a:chOff x="345" y="0"/>
                <a:chExt cx="906" cy="384"/>
              </a:xfrm>
            </p:grpSpPr>
            <p:sp>
              <p:nvSpPr>
                <p:cNvPr id="152584" name="矩形 65403"/>
                <p:cNvSpPr/>
                <p:nvPr/>
              </p:nvSpPr>
              <p:spPr>
                <a:xfrm>
                  <a:off x="388" y="0"/>
                  <a:ext cx="82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ACTION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85" name="矩形 65404"/>
                <p:cNvSpPr/>
                <p:nvPr/>
              </p:nvSpPr>
              <p:spPr>
                <a:xfrm>
                  <a:off x="345" y="0"/>
                  <a:ext cx="90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86" name="组合 65405"/>
              <p:cNvGrpSpPr/>
              <p:nvPr/>
            </p:nvGrpSpPr>
            <p:grpSpPr>
              <a:xfrm>
                <a:off x="1251" y="0"/>
                <a:ext cx="1510" cy="384"/>
                <a:chOff x="1251" y="0"/>
                <a:chExt cx="1510" cy="384"/>
              </a:xfrm>
            </p:grpSpPr>
            <p:sp>
              <p:nvSpPr>
                <p:cNvPr id="152587" name="矩形 65406"/>
                <p:cNvSpPr/>
                <p:nvPr/>
              </p:nvSpPr>
              <p:spPr>
                <a:xfrm>
                  <a:off x="1294" y="0"/>
                  <a:ext cx="1424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GOTO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88" name="矩形 65407"/>
                <p:cNvSpPr/>
                <p:nvPr/>
              </p:nvSpPr>
              <p:spPr>
                <a:xfrm>
                  <a:off x="1251" y="0"/>
                  <a:ext cx="1510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89" name="组合 65408"/>
              <p:cNvGrpSpPr/>
              <p:nvPr/>
            </p:nvGrpSpPr>
            <p:grpSpPr>
              <a:xfrm>
                <a:off x="345" y="384"/>
                <a:ext cx="302" cy="384"/>
                <a:chOff x="345" y="384"/>
                <a:chExt cx="302" cy="384"/>
              </a:xfrm>
            </p:grpSpPr>
            <p:sp>
              <p:nvSpPr>
                <p:cNvPr id="152590" name="矩形 65409"/>
                <p:cNvSpPr/>
                <p:nvPr/>
              </p:nvSpPr>
              <p:spPr>
                <a:xfrm>
                  <a:off x="388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a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91" name="矩形 65410"/>
                <p:cNvSpPr/>
                <p:nvPr/>
              </p:nvSpPr>
              <p:spPr>
                <a:xfrm>
                  <a:off x="345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92" name="组合 65411"/>
              <p:cNvGrpSpPr/>
              <p:nvPr/>
            </p:nvGrpSpPr>
            <p:grpSpPr>
              <a:xfrm>
                <a:off x="647" y="384"/>
                <a:ext cx="302" cy="384"/>
                <a:chOff x="647" y="384"/>
                <a:chExt cx="302" cy="384"/>
              </a:xfrm>
            </p:grpSpPr>
            <p:sp>
              <p:nvSpPr>
                <p:cNvPr id="152593" name="矩形 65412"/>
                <p:cNvSpPr/>
                <p:nvPr/>
              </p:nvSpPr>
              <p:spPr>
                <a:xfrm>
                  <a:off x="690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b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94" name="矩形 65413"/>
                <p:cNvSpPr/>
                <p:nvPr/>
              </p:nvSpPr>
              <p:spPr>
                <a:xfrm>
                  <a:off x="647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95" name="组合 65414"/>
              <p:cNvGrpSpPr/>
              <p:nvPr/>
            </p:nvGrpSpPr>
            <p:grpSpPr>
              <a:xfrm>
                <a:off x="949" y="384"/>
                <a:ext cx="302" cy="384"/>
                <a:chOff x="949" y="384"/>
                <a:chExt cx="302" cy="384"/>
              </a:xfrm>
            </p:grpSpPr>
            <p:sp>
              <p:nvSpPr>
                <p:cNvPr id="152596" name="矩形 65415"/>
                <p:cNvSpPr/>
                <p:nvPr/>
              </p:nvSpPr>
              <p:spPr>
                <a:xfrm>
                  <a:off x="992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c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597" name="矩形 65416"/>
                <p:cNvSpPr/>
                <p:nvPr/>
              </p:nvSpPr>
              <p:spPr>
                <a:xfrm>
                  <a:off x="949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598" name="组合 65417"/>
              <p:cNvGrpSpPr/>
              <p:nvPr/>
            </p:nvGrpSpPr>
            <p:grpSpPr>
              <a:xfrm>
                <a:off x="1251" y="384"/>
                <a:ext cx="302" cy="384"/>
                <a:chOff x="1251" y="384"/>
                <a:chExt cx="302" cy="384"/>
              </a:xfrm>
            </p:grpSpPr>
            <p:sp>
              <p:nvSpPr>
                <p:cNvPr id="152599" name="矩形 65418"/>
                <p:cNvSpPr/>
                <p:nvPr/>
              </p:nvSpPr>
              <p:spPr>
                <a:xfrm>
                  <a:off x="1294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00" name="矩形 65419"/>
                <p:cNvSpPr/>
                <p:nvPr/>
              </p:nvSpPr>
              <p:spPr>
                <a:xfrm>
                  <a:off x="1251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01" name="组合 65420"/>
              <p:cNvGrpSpPr/>
              <p:nvPr/>
            </p:nvGrpSpPr>
            <p:grpSpPr>
              <a:xfrm>
                <a:off x="1553" y="384"/>
                <a:ext cx="302" cy="384"/>
                <a:chOff x="1553" y="384"/>
                <a:chExt cx="302" cy="384"/>
              </a:xfrm>
            </p:grpSpPr>
            <p:sp>
              <p:nvSpPr>
                <p:cNvPr id="152602" name="矩形 65421"/>
                <p:cNvSpPr/>
                <p:nvPr/>
              </p:nvSpPr>
              <p:spPr>
                <a:xfrm>
                  <a:off x="1596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A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03" name="矩形 65422"/>
                <p:cNvSpPr/>
                <p:nvPr/>
              </p:nvSpPr>
              <p:spPr>
                <a:xfrm>
                  <a:off x="1553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04" name="组合 65423"/>
              <p:cNvGrpSpPr/>
              <p:nvPr/>
            </p:nvGrpSpPr>
            <p:grpSpPr>
              <a:xfrm>
                <a:off x="1855" y="384"/>
                <a:ext cx="302" cy="384"/>
                <a:chOff x="1855" y="384"/>
                <a:chExt cx="302" cy="384"/>
              </a:xfrm>
            </p:grpSpPr>
            <p:sp>
              <p:nvSpPr>
                <p:cNvPr id="152605" name="矩形 65424"/>
                <p:cNvSpPr/>
                <p:nvPr/>
              </p:nvSpPr>
              <p:spPr>
                <a:xfrm>
                  <a:off x="1898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B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06" name="矩形 65425"/>
                <p:cNvSpPr/>
                <p:nvPr/>
              </p:nvSpPr>
              <p:spPr>
                <a:xfrm>
                  <a:off x="1855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07" name="组合 65426"/>
              <p:cNvGrpSpPr/>
              <p:nvPr/>
            </p:nvGrpSpPr>
            <p:grpSpPr>
              <a:xfrm>
                <a:off x="2157" y="384"/>
                <a:ext cx="302" cy="384"/>
                <a:chOff x="2157" y="384"/>
                <a:chExt cx="302" cy="384"/>
              </a:xfrm>
            </p:grpSpPr>
            <p:sp>
              <p:nvSpPr>
                <p:cNvPr id="152608" name="矩形 65427"/>
                <p:cNvSpPr/>
                <p:nvPr/>
              </p:nvSpPr>
              <p:spPr>
                <a:xfrm>
                  <a:off x="2200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C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09" name="矩形 65428"/>
                <p:cNvSpPr/>
                <p:nvPr/>
              </p:nvSpPr>
              <p:spPr>
                <a:xfrm>
                  <a:off x="2157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10" name="组合 65429"/>
              <p:cNvGrpSpPr/>
              <p:nvPr/>
            </p:nvGrpSpPr>
            <p:grpSpPr>
              <a:xfrm>
                <a:off x="2459" y="384"/>
                <a:ext cx="302" cy="384"/>
                <a:chOff x="2459" y="384"/>
                <a:chExt cx="302" cy="384"/>
              </a:xfrm>
            </p:grpSpPr>
            <p:sp>
              <p:nvSpPr>
                <p:cNvPr id="152611" name="矩形 65430"/>
                <p:cNvSpPr/>
                <p:nvPr/>
              </p:nvSpPr>
              <p:spPr>
                <a:xfrm>
                  <a:off x="2502" y="38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D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12" name="矩形 65431"/>
                <p:cNvSpPr/>
                <p:nvPr/>
              </p:nvSpPr>
              <p:spPr>
                <a:xfrm>
                  <a:off x="2459" y="38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13" name="组合 65432"/>
              <p:cNvGrpSpPr/>
              <p:nvPr/>
            </p:nvGrpSpPr>
            <p:grpSpPr>
              <a:xfrm>
                <a:off x="0" y="768"/>
                <a:ext cx="345" cy="384"/>
                <a:chOff x="0" y="768"/>
                <a:chExt cx="345" cy="384"/>
              </a:xfrm>
            </p:grpSpPr>
            <p:sp>
              <p:nvSpPr>
                <p:cNvPr id="152614" name="矩形 65433"/>
                <p:cNvSpPr/>
                <p:nvPr/>
              </p:nvSpPr>
              <p:spPr>
                <a:xfrm>
                  <a:off x="43" y="76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0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15" name="矩形 65434"/>
                <p:cNvSpPr/>
                <p:nvPr/>
              </p:nvSpPr>
              <p:spPr>
                <a:xfrm>
                  <a:off x="0" y="76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16" name="组合 65435"/>
              <p:cNvGrpSpPr/>
              <p:nvPr/>
            </p:nvGrpSpPr>
            <p:grpSpPr>
              <a:xfrm>
                <a:off x="345" y="768"/>
                <a:ext cx="302" cy="384"/>
                <a:chOff x="345" y="768"/>
                <a:chExt cx="302" cy="384"/>
              </a:xfrm>
            </p:grpSpPr>
            <p:sp>
              <p:nvSpPr>
                <p:cNvPr id="152617" name="矩形 65436"/>
                <p:cNvSpPr/>
                <p:nvPr/>
              </p:nvSpPr>
              <p:spPr>
                <a:xfrm>
                  <a:off x="388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3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18" name="矩形 65437"/>
                <p:cNvSpPr/>
                <p:nvPr/>
              </p:nvSpPr>
              <p:spPr>
                <a:xfrm>
                  <a:off x="345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19" name="组合 65438"/>
              <p:cNvGrpSpPr/>
              <p:nvPr/>
            </p:nvGrpSpPr>
            <p:grpSpPr>
              <a:xfrm>
                <a:off x="647" y="768"/>
                <a:ext cx="302" cy="384"/>
                <a:chOff x="647" y="768"/>
                <a:chExt cx="302" cy="384"/>
              </a:xfrm>
            </p:grpSpPr>
            <p:sp>
              <p:nvSpPr>
                <p:cNvPr id="152620" name="矩形 65439"/>
                <p:cNvSpPr/>
                <p:nvPr/>
              </p:nvSpPr>
              <p:spPr>
                <a:xfrm>
                  <a:off x="690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21" name="矩形 65440"/>
                <p:cNvSpPr/>
                <p:nvPr/>
              </p:nvSpPr>
              <p:spPr>
                <a:xfrm>
                  <a:off x="647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22" name="组合 65441"/>
              <p:cNvGrpSpPr/>
              <p:nvPr/>
            </p:nvGrpSpPr>
            <p:grpSpPr>
              <a:xfrm>
                <a:off x="949" y="768"/>
                <a:ext cx="302" cy="384"/>
                <a:chOff x="949" y="768"/>
                <a:chExt cx="302" cy="384"/>
              </a:xfrm>
            </p:grpSpPr>
            <p:sp>
              <p:nvSpPr>
                <p:cNvPr id="152623" name="矩形 65442"/>
                <p:cNvSpPr/>
                <p:nvPr/>
              </p:nvSpPr>
              <p:spPr>
                <a:xfrm>
                  <a:off x="992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24" name="矩形 65443"/>
                <p:cNvSpPr/>
                <p:nvPr/>
              </p:nvSpPr>
              <p:spPr>
                <a:xfrm>
                  <a:off x="949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25" name="组合 65444"/>
              <p:cNvGrpSpPr/>
              <p:nvPr/>
            </p:nvGrpSpPr>
            <p:grpSpPr>
              <a:xfrm>
                <a:off x="1251" y="768"/>
                <a:ext cx="302" cy="384"/>
                <a:chOff x="1251" y="768"/>
                <a:chExt cx="302" cy="384"/>
              </a:xfrm>
            </p:grpSpPr>
            <p:sp>
              <p:nvSpPr>
                <p:cNvPr id="152626" name="矩形 65445"/>
                <p:cNvSpPr/>
                <p:nvPr/>
              </p:nvSpPr>
              <p:spPr>
                <a:xfrm>
                  <a:off x="1294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27" name="矩形 65446"/>
                <p:cNvSpPr/>
                <p:nvPr/>
              </p:nvSpPr>
              <p:spPr>
                <a:xfrm>
                  <a:off x="1251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28" name="组合 65447"/>
              <p:cNvGrpSpPr/>
              <p:nvPr/>
            </p:nvGrpSpPr>
            <p:grpSpPr>
              <a:xfrm>
                <a:off x="1553" y="768"/>
                <a:ext cx="302" cy="384"/>
                <a:chOff x="1553" y="768"/>
                <a:chExt cx="302" cy="384"/>
              </a:xfrm>
            </p:grpSpPr>
            <p:sp>
              <p:nvSpPr>
                <p:cNvPr id="152629" name="矩形 65448"/>
                <p:cNvSpPr/>
                <p:nvPr/>
              </p:nvSpPr>
              <p:spPr>
                <a:xfrm>
                  <a:off x="1596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30" name="矩形 65449"/>
                <p:cNvSpPr/>
                <p:nvPr/>
              </p:nvSpPr>
              <p:spPr>
                <a:xfrm>
                  <a:off x="1553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31" name="组合 65450"/>
              <p:cNvGrpSpPr/>
              <p:nvPr/>
            </p:nvGrpSpPr>
            <p:grpSpPr>
              <a:xfrm>
                <a:off x="1855" y="768"/>
                <a:ext cx="302" cy="384"/>
                <a:chOff x="1855" y="768"/>
                <a:chExt cx="302" cy="384"/>
              </a:xfrm>
            </p:grpSpPr>
            <p:sp>
              <p:nvSpPr>
                <p:cNvPr id="152632" name="矩形 65451"/>
                <p:cNvSpPr/>
                <p:nvPr/>
              </p:nvSpPr>
              <p:spPr>
                <a:xfrm>
                  <a:off x="1898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33" name="矩形 65452"/>
                <p:cNvSpPr/>
                <p:nvPr/>
              </p:nvSpPr>
              <p:spPr>
                <a:xfrm>
                  <a:off x="1855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34" name="组合 65453"/>
              <p:cNvGrpSpPr/>
              <p:nvPr/>
            </p:nvGrpSpPr>
            <p:grpSpPr>
              <a:xfrm>
                <a:off x="2157" y="768"/>
                <a:ext cx="302" cy="384"/>
                <a:chOff x="2157" y="768"/>
                <a:chExt cx="302" cy="384"/>
              </a:xfrm>
            </p:grpSpPr>
            <p:sp>
              <p:nvSpPr>
                <p:cNvPr id="152635" name="矩形 65454"/>
                <p:cNvSpPr/>
                <p:nvPr/>
              </p:nvSpPr>
              <p:spPr>
                <a:xfrm>
                  <a:off x="2200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2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36" name="矩形 65455"/>
                <p:cNvSpPr/>
                <p:nvPr/>
              </p:nvSpPr>
              <p:spPr>
                <a:xfrm>
                  <a:off x="2157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37" name="组合 65456"/>
              <p:cNvGrpSpPr/>
              <p:nvPr/>
            </p:nvGrpSpPr>
            <p:grpSpPr>
              <a:xfrm>
                <a:off x="2459" y="768"/>
                <a:ext cx="302" cy="384"/>
                <a:chOff x="2459" y="768"/>
                <a:chExt cx="302" cy="384"/>
              </a:xfrm>
            </p:grpSpPr>
            <p:sp>
              <p:nvSpPr>
                <p:cNvPr id="152638" name="矩形 65457"/>
                <p:cNvSpPr/>
                <p:nvPr/>
              </p:nvSpPr>
              <p:spPr>
                <a:xfrm>
                  <a:off x="2502" y="76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39" name="矩形 65458"/>
                <p:cNvSpPr/>
                <p:nvPr/>
              </p:nvSpPr>
              <p:spPr>
                <a:xfrm>
                  <a:off x="2459" y="76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40" name="组合 65459"/>
              <p:cNvGrpSpPr/>
              <p:nvPr/>
            </p:nvGrpSpPr>
            <p:grpSpPr>
              <a:xfrm>
                <a:off x="0" y="1152"/>
                <a:ext cx="345" cy="480"/>
                <a:chOff x="0" y="1152"/>
                <a:chExt cx="345" cy="480"/>
              </a:xfrm>
            </p:grpSpPr>
            <p:sp>
              <p:nvSpPr>
                <p:cNvPr id="152641" name="矩形 65460"/>
                <p:cNvSpPr/>
                <p:nvPr/>
              </p:nvSpPr>
              <p:spPr>
                <a:xfrm>
                  <a:off x="43" y="1152"/>
                  <a:ext cx="259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42" name="矩形 65461"/>
                <p:cNvSpPr/>
                <p:nvPr/>
              </p:nvSpPr>
              <p:spPr>
                <a:xfrm>
                  <a:off x="0" y="1152"/>
                  <a:ext cx="345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43" name="组合 65462"/>
              <p:cNvGrpSpPr/>
              <p:nvPr/>
            </p:nvGrpSpPr>
            <p:grpSpPr>
              <a:xfrm>
                <a:off x="345" y="1152"/>
                <a:ext cx="302" cy="480"/>
                <a:chOff x="345" y="1152"/>
                <a:chExt cx="302" cy="480"/>
              </a:xfrm>
            </p:grpSpPr>
            <p:sp>
              <p:nvSpPr>
                <p:cNvPr id="152644" name="矩形 65463"/>
                <p:cNvSpPr/>
                <p:nvPr/>
              </p:nvSpPr>
              <p:spPr>
                <a:xfrm>
                  <a:off x="388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45" name="矩形 65464"/>
                <p:cNvSpPr/>
                <p:nvPr/>
              </p:nvSpPr>
              <p:spPr>
                <a:xfrm>
                  <a:off x="345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46" name="组合 65465"/>
              <p:cNvGrpSpPr/>
              <p:nvPr/>
            </p:nvGrpSpPr>
            <p:grpSpPr>
              <a:xfrm>
                <a:off x="647" y="1152"/>
                <a:ext cx="302" cy="480"/>
                <a:chOff x="647" y="1152"/>
                <a:chExt cx="302" cy="480"/>
              </a:xfrm>
            </p:grpSpPr>
            <p:sp>
              <p:nvSpPr>
                <p:cNvPr id="152647" name="矩形 65466"/>
                <p:cNvSpPr/>
                <p:nvPr/>
              </p:nvSpPr>
              <p:spPr>
                <a:xfrm>
                  <a:off x="690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48" name="矩形 65467"/>
                <p:cNvSpPr/>
                <p:nvPr/>
              </p:nvSpPr>
              <p:spPr>
                <a:xfrm>
                  <a:off x="647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49" name="组合 65468"/>
              <p:cNvGrpSpPr/>
              <p:nvPr/>
            </p:nvGrpSpPr>
            <p:grpSpPr>
              <a:xfrm>
                <a:off x="949" y="1152"/>
                <a:ext cx="302" cy="480"/>
                <a:chOff x="949" y="1152"/>
                <a:chExt cx="302" cy="480"/>
              </a:xfrm>
            </p:grpSpPr>
            <p:sp>
              <p:nvSpPr>
                <p:cNvPr id="152650" name="矩形 65469"/>
                <p:cNvSpPr/>
                <p:nvPr/>
              </p:nvSpPr>
              <p:spPr>
                <a:xfrm>
                  <a:off x="992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b="1">
                      <a:solidFill>
                        <a:srgbClr val="FF0000"/>
                      </a:solidFill>
                      <a:latin typeface="Arial" panose="020B0604020202020204" pitchFamily="34" charset="0"/>
                    </a:rPr>
                    <a:t>acc</a:t>
                  </a:r>
                  <a:endParaRPr lang="en-US" altLang="zh-CN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51" name="矩形 65470"/>
                <p:cNvSpPr/>
                <p:nvPr/>
              </p:nvSpPr>
              <p:spPr>
                <a:xfrm>
                  <a:off x="949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52" name="组合 65471"/>
              <p:cNvGrpSpPr/>
              <p:nvPr/>
            </p:nvGrpSpPr>
            <p:grpSpPr>
              <a:xfrm>
                <a:off x="1251" y="1152"/>
                <a:ext cx="302" cy="480"/>
                <a:chOff x="1251" y="1152"/>
                <a:chExt cx="302" cy="480"/>
              </a:xfrm>
            </p:grpSpPr>
            <p:sp>
              <p:nvSpPr>
                <p:cNvPr id="152653" name="矩形 65472"/>
                <p:cNvSpPr/>
                <p:nvPr/>
              </p:nvSpPr>
              <p:spPr>
                <a:xfrm>
                  <a:off x="1294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54" name="矩形 65473"/>
                <p:cNvSpPr/>
                <p:nvPr/>
              </p:nvSpPr>
              <p:spPr>
                <a:xfrm>
                  <a:off x="1251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55" name="组合 65474"/>
              <p:cNvGrpSpPr/>
              <p:nvPr/>
            </p:nvGrpSpPr>
            <p:grpSpPr>
              <a:xfrm>
                <a:off x="1553" y="1152"/>
                <a:ext cx="302" cy="480"/>
                <a:chOff x="1553" y="1152"/>
                <a:chExt cx="302" cy="480"/>
              </a:xfrm>
            </p:grpSpPr>
            <p:sp>
              <p:nvSpPr>
                <p:cNvPr id="152656" name="矩形 65475"/>
                <p:cNvSpPr/>
                <p:nvPr/>
              </p:nvSpPr>
              <p:spPr>
                <a:xfrm>
                  <a:off x="1596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57" name="矩形 65476"/>
                <p:cNvSpPr/>
                <p:nvPr/>
              </p:nvSpPr>
              <p:spPr>
                <a:xfrm>
                  <a:off x="1553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58" name="组合 65477"/>
              <p:cNvGrpSpPr/>
              <p:nvPr/>
            </p:nvGrpSpPr>
            <p:grpSpPr>
              <a:xfrm>
                <a:off x="1855" y="1152"/>
                <a:ext cx="302" cy="480"/>
                <a:chOff x="1855" y="1152"/>
                <a:chExt cx="302" cy="480"/>
              </a:xfrm>
            </p:grpSpPr>
            <p:sp>
              <p:nvSpPr>
                <p:cNvPr id="152659" name="矩形 65478"/>
                <p:cNvSpPr/>
                <p:nvPr/>
              </p:nvSpPr>
              <p:spPr>
                <a:xfrm>
                  <a:off x="1898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60" name="矩形 65479"/>
                <p:cNvSpPr/>
                <p:nvPr/>
              </p:nvSpPr>
              <p:spPr>
                <a:xfrm>
                  <a:off x="1855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61" name="组合 65480"/>
              <p:cNvGrpSpPr/>
              <p:nvPr/>
            </p:nvGrpSpPr>
            <p:grpSpPr>
              <a:xfrm>
                <a:off x="2157" y="1152"/>
                <a:ext cx="302" cy="480"/>
                <a:chOff x="2157" y="1152"/>
                <a:chExt cx="302" cy="480"/>
              </a:xfrm>
            </p:grpSpPr>
            <p:sp>
              <p:nvSpPr>
                <p:cNvPr id="152662" name="矩形 65481"/>
                <p:cNvSpPr/>
                <p:nvPr/>
              </p:nvSpPr>
              <p:spPr>
                <a:xfrm>
                  <a:off x="2200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63" name="矩形 65482"/>
                <p:cNvSpPr/>
                <p:nvPr/>
              </p:nvSpPr>
              <p:spPr>
                <a:xfrm>
                  <a:off x="2157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64" name="组合 65483"/>
              <p:cNvGrpSpPr/>
              <p:nvPr/>
            </p:nvGrpSpPr>
            <p:grpSpPr>
              <a:xfrm>
                <a:off x="2459" y="1152"/>
                <a:ext cx="302" cy="480"/>
                <a:chOff x="2459" y="1152"/>
                <a:chExt cx="302" cy="480"/>
              </a:xfrm>
            </p:grpSpPr>
            <p:sp>
              <p:nvSpPr>
                <p:cNvPr id="152665" name="矩形 65484"/>
                <p:cNvSpPr/>
                <p:nvPr/>
              </p:nvSpPr>
              <p:spPr>
                <a:xfrm>
                  <a:off x="2502" y="1152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66" name="矩形 65485"/>
                <p:cNvSpPr/>
                <p:nvPr/>
              </p:nvSpPr>
              <p:spPr>
                <a:xfrm>
                  <a:off x="2459" y="1152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67" name="组合 65486"/>
              <p:cNvGrpSpPr/>
              <p:nvPr/>
            </p:nvGrpSpPr>
            <p:grpSpPr>
              <a:xfrm>
                <a:off x="0" y="1632"/>
                <a:ext cx="345" cy="384"/>
                <a:chOff x="0" y="1632"/>
                <a:chExt cx="345" cy="384"/>
              </a:xfrm>
            </p:grpSpPr>
            <p:sp>
              <p:nvSpPr>
                <p:cNvPr id="152668" name="矩形 65487"/>
                <p:cNvSpPr/>
                <p:nvPr/>
              </p:nvSpPr>
              <p:spPr>
                <a:xfrm>
                  <a:off x="43" y="163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2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69" name="矩形 65488"/>
                <p:cNvSpPr/>
                <p:nvPr/>
              </p:nvSpPr>
              <p:spPr>
                <a:xfrm>
                  <a:off x="0" y="163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70" name="组合 65489"/>
              <p:cNvGrpSpPr/>
              <p:nvPr/>
            </p:nvGrpSpPr>
            <p:grpSpPr>
              <a:xfrm>
                <a:off x="345" y="1632"/>
                <a:ext cx="302" cy="384"/>
                <a:chOff x="345" y="1632"/>
                <a:chExt cx="302" cy="384"/>
              </a:xfrm>
            </p:grpSpPr>
            <p:sp>
              <p:nvSpPr>
                <p:cNvPr id="152671" name="矩形 65490"/>
                <p:cNvSpPr/>
                <p:nvPr/>
              </p:nvSpPr>
              <p:spPr>
                <a:xfrm>
                  <a:off x="388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72" name="矩形 65491"/>
                <p:cNvSpPr/>
                <p:nvPr/>
              </p:nvSpPr>
              <p:spPr>
                <a:xfrm>
                  <a:off x="345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73" name="组合 65492"/>
              <p:cNvGrpSpPr/>
              <p:nvPr/>
            </p:nvGrpSpPr>
            <p:grpSpPr>
              <a:xfrm>
                <a:off x="647" y="1632"/>
                <a:ext cx="302" cy="384"/>
                <a:chOff x="647" y="1632"/>
                <a:chExt cx="302" cy="384"/>
              </a:xfrm>
            </p:grpSpPr>
            <p:sp>
              <p:nvSpPr>
                <p:cNvPr id="152674" name="矩形 65493"/>
                <p:cNvSpPr/>
                <p:nvPr/>
              </p:nvSpPr>
              <p:spPr>
                <a:xfrm>
                  <a:off x="690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4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75" name="矩形 65494"/>
                <p:cNvSpPr/>
                <p:nvPr/>
              </p:nvSpPr>
              <p:spPr>
                <a:xfrm>
                  <a:off x="647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76" name="组合 65495"/>
              <p:cNvGrpSpPr/>
              <p:nvPr/>
            </p:nvGrpSpPr>
            <p:grpSpPr>
              <a:xfrm>
                <a:off x="949" y="1632"/>
                <a:ext cx="302" cy="384"/>
                <a:chOff x="949" y="1632"/>
                <a:chExt cx="302" cy="384"/>
              </a:xfrm>
            </p:grpSpPr>
            <p:sp>
              <p:nvSpPr>
                <p:cNvPr id="152677" name="矩形 65496"/>
                <p:cNvSpPr/>
                <p:nvPr/>
              </p:nvSpPr>
              <p:spPr>
                <a:xfrm>
                  <a:off x="992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78" name="矩形 65497"/>
                <p:cNvSpPr/>
                <p:nvPr/>
              </p:nvSpPr>
              <p:spPr>
                <a:xfrm>
                  <a:off x="949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79" name="组合 65498"/>
              <p:cNvGrpSpPr/>
              <p:nvPr/>
            </p:nvGrpSpPr>
            <p:grpSpPr>
              <a:xfrm>
                <a:off x="1251" y="1632"/>
                <a:ext cx="302" cy="384"/>
                <a:chOff x="1251" y="1632"/>
                <a:chExt cx="302" cy="384"/>
              </a:xfrm>
            </p:grpSpPr>
            <p:sp>
              <p:nvSpPr>
                <p:cNvPr id="152680" name="矩形 65499"/>
                <p:cNvSpPr/>
                <p:nvPr/>
              </p:nvSpPr>
              <p:spPr>
                <a:xfrm>
                  <a:off x="1294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81" name="矩形 65500"/>
                <p:cNvSpPr/>
                <p:nvPr/>
              </p:nvSpPr>
              <p:spPr>
                <a:xfrm>
                  <a:off x="1251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82" name="组合 65501"/>
              <p:cNvGrpSpPr/>
              <p:nvPr/>
            </p:nvGrpSpPr>
            <p:grpSpPr>
              <a:xfrm>
                <a:off x="1553" y="1632"/>
                <a:ext cx="302" cy="384"/>
                <a:chOff x="1553" y="1632"/>
                <a:chExt cx="302" cy="384"/>
              </a:xfrm>
            </p:grpSpPr>
            <p:sp>
              <p:nvSpPr>
                <p:cNvPr id="152683" name="矩形 65502"/>
                <p:cNvSpPr/>
                <p:nvPr/>
              </p:nvSpPr>
              <p:spPr>
                <a:xfrm>
                  <a:off x="1596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84" name="矩形 65503"/>
                <p:cNvSpPr/>
                <p:nvPr/>
              </p:nvSpPr>
              <p:spPr>
                <a:xfrm>
                  <a:off x="1553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85" name="组合 65504"/>
              <p:cNvGrpSpPr/>
              <p:nvPr/>
            </p:nvGrpSpPr>
            <p:grpSpPr>
              <a:xfrm>
                <a:off x="1855" y="1632"/>
                <a:ext cx="302" cy="384"/>
                <a:chOff x="1855" y="1632"/>
                <a:chExt cx="302" cy="384"/>
              </a:xfrm>
            </p:grpSpPr>
            <p:sp>
              <p:nvSpPr>
                <p:cNvPr id="152686" name="矩形 65505"/>
                <p:cNvSpPr/>
                <p:nvPr/>
              </p:nvSpPr>
              <p:spPr>
                <a:xfrm>
                  <a:off x="1898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87" name="矩形 65506"/>
                <p:cNvSpPr/>
                <p:nvPr/>
              </p:nvSpPr>
              <p:spPr>
                <a:xfrm>
                  <a:off x="1855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88" name="组合 65507"/>
              <p:cNvGrpSpPr/>
              <p:nvPr/>
            </p:nvGrpSpPr>
            <p:grpSpPr>
              <a:xfrm>
                <a:off x="2157" y="1632"/>
                <a:ext cx="302" cy="384"/>
                <a:chOff x="2157" y="1632"/>
                <a:chExt cx="302" cy="384"/>
              </a:xfrm>
            </p:grpSpPr>
            <p:sp>
              <p:nvSpPr>
                <p:cNvPr id="152689" name="矩形 65508"/>
                <p:cNvSpPr/>
                <p:nvPr/>
              </p:nvSpPr>
              <p:spPr>
                <a:xfrm>
                  <a:off x="2200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90" name="矩形 65509"/>
                <p:cNvSpPr/>
                <p:nvPr/>
              </p:nvSpPr>
              <p:spPr>
                <a:xfrm>
                  <a:off x="2157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91" name="组合 65510"/>
              <p:cNvGrpSpPr/>
              <p:nvPr/>
            </p:nvGrpSpPr>
            <p:grpSpPr>
              <a:xfrm>
                <a:off x="2459" y="1632"/>
                <a:ext cx="302" cy="384"/>
                <a:chOff x="2459" y="1632"/>
                <a:chExt cx="302" cy="384"/>
              </a:xfrm>
            </p:grpSpPr>
            <p:sp>
              <p:nvSpPr>
                <p:cNvPr id="152692" name="矩形 65511"/>
                <p:cNvSpPr/>
                <p:nvPr/>
              </p:nvSpPr>
              <p:spPr>
                <a:xfrm>
                  <a:off x="2502" y="16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93" name="矩形 65512"/>
                <p:cNvSpPr/>
                <p:nvPr/>
              </p:nvSpPr>
              <p:spPr>
                <a:xfrm>
                  <a:off x="2459" y="16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94" name="组合 65513"/>
              <p:cNvGrpSpPr/>
              <p:nvPr/>
            </p:nvGrpSpPr>
            <p:grpSpPr>
              <a:xfrm>
                <a:off x="0" y="2016"/>
                <a:ext cx="345" cy="384"/>
                <a:chOff x="0" y="2016"/>
                <a:chExt cx="345" cy="384"/>
              </a:xfrm>
            </p:grpSpPr>
            <p:sp>
              <p:nvSpPr>
                <p:cNvPr id="152695" name="矩形 65514"/>
                <p:cNvSpPr/>
                <p:nvPr/>
              </p:nvSpPr>
              <p:spPr>
                <a:xfrm>
                  <a:off x="43" y="201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3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96" name="矩形 65515"/>
                <p:cNvSpPr/>
                <p:nvPr/>
              </p:nvSpPr>
              <p:spPr>
                <a:xfrm>
                  <a:off x="0" y="201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697" name="组合 65516"/>
              <p:cNvGrpSpPr/>
              <p:nvPr/>
            </p:nvGrpSpPr>
            <p:grpSpPr>
              <a:xfrm>
                <a:off x="345" y="2016"/>
                <a:ext cx="302" cy="384"/>
                <a:chOff x="345" y="2016"/>
                <a:chExt cx="302" cy="384"/>
              </a:xfrm>
            </p:grpSpPr>
            <p:sp>
              <p:nvSpPr>
                <p:cNvPr id="152698" name="矩形 65517"/>
                <p:cNvSpPr/>
                <p:nvPr/>
              </p:nvSpPr>
              <p:spPr>
                <a:xfrm>
                  <a:off x="388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699" name="矩形 65518"/>
                <p:cNvSpPr/>
                <p:nvPr/>
              </p:nvSpPr>
              <p:spPr>
                <a:xfrm>
                  <a:off x="345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00" name="组合 65519"/>
              <p:cNvGrpSpPr/>
              <p:nvPr/>
            </p:nvGrpSpPr>
            <p:grpSpPr>
              <a:xfrm>
                <a:off x="647" y="2016"/>
                <a:ext cx="302" cy="384"/>
                <a:chOff x="647" y="2016"/>
                <a:chExt cx="302" cy="384"/>
              </a:xfrm>
            </p:grpSpPr>
            <p:sp>
              <p:nvSpPr>
                <p:cNvPr id="152701" name="矩形 65520"/>
                <p:cNvSpPr/>
                <p:nvPr/>
              </p:nvSpPr>
              <p:spPr>
                <a:xfrm>
                  <a:off x="690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r6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02" name="矩形 65521"/>
                <p:cNvSpPr/>
                <p:nvPr/>
              </p:nvSpPr>
              <p:spPr>
                <a:xfrm>
                  <a:off x="647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03" name="组合 65522"/>
              <p:cNvGrpSpPr/>
              <p:nvPr/>
            </p:nvGrpSpPr>
            <p:grpSpPr>
              <a:xfrm>
                <a:off x="949" y="2016"/>
                <a:ext cx="302" cy="384"/>
                <a:chOff x="949" y="2016"/>
                <a:chExt cx="302" cy="384"/>
              </a:xfrm>
            </p:grpSpPr>
            <p:sp>
              <p:nvSpPr>
                <p:cNvPr id="152704" name="矩形 65523"/>
                <p:cNvSpPr/>
                <p:nvPr/>
              </p:nvSpPr>
              <p:spPr>
                <a:xfrm>
                  <a:off x="992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05" name="矩形 65524"/>
                <p:cNvSpPr/>
                <p:nvPr/>
              </p:nvSpPr>
              <p:spPr>
                <a:xfrm>
                  <a:off x="949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06" name="组合 65525"/>
              <p:cNvGrpSpPr/>
              <p:nvPr/>
            </p:nvGrpSpPr>
            <p:grpSpPr>
              <a:xfrm>
                <a:off x="1251" y="2016"/>
                <a:ext cx="302" cy="384"/>
                <a:chOff x="1251" y="2016"/>
                <a:chExt cx="302" cy="384"/>
              </a:xfrm>
            </p:grpSpPr>
            <p:sp>
              <p:nvSpPr>
                <p:cNvPr id="152707" name="矩形 65526"/>
                <p:cNvSpPr/>
                <p:nvPr/>
              </p:nvSpPr>
              <p:spPr>
                <a:xfrm>
                  <a:off x="1294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08" name="矩形 65527"/>
                <p:cNvSpPr/>
                <p:nvPr/>
              </p:nvSpPr>
              <p:spPr>
                <a:xfrm>
                  <a:off x="1251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09" name="组合 65528"/>
              <p:cNvGrpSpPr/>
              <p:nvPr/>
            </p:nvGrpSpPr>
            <p:grpSpPr>
              <a:xfrm>
                <a:off x="1553" y="2016"/>
                <a:ext cx="302" cy="384"/>
                <a:chOff x="1553" y="2016"/>
                <a:chExt cx="302" cy="384"/>
              </a:xfrm>
            </p:grpSpPr>
            <p:sp>
              <p:nvSpPr>
                <p:cNvPr id="152710" name="矩形 65529"/>
                <p:cNvSpPr/>
                <p:nvPr/>
              </p:nvSpPr>
              <p:spPr>
                <a:xfrm>
                  <a:off x="1596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11" name="矩形 65530"/>
                <p:cNvSpPr/>
                <p:nvPr/>
              </p:nvSpPr>
              <p:spPr>
                <a:xfrm>
                  <a:off x="1553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12" name="组合 65531"/>
              <p:cNvGrpSpPr/>
              <p:nvPr/>
            </p:nvGrpSpPr>
            <p:grpSpPr>
              <a:xfrm>
                <a:off x="1855" y="2016"/>
                <a:ext cx="302" cy="384"/>
                <a:chOff x="1855" y="2016"/>
                <a:chExt cx="302" cy="384"/>
              </a:xfrm>
            </p:grpSpPr>
            <p:sp>
              <p:nvSpPr>
                <p:cNvPr id="152713" name="矩形 65532"/>
                <p:cNvSpPr/>
                <p:nvPr/>
              </p:nvSpPr>
              <p:spPr>
                <a:xfrm>
                  <a:off x="1898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14" name="矩形 65533"/>
                <p:cNvSpPr/>
                <p:nvPr/>
              </p:nvSpPr>
              <p:spPr>
                <a:xfrm>
                  <a:off x="1855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15" name="组合 65534"/>
              <p:cNvGrpSpPr/>
              <p:nvPr/>
            </p:nvGrpSpPr>
            <p:grpSpPr>
              <a:xfrm>
                <a:off x="2157" y="2016"/>
                <a:ext cx="302" cy="384"/>
                <a:chOff x="2157" y="2016"/>
                <a:chExt cx="302" cy="384"/>
              </a:xfrm>
            </p:grpSpPr>
            <p:sp>
              <p:nvSpPr>
                <p:cNvPr id="152716" name="矩形 65535"/>
                <p:cNvSpPr/>
                <p:nvPr/>
              </p:nvSpPr>
              <p:spPr>
                <a:xfrm>
                  <a:off x="2200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17" name="矩形 65536"/>
                <p:cNvSpPr/>
                <p:nvPr/>
              </p:nvSpPr>
              <p:spPr>
                <a:xfrm>
                  <a:off x="2157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18" name="组合 65537"/>
              <p:cNvGrpSpPr/>
              <p:nvPr/>
            </p:nvGrpSpPr>
            <p:grpSpPr>
              <a:xfrm>
                <a:off x="2459" y="2016"/>
                <a:ext cx="302" cy="384"/>
                <a:chOff x="2459" y="2016"/>
                <a:chExt cx="302" cy="384"/>
              </a:xfrm>
            </p:grpSpPr>
            <p:sp>
              <p:nvSpPr>
                <p:cNvPr id="152719" name="矩形 65538"/>
                <p:cNvSpPr/>
                <p:nvPr/>
              </p:nvSpPr>
              <p:spPr>
                <a:xfrm>
                  <a:off x="2502" y="20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20" name="矩形 65539"/>
                <p:cNvSpPr/>
                <p:nvPr/>
              </p:nvSpPr>
              <p:spPr>
                <a:xfrm>
                  <a:off x="2459" y="20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21" name="组合 65540"/>
              <p:cNvGrpSpPr/>
              <p:nvPr/>
            </p:nvGrpSpPr>
            <p:grpSpPr>
              <a:xfrm>
                <a:off x="0" y="2400"/>
                <a:ext cx="345" cy="384"/>
                <a:chOff x="0" y="2400"/>
                <a:chExt cx="345" cy="384"/>
              </a:xfrm>
            </p:grpSpPr>
            <p:sp>
              <p:nvSpPr>
                <p:cNvPr id="152722" name="矩形 65541"/>
                <p:cNvSpPr/>
                <p:nvPr/>
              </p:nvSpPr>
              <p:spPr>
                <a:xfrm>
                  <a:off x="43" y="240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4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23" name="矩形 65542"/>
                <p:cNvSpPr/>
                <p:nvPr/>
              </p:nvSpPr>
              <p:spPr>
                <a:xfrm>
                  <a:off x="0" y="240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24" name="组合 65543"/>
              <p:cNvGrpSpPr/>
              <p:nvPr/>
            </p:nvGrpSpPr>
            <p:grpSpPr>
              <a:xfrm>
                <a:off x="345" y="2400"/>
                <a:ext cx="302" cy="384"/>
                <a:chOff x="345" y="2400"/>
                <a:chExt cx="302" cy="384"/>
              </a:xfrm>
            </p:grpSpPr>
            <p:sp>
              <p:nvSpPr>
                <p:cNvPr id="152725" name="矩形 65544"/>
                <p:cNvSpPr/>
                <p:nvPr/>
              </p:nvSpPr>
              <p:spPr>
                <a:xfrm>
                  <a:off x="388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8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26" name="矩形 65545"/>
                <p:cNvSpPr/>
                <p:nvPr/>
              </p:nvSpPr>
              <p:spPr>
                <a:xfrm>
                  <a:off x="345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27" name="组合 65546"/>
              <p:cNvGrpSpPr/>
              <p:nvPr/>
            </p:nvGrpSpPr>
            <p:grpSpPr>
              <a:xfrm>
                <a:off x="647" y="2400"/>
                <a:ext cx="302" cy="384"/>
                <a:chOff x="647" y="2400"/>
                <a:chExt cx="302" cy="384"/>
              </a:xfrm>
            </p:grpSpPr>
            <p:sp>
              <p:nvSpPr>
                <p:cNvPr id="152728" name="矩形 65547"/>
                <p:cNvSpPr/>
                <p:nvPr/>
              </p:nvSpPr>
              <p:spPr>
                <a:xfrm>
                  <a:off x="690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29" name="矩形 65548"/>
                <p:cNvSpPr/>
                <p:nvPr/>
              </p:nvSpPr>
              <p:spPr>
                <a:xfrm>
                  <a:off x="647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30" name="组合 65549"/>
              <p:cNvGrpSpPr/>
              <p:nvPr/>
            </p:nvGrpSpPr>
            <p:grpSpPr>
              <a:xfrm>
                <a:off x="949" y="2400"/>
                <a:ext cx="302" cy="384"/>
                <a:chOff x="949" y="2400"/>
                <a:chExt cx="302" cy="384"/>
              </a:xfrm>
            </p:grpSpPr>
            <p:sp>
              <p:nvSpPr>
                <p:cNvPr id="152731" name="矩形 65550"/>
                <p:cNvSpPr/>
                <p:nvPr/>
              </p:nvSpPr>
              <p:spPr>
                <a:xfrm>
                  <a:off x="992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32" name="矩形 65551"/>
                <p:cNvSpPr/>
                <p:nvPr/>
              </p:nvSpPr>
              <p:spPr>
                <a:xfrm>
                  <a:off x="949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33" name="组合 65552"/>
              <p:cNvGrpSpPr/>
              <p:nvPr/>
            </p:nvGrpSpPr>
            <p:grpSpPr>
              <a:xfrm>
                <a:off x="1251" y="2400"/>
                <a:ext cx="302" cy="384"/>
                <a:chOff x="1251" y="2400"/>
                <a:chExt cx="302" cy="384"/>
              </a:xfrm>
            </p:grpSpPr>
            <p:sp>
              <p:nvSpPr>
                <p:cNvPr id="152734" name="矩形 65553"/>
                <p:cNvSpPr/>
                <p:nvPr/>
              </p:nvSpPr>
              <p:spPr>
                <a:xfrm>
                  <a:off x="1294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35" name="矩形 65554"/>
                <p:cNvSpPr/>
                <p:nvPr/>
              </p:nvSpPr>
              <p:spPr>
                <a:xfrm>
                  <a:off x="1251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36" name="组合 65555"/>
              <p:cNvGrpSpPr/>
              <p:nvPr/>
            </p:nvGrpSpPr>
            <p:grpSpPr>
              <a:xfrm>
                <a:off x="1553" y="2400"/>
                <a:ext cx="302" cy="384"/>
                <a:chOff x="1553" y="2400"/>
                <a:chExt cx="302" cy="384"/>
              </a:xfrm>
            </p:grpSpPr>
            <p:sp>
              <p:nvSpPr>
                <p:cNvPr id="152737" name="矩形 65556"/>
                <p:cNvSpPr/>
                <p:nvPr/>
              </p:nvSpPr>
              <p:spPr>
                <a:xfrm>
                  <a:off x="1596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38" name="矩形 65557"/>
                <p:cNvSpPr/>
                <p:nvPr/>
              </p:nvSpPr>
              <p:spPr>
                <a:xfrm>
                  <a:off x="1553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39" name="组合 65558"/>
              <p:cNvGrpSpPr/>
              <p:nvPr/>
            </p:nvGrpSpPr>
            <p:grpSpPr>
              <a:xfrm>
                <a:off x="1855" y="2400"/>
                <a:ext cx="302" cy="384"/>
                <a:chOff x="1855" y="2400"/>
                <a:chExt cx="302" cy="384"/>
              </a:xfrm>
            </p:grpSpPr>
            <p:sp>
              <p:nvSpPr>
                <p:cNvPr id="152740" name="矩形 65559"/>
                <p:cNvSpPr/>
                <p:nvPr/>
              </p:nvSpPr>
              <p:spPr>
                <a:xfrm>
                  <a:off x="1898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5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41" name="矩形 65560"/>
                <p:cNvSpPr/>
                <p:nvPr/>
              </p:nvSpPr>
              <p:spPr>
                <a:xfrm>
                  <a:off x="1855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42" name="组合 65561"/>
              <p:cNvGrpSpPr/>
              <p:nvPr/>
            </p:nvGrpSpPr>
            <p:grpSpPr>
              <a:xfrm>
                <a:off x="2157" y="2400"/>
                <a:ext cx="302" cy="384"/>
                <a:chOff x="2157" y="2400"/>
                <a:chExt cx="302" cy="384"/>
              </a:xfrm>
            </p:grpSpPr>
            <p:sp>
              <p:nvSpPr>
                <p:cNvPr id="152743" name="矩形 65562"/>
                <p:cNvSpPr/>
                <p:nvPr/>
              </p:nvSpPr>
              <p:spPr>
                <a:xfrm>
                  <a:off x="2200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6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44" name="矩形 65563"/>
                <p:cNvSpPr/>
                <p:nvPr/>
              </p:nvSpPr>
              <p:spPr>
                <a:xfrm>
                  <a:off x="2157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45" name="组合 65564"/>
              <p:cNvGrpSpPr/>
              <p:nvPr/>
            </p:nvGrpSpPr>
            <p:grpSpPr>
              <a:xfrm>
                <a:off x="2459" y="2400"/>
                <a:ext cx="302" cy="384"/>
                <a:chOff x="2459" y="2400"/>
                <a:chExt cx="302" cy="384"/>
              </a:xfrm>
            </p:grpSpPr>
            <p:sp>
              <p:nvSpPr>
                <p:cNvPr id="152746" name="矩形 65565"/>
                <p:cNvSpPr/>
                <p:nvPr/>
              </p:nvSpPr>
              <p:spPr>
                <a:xfrm>
                  <a:off x="2502" y="240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7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47" name="矩形 65566"/>
                <p:cNvSpPr/>
                <p:nvPr/>
              </p:nvSpPr>
              <p:spPr>
                <a:xfrm>
                  <a:off x="2459" y="240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48" name="组合 65567"/>
              <p:cNvGrpSpPr/>
              <p:nvPr/>
            </p:nvGrpSpPr>
            <p:grpSpPr>
              <a:xfrm>
                <a:off x="0" y="2784"/>
                <a:ext cx="345" cy="480"/>
                <a:chOff x="0" y="2784"/>
                <a:chExt cx="345" cy="480"/>
              </a:xfrm>
            </p:grpSpPr>
            <p:sp>
              <p:nvSpPr>
                <p:cNvPr id="152749" name="矩形 65568"/>
                <p:cNvSpPr/>
                <p:nvPr/>
              </p:nvSpPr>
              <p:spPr>
                <a:xfrm>
                  <a:off x="43" y="2784"/>
                  <a:ext cx="259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5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50" name="矩形 65569"/>
                <p:cNvSpPr/>
                <p:nvPr/>
              </p:nvSpPr>
              <p:spPr>
                <a:xfrm>
                  <a:off x="0" y="2784"/>
                  <a:ext cx="345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51" name="组合 65570"/>
              <p:cNvGrpSpPr/>
              <p:nvPr/>
            </p:nvGrpSpPr>
            <p:grpSpPr>
              <a:xfrm>
                <a:off x="345" y="2784"/>
                <a:ext cx="302" cy="480"/>
                <a:chOff x="345" y="2784"/>
                <a:chExt cx="302" cy="480"/>
              </a:xfrm>
            </p:grpSpPr>
            <p:sp>
              <p:nvSpPr>
                <p:cNvPr id="152752" name="矩形 65571"/>
                <p:cNvSpPr/>
                <p:nvPr/>
              </p:nvSpPr>
              <p:spPr>
                <a:xfrm>
                  <a:off x="388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11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53" name="矩形 65572"/>
                <p:cNvSpPr/>
                <p:nvPr/>
              </p:nvSpPr>
              <p:spPr>
                <a:xfrm>
                  <a:off x="345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54" name="组合 65573"/>
              <p:cNvGrpSpPr/>
              <p:nvPr/>
            </p:nvGrpSpPr>
            <p:grpSpPr>
              <a:xfrm>
                <a:off x="647" y="2784"/>
                <a:ext cx="302" cy="480"/>
                <a:chOff x="647" y="2784"/>
                <a:chExt cx="302" cy="480"/>
              </a:xfrm>
            </p:grpSpPr>
            <p:sp>
              <p:nvSpPr>
                <p:cNvPr id="152755" name="矩形 65574"/>
                <p:cNvSpPr/>
                <p:nvPr/>
              </p:nvSpPr>
              <p:spPr>
                <a:xfrm>
                  <a:off x="690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56" name="矩形 65575"/>
                <p:cNvSpPr/>
                <p:nvPr/>
              </p:nvSpPr>
              <p:spPr>
                <a:xfrm>
                  <a:off x="647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57" name="组合 65576"/>
              <p:cNvGrpSpPr/>
              <p:nvPr/>
            </p:nvGrpSpPr>
            <p:grpSpPr>
              <a:xfrm>
                <a:off x="949" y="2784"/>
                <a:ext cx="302" cy="480"/>
                <a:chOff x="949" y="2784"/>
                <a:chExt cx="302" cy="480"/>
              </a:xfrm>
            </p:grpSpPr>
            <p:sp>
              <p:nvSpPr>
                <p:cNvPr id="152758" name="矩形 65577"/>
                <p:cNvSpPr/>
                <p:nvPr/>
              </p:nvSpPr>
              <p:spPr>
                <a:xfrm>
                  <a:off x="992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59" name="矩形 65578"/>
                <p:cNvSpPr/>
                <p:nvPr/>
              </p:nvSpPr>
              <p:spPr>
                <a:xfrm>
                  <a:off x="949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60" name="组合 65579"/>
              <p:cNvGrpSpPr/>
              <p:nvPr/>
            </p:nvGrpSpPr>
            <p:grpSpPr>
              <a:xfrm>
                <a:off x="1251" y="2784"/>
                <a:ext cx="302" cy="480"/>
                <a:chOff x="1251" y="2784"/>
                <a:chExt cx="302" cy="480"/>
              </a:xfrm>
            </p:grpSpPr>
            <p:sp>
              <p:nvSpPr>
                <p:cNvPr id="152761" name="矩形 65580"/>
                <p:cNvSpPr/>
                <p:nvPr/>
              </p:nvSpPr>
              <p:spPr>
                <a:xfrm>
                  <a:off x="1294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62" name="矩形 65581"/>
                <p:cNvSpPr/>
                <p:nvPr/>
              </p:nvSpPr>
              <p:spPr>
                <a:xfrm>
                  <a:off x="1251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63" name="组合 65582"/>
              <p:cNvGrpSpPr/>
              <p:nvPr/>
            </p:nvGrpSpPr>
            <p:grpSpPr>
              <a:xfrm>
                <a:off x="1553" y="2784"/>
                <a:ext cx="302" cy="480"/>
                <a:chOff x="1553" y="2784"/>
                <a:chExt cx="302" cy="480"/>
              </a:xfrm>
            </p:grpSpPr>
            <p:sp>
              <p:nvSpPr>
                <p:cNvPr id="152764" name="矩形 65583"/>
                <p:cNvSpPr/>
                <p:nvPr/>
              </p:nvSpPr>
              <p:spPr>
                <a:xfrm>
                  <a:off x="1596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10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65" name="矩形 65584"/>
                <p:cNvSpPr/>
                <p:nvPr/>
              </p:nvSpPr>
              <p:spPr>
                <a:xfrm>
                  <a:off x="1553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66" name="组合 65585"/>
              <p:cNvGrpSpPr/>
              <p:nvPr/>
            </p:nvGrpSpPr>
            <p:grpSpPr>
              <a:xfrm>
                <a:off x="1855" y="2784"/>
                <a:ext cx="302" cy="480"/>
                <a:chOff x="1855" y="2784"/>
                <a:chExt cx="302" cy="480"/>
              </a:xfrm>
            </p:grpSpPr>
            <p:sp>
              <p:nvSpPr>
                <p:cNvPr id="152767" name="矩形 65586"/>
                <p:cNvSpPr/>
                <p:nvPr/>
              </p:nvSpPr>
              <p:spPr>
                <a:xfrm>
                  <a:off x="1898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68" name="矩形 65587"/>
                <p:cNvSpPr/>
                <p:nvPr/>
              </p:nvSpPr>
              <p:spPr>
                <a:xfrm>
                  <a:off x="1855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69" name="组合 65588"/>
              <p:cNvGrpSpPr/>
              <p:nvPr/>
            </p:nvGrpSpPr>
            <p:grpSpPr>
              <a:xfrm>
                <a:off x="2157" y="2784"/>
                <a:ext cx="302" cy="480"/>
                <a:chOff x="2157" y="2784"/>
                <a:chExt cx="302" cy="480"/>
              </a:xfrm>
            </p:grpSpPr>
            <p:sp>
              <p:nvSpPr>
                <p:cNvPr id="152770" name="矩形 65589"/>
                <p:cNvSpPr/>
                <p:nvPr/>
              </p:nvSpPr>
              <p:spPr>
                <a:xfrm>
                  <a:off x="2200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71" name="矩形 65590"/>
                <p:cNvSpPr/>
                <p:nvPr/>
              </p:nvSpPr>
              <p:spPr>
                <a:xfrm>
                  <a:off x="2157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72" name="组合 65591"/>
              <p:cNvGrpSpPr/>
              <p:nvPr/>
            </p:nvGrpSpPr>
            <p:grpSpPr>
              <a:xfrm>
                <a:off x="2459" y="2784"/>
                <a:ext cx="302" cy="480"/>
                <a:chOff x="2459" y="2784"/>
                <a:chExt cx="302" cy="480"/>
              </a:xfrm>
            </p:grpSpPr>
            <p:sp>
              <p:nvSpPr>
                <p:cNvPr id="152773" name="矩形 65592"/>
                <p:cNvSpPr/>
                <p:nvPr/>
              </p:nvSpPr>
              <p:spPr>
                <a:xfrm>
                  <a:off x="2502" y="278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74" name="矩形 65593"/>
                <p:cNvSpPr/>
                <p:nvPr/>
              </p:nvSpPr>
              <p:spPr>
                <a:xfrm>
                  <a:off x="2459" y="278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75" name="组合 65594"/>
              <p:cNvGrpSpPr/>
              <p:nvPr/>
            </p:nvGrpSpPr>
            <p:grpSpPr>
              <a:xfrm>
                <a:off x="0" y="3264"/>
                <a:ext cx="345" cy="384"/>
                <a:chOff x="0" y="3264"/>
                <a:chExt cx="345" cy="384"/>
              </a:xfrm>
            </p:grpSpPr>
            <p:sp>
              <p:nvSpPr>
                <p:cNvPr id="152776" name="矩形 65595"/>
                <p:cNvSpPr/>
                <p:nvPr/>
              </p:nvSpPr>
              <p:spPr>
                <a:xfrm>
                  <a:off x="43" y="326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6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77" name="矩形 65596"/>
                <p:cNvSpPr/>
                <p:nvPr/>
              </p:nvSpPr>
              <p:spPr>
                <a:xfrm>
                  <a:off x="0" y="326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78" name="组合 65597"/>
              <p:cNvGrpSpPr/>
              <p:nvPr/>
            </p:nvGrpSpPr>
            <p:grpSpPr>
              <a:xfrm>
                <a:off x="345" y="3264"/>
                <a:ext cx="302" cy="384"/>
                <a:chOff x="345" y="3264"/>
                <a:chExt cx="302" cy="384"/>
              </a:xfrm>
            </p:grpSpPr>
            <p:sp>
              <p:nvSpPr>
                <p:cNvPr id="152779" name="矩形 65598"/>
                <p:cNvSpPr/>
                <p:nvPr/>
              </p:nvSpPr>
              <p:spPr>
                <a:xfrm>
                  <a:off x="388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4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80" name="矩形 65599"/>
                <p:cNvSpPr/>
                <p:nvPr/>
              </p:nvSpPr>
              <p:spPr>
                <a:xfrm>
                  <a:off x="345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81" name="组合 65600"/>
              <p:cNvGrpSpPr/>
              <p:nvPr/>
            </p:nvGrpSpPr>
            <p:grpSpPr>
              <a:xfrm>
                <a:off x="647" y="3264"/>
                <a:ext cx="302" cy="384"/>
                <a:chOff x="647" y="3264"/>
                <a:chExt cx="302" cy="384"/>
              </a:xfrm>
            </p:grpSpPr>
            <p:sp>
              <p:nvSpPr>
                <p:cNvPr id="152782" name="矩形 65601"/>
                <p:cNvSpPr/>
                <p:nvPr/>
              </p:nvSpPr>
              <p:spPr>
                <a:xfrm>
                  <a:off x="690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83" name="矩形 65602"/>
                <p:cNvSpPr/>
                <p:nvPr/>
              </p:nvSpPr>
              <p:spPr>
                <a:xfrm>
                  <a:off x="647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84" name="组合 65603"/>
              <p:cNvGrpSpPr/>
              <p:nvPr/>
            </p:nvGrpSpPr>
            <p:grpSpPr>
              <a:xfrm>
                <a:off x="949" y="3264"/>
                <a:ext cx="302" cy="384"/>
                <a:chOff x="949" y="3264"/>
                <a:chExt cx="302" cy="384"/>
              </a:xfrm>
            </p:grpSpPr>
            <p:sp>
              <p:nvSpPr>
                <p:cNvPr id="152785" name="矩形 65604"/>
                <p:cNvSpPr/>
                <p:nvPr/>
              </p:nvSpPr>
              <p:spPr>
                <a:xfrm>
                  <a:off x="992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86" name="矩形 65605"/>
                <p:cNvSpPr/>
                <p:nvPr/>
              </p:nvSpPr>
              <p:spPr>
                <a:xfrm>
                  <a:off x="949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87" name="组合 65606"/>
              <p:cNvGrpSpPr/>
              <p:nvPr/>
            </p:nvGrpSpPr>
            <p:grpSpPr>
              <a:xfrm>
                <a:off x="1251" y="3264"/>
                <a:ext cx="302" cy="384"/>
                <a:chOff x="1251" y="3264"/>
                <a:chExt cx="302" cy="384"/>
              </a:xfrm>
            </p:grpSpPr>
            <p:sp>
              <p:nvSpPr>
                <p:cNvPr id="152788" name="矩形 65607"/>
                <p:cNvSpPr/>
                <p:nvPr/>
              </p:nvSpPr>
              <p:spPr>
                <a:xfrm>
                  <a:off x="1294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89" name="矩形 65608"/>
                <p:cNvSpPr/>
                <p:nvPr/>
              </p:nvSpPr>
              <p:spPr>
                <a:xfrm>
                  <a:off x="1251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90" name="组合 65609"/>
              <p:cNvGrpSpPr/>
              <p:nvPr/>
            </p:nvGrpSpPr>
            <p:grpSpPr>
              <a:xfrm>
                <a:off x="1553" y="3264"/>
                <a:ext cx="302" cy="384"/>
                <a:chOff x="1553" y="3264"/>
                <a:chExt cx="302" cy="384"/>
              </a:xfrm>
            </p:grpSpPr>
            <p:sp>
              <p:nvSpPr>
                <p:cNvPr id="152791" name="矩形 65610"/>
                <p:cNvSpPr/>
                <p:nvPr/>
              </p:nvSpPr>
              <p:spPr>
                <a:xfrm>
                  <a:off x="1596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92" name="矩形 65611"/>
                <p:cNvSpPr/>
                <p:nvPr/>
              </p:nvSpPr>
              <p:spPr>
                <a:xfrm>
                  <a:off x="1553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93" name="组合 65612"/>
              <p:cNvGrpSpPr/>
              <p:nvPr/>
            </p:nvGrpSpPr>
            <p:grpSpPr>
              <a:xfrm>
                <a:off x="1855" y="3264"/>
                <a:ext cx="302" cy="384"/>
                <a:chOff x="1855" y="3264"/>
                <a:chExt cx="302" cy="384"/>
              </a:xfrm>
            </p:grpSpPr>
            <p:sp>
              <p:nvSpPr>
                <p:cNvPr id="152794" name="矩形 65613"/>
                <p:cNvSpPr/>
                <p:nvPr/>
              </p:nvSpPr>
              <p:spPr>
                <a:xfrm>
                  <a:off x="1898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95" name="矩形 65614"/>
                <p:cNvSpPr/>
                <p:nvPr/>
              </p:nvSpPr>
              <p:spPr>
                <a:xfrm>
                  <a:off x="1855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96" name="组合 65615"/>
              <p:cNvGrpSpPr/>
              <p:nvPr/>
            </p:nvGrpSpPr>
            <p:grpSpPr>
              <a:xfrm>
                <a:off x="2157" y="3264"/>
                <a:ext cx="302" cy="384"/>
                <a:chOff x="2157" y="3264"/>
                <a:chExt cx="302" cy="384"/>
              </a:xfrm>
            </p:grpSpPr>
            <p:sp>
              <p:nvSpPr>
                <p:cNvPr id="152797" name="矩形 65616"/>
                <p:cNvSpPr/>
                <p:nvPr/>
              </p:nvSpPr>
              <p:spPr>
                <a:xfrm>
                  <a:off x="2200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798" name="矩形 65617"/>
                <p:cNvSpPr/>
                <p:nvPr/>
              </p:nvSpPr>
              <p:spPr>
                <a:xfrm>
                  <a:off x="2157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799" name="组合 65618"/>
              <p:cNvGrpSpPr/>
              <p:nvPr/>
            </p:nvGrpSpPr>
            <p:grpSpPr>
              <a:xfrm>
                <a:off x="2459" y="3264"/>
                <a:ext cx="302" cy="384"/>
                <a:chOff x="2459" y="3264"/>
                <a:chExt cx="302" cy="384"/>
              </a:xfrm>
            </p:grpSpPr>
            <p:sp>
              <p:nvSpPr>
                <p:cNvPr id="152800" name="矩形 65619"/>
                <p:cNvSpPr/>
                <p:nvPr/>
              </p:nvSpPr>
              <p:spPr>
                <a:xfrm>
                  <a:off x="2502" y="326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01" name="矩形 65620"/>
                <p:cNvSpPr/>
                <p:nvPr/>
              </p:nvSpPr>
              <p:spPr>
                <a:xfrm>
                  <a:off x="2459" y="326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02" name="组合 65621"/>
              <p:cNvGrpSpPr/>
              <p:nvPr/>
            </p:nvGrpSpPr>
            <p:grpSpPr>
              <a:xfrm>
                <a:off x="0" y="3648"/>
                <a:ext cx="345" cy="384"/>
                <a:chOff x="0" y="3648"/>
                <a:chExt cx="345" cy="384"/>
              </a:xfrm>
            </p:grpSpPr>
            <p:sp>
              <p:nvSpPr>
                <p:cNvPr id="152803" name="矩形 65622"/>
                <p:cNvSpPr/>
                <p:nvPr/>
              </p:nvSpPr>
              <p:spPr>
                <a:xfrm>
                  <a:off x="43" y="364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7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04" name="矩形 65623"/>
                <p:cNvSpPr/>
                <p:nvPr/>
              </p:nvSpPr>
              <p:spPr>
                <a:xfrm>
                  <a:off x="0" y="364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05" name="组合 65624"/>
              <p:cNvGrpSpPr/>
              <p:nvPr/>
            </p:nvGrpSpPr>
            <p:grpSpPr>
              <a:xfrm>
                <a:off x="345" y="3648"/>
                <a:ext cx="302" cy="384"/>
                <a:chOff x="345" y="3648"/>
                <a:chExt cx="302" cy="384"/>
              </a:xfrm>
            </p:grpSpPr>
            <p:sp>
              <p:nvSpPr>
                <p:cNvPr id="152806" name="矩形 65625"/>
                <p:cNvSpPr/>
                <p:nvPr/>
              </p:nvSpPr>
              <p:spPr>
                <a:xfrm>
                  <a:off x="388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07" name="矩形 65626"/>
                <p:cNvSpPr/>
                <p:nvPr/>
              </p:nvSpPr>
              <p:spPr>
                <a:xfrm>
                  <a:off x="345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08" name="组合 65627"/>
              <p:cNvGrpSpPr/>
              <p:nvPr/>
            </p:nvGrpSpPr>
            <p:grpSpPr>
              <a:xfrm>
                <a:off x="647" y="3648"/>
                <a:ext cx="302" cy="384"/>
                <a:chOff x="647" y="3648"/>
                <a:chExt cx="302" cy="384"/>
              </a:xfrm>
            </p:grpSpPr>
            <p:sp>
              <p:nvSpPr>
                <p:cNvPr id="152809" name="矩形 65628"/>
                <p:cNvSpPr/>
                <p:nvPr/>
              </p:nvSpPr>
              <p:spPr>
                <a:xfrm>
                  <a:off x="690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9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10" name="矩形 65629"/>
                <p:cNvSpPr/>
                <p:nvPr/>
              </p:nvSpPr>
              <p:spPr>
                <a:xfrm>
                  <a:off x="647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11" name="组合 65630"/>
              <p:cNvGrpSpPr/>
              <p:nvPr/>
            </p:nvGrpSpPr>
            <p:grpSpPr>
              <a:xfrm>
                <a:off x="949" y="3648"/>
                <a:ext cx="302" cy="384"/>
                <a:chOff x="949" y="3648"/>
                <a:chExt cx="302" cy="384"/>
              </a:xfrm>
            </p:grpSpPr>
            <p:sp>
              <p:nvSpPr>
                <p:cNvPr id="152812" name="矩形 65631"/>
                <p:cNvSpPr/>
                <p:nvPr/>
              </p:nvSpPr>
              <p:spPr>
                <a:xfrm>
                  <a:off x="992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13" name="矩形 65632"/>
                <p:cNvSpPr/>
                <p:nvPr/>
              </p:nvSpPr>
              <p:spPr>
                <a:xfrm>
                  <a:off x="949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14" name="组合 65633"/>
              <p:cNvGrpSpPr/>
              <p:nvPr/>
            </p:nvGrpSpPr>
            <p:grpSpPr>
              <a:xfrm>
                <a:off x="1251" y="3648"/>
                <a:ext cx="302" cy="384"/>
                <a:chOff x="1251" y="3648"/>
                <a:chExt cx="302" cy="384"/>
              </a:xfrm>
            </p:grpSpPr>
            <p:sp>
              <p:nvSpPr>
                <p:cNvPr id="152815" name="矩形 65634"/>
                <p:cNvSpPr/>
                <p:nvPr/>
              </p:nvSpPr>
              <p:spPr>
                <a:xfrm>
                  <a:off x="1294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16" name="矩形 65635"/>
                <p:cNvSpPr/>
                <p:nvPr/>
              </p:nvSpPr>
              <p:spPr>
                <a:xfrm>
                  <a:off x="1251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17" name="组合 65636"/>
              <p:cNvGrpSpPr/>
              <p:nvPr/>
            </p:nvGrpSpPr>
            <p:grpSpPr>
              <a:xfrm>
                <a:off x="1553" y="3648"/>
                <a:ext cx="302" cy="384"/>
                <a:chOff x="1553" y="3648"/>
                <a:chExt cx="302" cy="384"/>
              </a:xfrm>
            </p:grpSpPr>
            <p:sp>
              <p:nvSpPr>
                <p:cNvPr id="152818" name="矩形 65637"/>
                <p:cNvSpPr/>
                <p:nvPr/>
              </p:nvSpPr>
              <p:spPr>
                <a:xfrm>
                  <a:off x="1596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19" name="矩形 65638"/>
                <p:cNvSpPr/>
                <p:nvPr/>
              </p:nvSpPr>
              <p:spPr>
                <a:xfrm>
                  <a:off x="1553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20" name="组合 65639"/>
              <p:cNvGrpSpPr/>
              <p:nvPr/>
            </p:nvGrpSpPr>
            <p:grpSpPr>
              <a:xfrm>
                <a:off x="1855" y="3648"/>
                <a:ext cx="302" cy="384"/>
                <a:chOff x="1855" y="3648"/>
                <a:chExt cx="302" cy="384"/>
              </a:xfrm>
            </p:grpSpPr>
            <p:sp>
              <p:nvSpPr>
                <p:cNvPr id="152821" name="矩形 65640"/>
                <p:cNvSpPr/>
                <p:nvPr/>
              </p:nvSpPr>
              <p:spPr>
                <a:xfrm>
                  <a:off x="1898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22" name="矩形 65641"/>
                <p:cNvSpPr/>
                <p:nvPr/>
              </p:nvSpPr>
              <p:spPr>
                <a:xfrm>
                  <a:off x="1855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23" name="组合 65642"/>
              <p:cNvGrpSpPr/>
              <p:nvPr/>
            </p:nvGrpSpPr>
            <p:grpSpPr>
              <a:xfrm>
                <a:off x="2157" y="3648"/>
                <a:ext cx="302" cy="384"/>
                <a:chOff x="2157" y="3648"/>
                <a:chExt cx="302" cy="384"/>
              </a:xfrm>
            </p:grpSpPr>
            <p:sp>
              <p:nvSpPr>
                <p:cNvPr id="152824" name="矩形 65643"/>
                <p:cNvSpPr/>
                <p:nvPr/>
              </p:nvSpPr>
              <p:spPr>
                <a:xfrm>
                  <a:off x="2200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25" name="矩形 65644"/>
                <p:cNvSpPr/>
                <p:nvPr/>
              </p:nvSpPr>
              <p:spPr>
                <a:xfrm>
                  <a:off x="2157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26" name="组合 65645"/>
              <p:cNvGrpSpPr/>
              <p:nvPr/>
            </p:nvGrpSpPr>
            <p:grpSpPr>
              <a:xfrm>
                <a:off x="2459" y="3648"/>
                <a:ext cx="302" cy="384"/>
                <a:chOff x="2459" y="3648"/>
                <a:chExt cx="302" cy="384"/>
              </a:xfrm>
            </p:grpSpPr>
            <p:sp>
              <p:nvSpPr>
                <p:cNvPr id="152827" name="矩形 65646"/>
                <p:cNvSpPr/>
                <p:nvPr/>
              </p:nvSpPr>
              <p:spPr>
                <a:xfrm>
                  <a:off x="2502" y="3648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28" name="矩形 65647"/>
                <p:cNvSpPr/>
                <p:nvPr/>
              </p:nvSpPr>
              <p:spPr>
                <a:xfrm>
                  <a:off x="2459" y="3648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29" name="组合 65648"/>
              <p:cNvGrpSpPr/>
              <p:nvPr/>
            </p:nvGrpSpPr>
            <p:grpSpPr>
              <a:xfrm>
                <a:off x="0" y="4032"/>
                <a:ext cx="345" cy="384"/>
                <a:chOff x="0" y="4032"/>
                <a:chExt cx="345" cy="384"/>
              </a:xfrm>
            </p:grpSpPr>
            <p:sp>
              <p:nvSpPr>
                <p:cNvPr id="152830" name="矩形 65649"/>
                <p:cNvSpPr/>
                <p:nvPr/>
              </p:nvSpPr>
              <p:spPr>
                <a:xfrm>
                  <a:off x="43" y="403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8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31" name="矩形 65650"/>
                <p:cNvSpPr/>
                <p:nvPr/>
              </p:nvSpPr>
              <p:spPr>
                <a:xfrm>
                  <a:off x="0" y="403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32" name="组合 65651"/>
              <p:cNvGrpSpPr/>
              <p:nvPr/>
            </p:nvGrpSpPr>
            <p:grpSpPr>
              <a:xfrm>
                <a:off x="345" y="4032"/>
                <a:ext cx="302" cy="384"/>
                <a:chOff x="345" y="4032"/>
                <a:chExt cx="302" cy="384"/>
              </a:xfrm>
            </p:grpSpPr>
            <p:sp>
              <p:nvSpPr>
                <p:cNvPr id="152833" name="矩形 65652"/>
                <p:cNvSpPr/>
                <p:nvPr/>
              </p:nvSpPr>
              <p:spPr>
                <a:xfrm>
                  <a:off x="388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6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34" name="矩形 65653"/>
                <p:cNvSpPr/>
                <p:nvPr/>
              </p:nvSpPr>
              <p:spPr>
                <a:xfrm>
                  <a:off x="345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35" name="组合 65654"/>
              <p:cNvGrpSpPr/>
              <p:nvPr/>
            </p:nvGrpSpPr>
            <p:grpSpPr>
              <a:xfrm>
                <a:off x="647" y="4032"/>
                <a:ext cx="302" cy="384"/>
                <a:chOff x="647" y="4032"/>
                <a:chExt cx="302" cy="384"/>
              </a:xfrm>
            </p:grpSpPr>
            <p:sp>
              <p:nvSpPr>
                <p:cNvPr id="152836" name="矩形 65655"/>
                <p:cNvSpPr/>
                <p:nvPr/>
              </p:nvSpPr>
              <p:spPr>
                <a:xfrm>
                  <a:off x="690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7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37" name="矩形 65656"/>
                <p:cNvSpPr/>
                <p:nvPr/>
              </p:nvSpPr>
              <p:spPr>
                <a:xfrm>
                  <a:off x="647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38" name="组合 65657"/>
              <p:cNvGrpSpPr/>
              <p:nvPr/>
            </p:nvGrpSpPr>
            <p:grpSpPr>
              <a:xfrm>
                <a:off x="949" y="4032"/>
                <a:ext cx="302" cy="384"/>
                <a:chOff x="949" y="4032"/>
                <a:chExt cx="302" cy="384"/>
              </a:xfrm>
            </p:grpSpPr>
            <p:sp>
              <p:nvSpPr>
                <p:cNvPr id="152839" name="矩形 65658"/>
                <p:cNvSpPr/>
                <p:nvPr/>
              </p:nvSpPr>
              <p:spPr>
                <a:xfrm>
                  <a:off x="992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40" name="矩形 65659"/>
                <p:cNvSpPr/>
                <p:nvPr/>
              </p:nvSpPr>
              <p:spPr>
                <a:xfrm>
                  <a:off x="949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41" name="组合 65660"/>
              <p:cNvGrpSpPr/>
              <p:nvPr/>
            </p:nvGrpSpPr>
            <p:grpSpPr>
              <a:xfrm>
                <a:off x="1251" y="4032"/>
                <a:ext cx="302" cy="384"/>
                <a:chOff x="1251" y="4032"/>
                <a:chExt cx="302" cy="384"/>
              </a:xfrm>
            </p:grpSpPr>
            <p:sp>
              <p:nvSpPr>
                <p:cNvPr id="152842" name="矩形 65661"/>
                <p:cNvSpPr/>
                <p:nvPr/>
              </p:nvSpPr>
              <p:spPr>
                <a:xfrm>
                  <a:off x="1294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43" name="矩形 65662"/>
                <p:cNvSpPr/>
                <p:nvPr/>
              </p:nvSpPr>
              <p:spPr>
                <a:xfrm>
                  <a:off x="1251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44" name="组合 65663"/>
              <p:cNvGrpSpPr/>
              <p:nvPr/>
            </p:nvGrpSpPr>
            <p:grpSpPr>
              <a:xfrm>
                <a:off x="1553" y="4032"/>
                <a:ext cx="302" cy="384"/>
                <a:chOff x="1553" y="4032"/>
                <a:chExt cx="302" cy="384"/>
              </a:xfrm>
            </p:grpSpPr>
            <p:sp>
              <p:nvSpPr>
                <p:cNvPr id="152845" name="矩形 65664"/>
                <p:cNvSpPr/>
                <p:nvPr/>
              </p:nvSpPr>
              <p:spPr>
                <a:xfrm>
                  <a:off x="1596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46" name="矩形 65665"/>
                <p:cNvSpPr/>
                <p:nvPr/>
              </p:nvSpPr>
              <p:spPr>
                <a:xfrm>
                  <a:off x="1553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47" name="组合 65666"/>
              <p:cNvGrpSpPr/>
              <p:nvPr/>
            </p:nvGrpSpPr>
            <p:grpSpPr>
              <a:xfrm>
                <a:off x="1855" y="4032"/>
                <a:ext cx="302" cy="384"/>
                <a:chOff x="1855" y="4032"/>
                <a:chExt cx="302" cy="384"/>
              </a:xfrm>
            </p:grpSpPr>
            <p:sp>
              <p:nvSpPr>
                <p:cNvPr id="152848" name="矩形 65667"/>
                <p:cNvSpPr/>
                <p:nvPr/>
              </p:nvSpPr>
              <p:spPr>
                <a:xfrm>
                  <a:off x="1898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49" name="矩形 65668"/>
                <p:cNvSpPr/>
                <p:nvPr/>
              </p:nvSpPr>
              <p:spPr>
                <a:xfrm>
                  <a:off x="1855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50" name="组合 65669"/>
              <p:cNvGrpSpPr/>
              <p:nvPr/>
            </p:nvGrpSpPr>
            <p:grpSpPr>
              <a:xfrm>
                <a:off x="2157" y="4032"/>
                <a:ext cx="302" cy="384"/>
                <a:chOff x="2157" y="4032"/>
                <a:chExt cx="302" cy="384"/>
              </a:xfrm>
            </p:grpSpPr>
            <p:sp>
              <p:nvSpPr>
                <p:cNvPr id="152851" name="矩形 65670"/>
                <p:cNvSpPr/>
                <p:nvPr/>
              </p:nvSpPr>
              <p:spPr>
                <a:xfrm>
                  <a:off x="2200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52" name="矩形 65671"/>
                <p:cNvSpPr/>
                <p:nvPr/>
              </p:nvSpPr>
              <p:spPr>
                <a:xfrm>
                  <a:off x="2157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53" name="组合 65672"/>
              <p:cNvGrpSpPr/>
              <p:nvPr/>
            </p:nvGrpSpPr>
            <p:grpSpPr>
              <a:xfrm>
                <a:off x="2459" y="4032"/>
                <a:ext cx="302" cy="384"/>
                <a:chOff x="2459" y="4032"/>
                <a:chExt cx="302" cy="384"/>
              </a:xfrm>
            </p:grpSpPr>
            <p:sp>
              <p:nvSpPr>
                <p:cNvPr id="152854" name="矩形 65673"/>
                <p:cNvSpPr/>
                <p:nvPr/>
              </p:nvSpPr>
              <p:spPr>
                <a:xfrm>
                  <a:off x="2502" y="4032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55" name="矩形 65674"/>
                <p:cNvSpPr/>
                <p:nvPr/>
              </p:nvSpPr>
              <p:spPr>
                <a:xfrm>
                  <a:off x="2459" y="4032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56" name="组合 65675"/>
              <p:cNvGrpSpPr/>
              <p:nvPr/>
            </p:nvGrpSpPr>
            <p:grpSpPr>
              <a:xfrm>
                <a:off x="0" y="4416"/>
                <a:ext cx="345" cy="384"/>
                <a:chOff x="0" y="4416"/>
                <a:chExt cx="345" cy="384"/>
              </a:xfrm>
            </p:grpSpPr>
            <p:sp>
              <p:nvSpPr>
                <p:cNvPr id="152857" name="矩形 65676"/>
                <p:cNvSpPr/>
                <p:nvPr/>
              </p:nvSpPr>
              <p:spPr>
                <a:xfrm>
                  <a:off x="43" y="441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9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58" name="矩形 65677"/>
                <p:cNvSpPr/>
                <p:nvPr/>
              </p:nvSpPr>
              <p:spPr>
                <a:xfrm>
                  <a:off x="0" y="441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59" name="组合 65678"/>
              <p:cNvGrpSpPr/>
              <p:nvPr/>
            </p:nvGrpSpPr>
            <p:grpSpPr>
              <a:xfrm>
                <a:off x="345" y="4416"/>
                <a:ext cx="302" cy="384"/>
                <a:chOff x="345" y="4416"/>
                <a:chExt cx="302" cy="384"/>
              </a:xfrm>
            </p:grpSpPr>
            <p:sp>
              <p:nvSpPr>
                <p:cNvPr id="152860" name="矩形 65679"/>
                <p:cNvSpPr/>
                <p:nvPr/>
              </p:nvSpPr>
              <p:spPr>
                <a:xfrm>
                  <a:off x="388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5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61" name="矩形 65680"/>
                <p:cNvSpPr/>
                <p:nvPr/>
              </p:nvSpPr>
              <p:spPr>
                <a:xfrm>
                  <a:off x="345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62" name="组合 65681"/>
              <p:cNvGrpSpPr/>
              <p:nvPr/>
            </p:nvGrpSpPr>
            <p:grpSpPr>
              <a:xfrm>
                <a:off x="647" y="4416"/>
                <a:ext cx="302" cy="384"/>
                <a:chOff x="647" y="4416"/>
                <a:chExt cx="302" cy="384"/>
              </a:xfrm>
            </p:grpSpPr>
            <p:sp>
              <p:nvSpPr>
                <p:cNvPr id="152863" name="矩形 65682"/>
                <p:cNvSpPr/>
                <p:nvPr/>
              </p:nvSpPr>
              <p:spPr>
                <a:xfrm>
                  <a:off x="690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64" name="矩形 65683"/>
                <p:cNvSpPr/>
                <p:nvPr/>
              </p:nvSpPr>
              <p:spPr>
                <a:xfrm>
                  <a:off x="647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65" name="组合 65684"/>
              <p:cNvGrpSpPr/>
              <p:nvPr/>
            </p:nvGrpSpPr>
            <p:grpSpPr>
              <a:xfrm>
                <a:off x="949" y="4416"/>
                <a:ext cx="302" cy="384"/>
                <a:chOff x="949" y="4416"/>
                <a:chExt cx="302" cy="384"/>
              </a:xfrm>
            </p:grpSpPr>
            <p:sp>
              <p:nvSpPr>
                <p:cNvPr id="152866" name="矩形 65685"/>
                <p:cNvSpPr/>
                <p:nvPr/>
              </p:nvSpPr>
              <p:spPr>
                <a:xfrm>
                  <a:off x="992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67" name="矩形 65686"/>
                <p:cNvSpPr/>
                <p:nvPr/>
              </p:nvSpPr>
              <p:spPr>
                <a:xfrm>
                  <a:off x="949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68" name="组合 65687"/>
              <p:cNvGrpSpPr/>
              <p:nvPr/>
            </p:nvGrpSpPr>
            <p:grpSpPr>
              <a:xfrm>
                <a:off x="1251" y="4416"/>
                <a:ext cx="302" cy="384"/>
                <a:chOff x="1251" y="4416"/>
                <a:chExt cx="302" cy="384"/>
              </a:xfrm>
            </p:grpSpPr>
            <p:sp>
              <p:nvSpPr>
                <p:cNvPr id="152869" name="矩形 65688"/>
                <p:cNvSpPr/>
                <p:nvPr/>
              </p:nvSpPr>
              <p:spPr>
                <a:xfrm>
                  <a:off x="1294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70" name="矩形 65689"/>
                <p:cNvSpPr/>
                <p:nvPr/>
              </p:nvSpPr>
              <p:spPr>
                <a:xfrm>
                  <a:off x="1251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71" name="组合 65690"/>
              <p:cNvGrpSpPr/>
              <p:nvPr/>
            </p:nvGrpSpPr>
            <p:grpSpPr>
              <a:xfrm>
                <a:off x="1553" y="4416"/>
                <a:ext cx="302" cy="384"/>
                <a:chOff x="1553" y="4416"/>
                <a:chExt cx="302" cy="384"/>
              </a:xfrm>
            </p:grpSpPr>
            <p:sp>
              <p:nvSpPr>
                <p:cNvPr id="152872" name="矩形 65691"/>
                <p:cNvSpPr/>
                <p:nvPr/>
              </p:nvSpPr>
              <p:spPr>
                <a:xfrm>
                  <a:off x="1596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73" name="矩形 65692"/>
                <p:cNvSpPr/>
                <p:nvPr/>
              </p:nvSpPr>
              <p:spPr>
                <a:xfrm>
                  <a:off x="1553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74" name="组合 65693"/>
              <p:cNvGrpSpPr/>
              <p:nvPr/>
            </p:nvGrpSpPr>
            <p:grpSpPr>
              <a:xfrm>
                <a:off x="1855" y="4416"/>
                <a:ext cx="302" cy="384"/>
                <a:chOff x="1855" y="4416"/>
                <a:chExt cx="302" cy="384"/>
              </a:xfrm>
            </p:grpSpPr>
            <p:sp>
              <p:nvSpPr>
                <p:cNvPr id="152875" name="矩形 65694"/>
                <p:cNvSpPr/>
                <p:nvPr/>
              </p:nvSpPr>
              <p:spPr>
                <a:xfrm>
                  <a:off x="1898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76" name="矩形 65695"/>
                <p:cNvSpPr/>
                <p:nvPr/>
              </p:nvSpPr>
              <p:spPr>
                <a:xfrm>
                  <a:off x="1855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77" name="组合 65696"/>
              <p:cNvGrpSpPr/>
              <p:nvPr/>
            </p:nvGrpSpPr>
            <p:grpSpPr>
              <a:xfrm>
                <a:off x="2157" y="4416"/>
                <a:ext cx="302" cy="384"/>
                <a:chOff x="2157" y="4416"/>
                <a:chExt cx="302" cy="384"/>
              </a:xfrm>
            </p:grpSpPr>
            <p:sp>
              <p:nvSpPr>
                <p:cNvPr id="152878" name="矩形 65697"/>
                <p:cNvSpPr/>
                <p:nvPr/>
              </p:nvSpPr>
              <p:spPr>
                <a:xfrm>
                  <a:off x="2200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79" name="矩形 65698"/>
                <p:cNvSpPr/>
                <p:nvPr/>
              </p:nvSpPr>
              <p:spPr>
                <a:xfrm>
                  <a:off x="2157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80" name="组合 65699"/>
              <p:cNvGrpSpPr/>
              <p:nvPr/>
            </p:nvGrpSpPr>
            <p:grpSpPr>
              <a:xfrm>
                <a:off x="2459" y="4416"/>
                <a:ext cx="302" cy="384"/>
                <a:chOff x="2459" y="4416"/>
                <a:chExt cx="302" cy="384"/>
              </a:xfrm>
            </p:grpSpPr>
            <p:sp>
              <p:nvSpPr>
                <p:cNvPr id="152881" name="矩形 65700"/>
                <p:cNvSpPr/>
                <p:nvPr/>
              </p:nvSpPr>
              <p:spPr>
                <a:xfrm>
                  <a:off x="2502" y="4416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82" name="矩形 65701"/>
                <p:cNvSpPr/>
                <p:nvPr/>
              </p:nvSpPr>
              <p:spPr>
                <a:xfrm>
                  <a:off x="2459" y="4416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83" name="组合 65702"/>
              <p:cNvGrpSpPr/>
              <p:nvPr/>
            </p:nvGrpSpPr>
            <p:grpSpPr>
              <a:xfrm>
                <a:off x="0" y="4800"/>
                <a:ext cx="345" cy="480"/>
                <a:chOff x="0" y="4800"/>
                <a:chExt cx="345" cy="480"/>
              </a:xfrm>
            </p:grpSpPr>
            <p:sp>
              <p:nvSpPr>
                <p:cNvPr id="152884" name="矩形 65703"/>
                <p:cNvSpPr/>
                <p:nvPr/>
              </p:nvSpPr>
              <p:spPr>
                <a:xfrm>
                  <a:off x="43" y="4800"/>
                  <a:ext cx="259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10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85" name="矩形 65704"/>
                <p:cNvSpPr/>
                <p:nvPr/>
              </p:nvSpPr>
              <p:spPr>
                <a:xfrm>
                  <a:off x="0" y="4800"/>
                  <a:ext cx="345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86" name="组合 65705"/>
              <p:cNvGrpSpPr/>
              <p:nvPr/>
            </p:nvGrpSpPr>
            <p:grpSpPr>
              <a:xfrm>
                <a:off x="345" y="4800"/>
                <a:ext cx="302" cy="480"/>
                <a:chOff x="345" y="4800"/>
                <a:chExt cx="302" cy="480"/>
              </a:xfrm>
            </p:grpSpPr>
            <p:sp>
              <p:nvSpPr>
                <p:cNvPr id="152887" name="矩形 65706"/>
                <p:cNvSpPr/>
                <p:nvPr/>
              </p:nvSpPr>
              <p:spPr>
                <a:xfrm>
                  <a:off x="388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13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88" name="矩形 65707"/>
                <p:cNvSpPr/>
                <p:nvPr/>
              </p:nvSpPr>
              <p:spPr>
                <a:xfrm>
                  <a:off x="345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89" name="组合 65708"/>
              <p:cNvGrpSpPr/>
              <p:nvPr/>
            </p:nvGrpSpPr>
            <p:grpSpPr>
              <a:xfrm>
                <a:off x="647" y="4800"/>
                <a:ext cx="302" cy="480"/>
                <a:chOff x="647" y="4800"/>
                <a:chExt cx="302" cy="480"/>
              </a:xfrm>
            </p:grpSpPr>
            <p:sp>
              <p:nvSpPr>
                <p:cNvPr id="152890" name="矩形 65709"/>
                <p:cNvSpPr/>
                <p:nvPr/>
              </p:nvSpPr>
              <p:spPr>
                <a:xfrm>
                  <a:off x="690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91" name="矩形 65710"/>
                <p:cNvSpPr/>
                <p:nvPr/>
              </p:nvSpPr>
              <p:spPr>
                <a:xfrm>
                  <a:off x="647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92" name="组合 65711"/>
              <p:cNvGrpSpPr/>
              <p:nvPr/>
            </p:nvGrpSpPr>
            <p:grpSpPr>
              <a:xfrm>
                <a:off x="949" y="4800"/>
                <a:ext cx="302" cy="480"/>
                <a:chOff x="949" y="4800"/>
                <a:chExt cx="302" cy="480"/>
              </a:xfrm>
            </p:grpSpPr>
            <p:sp>
              <p:nvSpPr>
                <p:cNvPr id="152893" name="矩形 65712"/>
                <p:cNvSpPr/>
                <p:nvPr/>
              </p:nvSpPr>
              <p:spPr>
                <a:xfrm>
                  <a:off x="992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1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94" name="矩形 65713"/>
                <p:cNvSpPr/>
                <p:nvPr/>
              </p:nvSpPr>
              <p:spPr>
                <a:xfrm>
                  <a:off x="949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95" name="组合 65714"/>
              <p:cNvGrpSpPr/>
              <p:nvPr/>
            </p:nvGrpSpPr>
            <p:grpSpPr>
              <a:xfrm>
                <a:off x="1251" y="4800"/>
                <a:ext cx="302" cy="480"/>
                <a:chOff x="1251" y="4800"/>
                <a:chExt cx="302" cy="480"/>
              </a:xfrm>
            </p:grpSpPr>
            <p:sp>
              <p:nvSpPr>
                <p:cNvPr id="152896" name="矩形 65715"/>
                <p:cNvSpPr/>
                <p:nvPr/>
              </p:nvSpPr>
              <p:spPr>
                <a:xfrm>
                  <a:off x="1294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897" name="矩形 65716"/>
                <p:cNvSpPr/>
                <p:nvPr/>
              </p:nvSpPr>
              <p:spPr>
                <a:xfrm>
                  <a:off x="1251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898" name="组合 65717"/>
              <p:cNvGrpSpPr/>
              <p:nvPr/>
            </p:nvGrpSpPr>
            <p:grpSpPr>
              <a:xfrm>
                <a:off x="1553" y="4800"/>
                <a:ext cx="302" cy="480"/>
                <a:chOff x="1553" y="4800"/>
                <a:chExt cx="302" cy="480"/>
              </a:xfrm>
            </p:grpSpPr>
            <p:sp>
              <p:nvSpPr>
                <p:cNvPr id="152899" name="矩形 65718"/>
                <p:cNvSpPr/>
                <p:nvPr/>
              </p:nvSpPr>
              <p:spPr>
                <a:xfrm>
                  <a:off x="1596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00" name="矩形 65719"/>
                <p:cNvSpPr/>
                <p:nvPr/>
              </p:nvSpPr>
              <p:spPr>
                <a:xfrm>
                  <a:off x="1553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01" name="组合 65720"/>
              <p:cNvGrpSpPr/>
              <p:nvPr/>
            </p:nvGrpSpPr>
            <p:grpSpPr>
              <a:xfrm>
                <a:off x="1855" y="4800"/>
                <a:ext cx="302" cy="480"/>
                <a:chOff x="1855" y="4800"/>
                <a:chExt cx="302" cy="480"/>
              </a:xfrm>
            </p:grpSpPr>
            <p:sp>
              <p:nvSpPr>
                <p:cNvPr id="152902" name="矩形 65721"/>
                <p:cNvSpPr/>
                <p:nvPr/>
              </p:nvSpPr>
              <p:spPr>
                <a:xfrm>
                  <a:off x="1898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03" name="矩形 65722"/>
                <p:cNvSpPr/>
                <p:nvPr/>
              </p:nvSpPr>
              <p:spPr>
                <a:xfrm>
                  <a:off x="1855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04" name="组合 65723"/>
              <p:cNvGrpSpPr/>
              <p:nvPr/>
            </p:nvGrpSpPr>
            <p:grpSpPr>
              <a:xfrm>
                <a:off x="2157" y="4800"/>
                <a:ext cx="302" cy="480"/>
                <a:chOff x="2157" y="4800"/>
                <a:chExt cx="302" cy="480"/>
              </a:xfrm>
            </p:grpSpPr>
            <p:sp>
              <p:nvSpPr>
                <p:cNvPr id="152905" name="矩形 65724"/>
                <p:cNvSpPr/>
                <p:nvPr/>
              </p:nvSpPr>
              <p:spPr>
                <a:xfrm>
                  <a:off x="2200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06" name="矩形 65725"/>
                <p:cNvSpPr/>
                <p:nvPr/>
              </p:nvSpPr>
              <p:spPr>
                <a:xfrm>
                  <a:off x="2157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07" name="组合 65726"/>
              <p:cNvGrpSpPr/>
              <p:nvPr/>
            </p:nvGrpSpPr>
            <p:grpSpPr>
              <a:xfrm>
                <a:off x="2459" y="4800"/>
                <a:ext cx="302" cy="480"/>
                <a:chOff x="2459" y="4800"/>
                <a:chExt cx="302" cy="480"/>
              </a:xfrm>
            </p:grpSpPr>
            <p:sp>
              <p:nvSpPr>
                <p:cNvPr id="152908" name="矩形 65727"/>
                <p:cNvSpPr/>
                <p:nvPr/>
              </p:nvSpPr>
              <p:spPr>
                <a:xfrm>
                  <a:off x="2502" y="480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09" name="矩形 65728"/>
                <p:cNvSpPr/>
                <p:nvPr/>
              </p:nvSpPr>
              <p:spPr>
                <a:xfrm>
                  <a:off x="2459" y="480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10" name="组合 65729"/>
              <p:cNvGrpSpPr/>
              <p:nvPr/>
            </p:nvGrpSpPr>
            <p:grpSpPr>
              <a:xfrm>
                <a:off x="0" y="5280"/>
                <a:ext cx="345" cy="480"/>
                <a:chOff x="0" y="5280"/>
                <a:chExt cx="345" cy="480"/>
              </a:xfrm>
            </p:grpSpPr>
            <p:sp>
              <p:nvSpPr>
                <p:cNvPr id="152911" name="矩形 65730"/>
                <p:cNvSpPr/>
                <p:nvPr/>
              </p:nvSpPr>
              <p:spPr>
                <a:xfrm>
                  <a:off x="43" y="5280"/>
                  <a:ext cx="259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11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12" name="矩形 65731"/>
                <p:cNvSpPr/>
                <p:nvPr/>
              </p:nvSpPr>
              <p:spPr>
                <a:xfrm>
                  <a:off x="0" y="5280"/>
                  <a:ext cx="345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13" name="组合 65732"/>
              <p:cNvGrpSpPr/>
              <p:nvPr/>
            </p:nvGrpSpPr>
            <p:grpSpPr>
              <a:xfrm>
                <a:off x="345" y="5280"/>
                <a:ext cx="302" cy="480"/>
                <a:chOff x="345" y="5280"/>
                <a:chExt cx="302" cy="480"/>
              </a:xfrm>
            </p:grpSpPr>
            <p:sp>
              <p:nvSpPr>
                <p:cNvPr id="152914" name="矩形 65733"/>
                <p:cNvSpPr/>
                <p:nvPr/>
              </p:nvSpPr>
              <p:spPr>
                <a:xfrm>
                  <a:off x="388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15" name="矩形 65734"/>
                <p:cNvSpPr/>
                <p:nvPr/>
              </p:nvSpPr>
              <p:spPr>
                <a:xfrm>
                  <a:off x="345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16" name="组合 65735"/>
              <p:cNvGrpSpPr/>
              <p:nvPr/>
            </p:nvGrpSpPr>
            <p:grpSpPr>
              <a:xfrm>
                <a:off x="647" y="5280"/>
                <a:ext cx="302" cy="480"/>
                <a:chOff x="647" y="5280"/>
                <a:chExt cx="302" cy="480"/>
              </a:xfrm>
            </p:grpSpPr>
            <p:sp>
              <p:nvSpPr>
                <p:cNvPr id="152917" name="矩形 65736"/>
                <p:cNvSpPr/>
                <p:nvPr/>
              </p:nvSpPr>
              <p:spPr>
                <a:xfrm>
                  <a:off x="690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12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18" name="矩形 65737"/>
                <p:cNvSpPr/>
                <p:nvPr/>
              </p:nvSpPr>
              <p:spPr>
                <a:xfrm>
                  <a:off x="647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19" name="组合 65738"/>
              <p:cNvGrpSpPr/>
              <p:nvPr/>
            </p:nvGrpSpPr>
            <p:grpSpPr>
              <a:xfrm>
                <a:off x="949" y="5280"/>
                <a:ext cx="302" cy="480"/>
                <a:chOff x="949" y="5280"/>
                <a:chExt cx="302" cy="480"/>
              </a:xfrm>
            </p:grpSpPr>
            <p:sp>
              <p:nvSpPr>
                <p:cNvPr id="152920" name="矩形 65739"/>
                <p:cNvSpPr/>
                <p:nvPr/>
              </p:nvSpPr>
              <p:spPr>
                <a:xfrm>
                  <a:off x="992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21" name="矩形 65740"/>
                <p:cNvSpPr/>
                <p:nvPr/>
              </p:nvSpPr>
              <p:spPr>
                <a:xfrm>
                  <a:off x="949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22" name="组合 65741"/>
              <p:cNvGrpSpPr/>
              <p:nvPr/>
            </p:nvGrpSpPr>
            <p:grpSpPr>
              <a:xfrm>
                <a:off x="1251" y="5280"/>
                <a:ext cx="302" cy="480"/>
                <a:chOff x="1251" y="5280"/>
                <a:chExt cx="302" cy="480"/>
              </a:xfrm>
            </p:grpSpPr>
            <p:sp>
              <p:nvSpPr>
                <p:cNvPr id="152923" name="矩形 65742"/>
                <p:cNvSpPr/>
                <p:nvPr/>
              </p:nvSpPr>
              <p:spPr>
                <a:xfrm>
                  <a:off x="1294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24" name="矩形 65743"/>
                <p:cNvSpPr/>
                <p:nvPr/>
              </p:nvSpPr>
              <p:spPr>
                <a:xfrm>
                  <a:off x="1251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25" name="组合 65744"/>
              <p:cNvGrpSpPr/>
              <p:nvPr/>
            </p:nvGrpSpPr>
            <p:grpSpPr>
              <a:xfrm>
                <a:off x="1553" y="5280"/>
                <a:ext cx="302" cy="480"/>
                <a:chOff x="1553" y="5280"/>
                <a:chExt cx="302" cy="480"/>
              </a:xfrm>
            </p:grpSpPr>
            <p:sp>
              <p:nvSpPr>
                <p:cNvPr id="152926" name="矩形 65745"/>
                <p:cNvSpPr/>
                <p:nvPr/>
              </p:nvSpPr>
              <p:spPr>
                <a:xfrm>
                  <a:off x="1596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27" name="矩形 65746"/>
                <p:cNvSpPr/>
                <p:nvPr/>
              </p:nvSpPr>
              <p:spPr>
                <a:xfrm>
                  <a:off x="1553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28" name="组合 65747"/>
              <p:cNvGrpSpPr/>
              <p:nvPr/>
            </p:nvGrpSpPr>
            <p:grpSpPr>
              <a:xfrm>
                <a:off x="1855" y="5280"/>
                <a:ext cx="302" cy="480"/>
                <a:chOff x="1855" y="5280"/>
                <a:chExt cx="302" cy="480"/>
              </a:xfrm>
            </p:grpSpPr>
            <p:sp>
              <p:nvSpPr>
                <p:cNvPr id="152929" name="矩形 65748"/>
                <p:cNvSpPr/>
                <p:nvPr/>
              </p:nvSpPr>
              <p:spPr>
                <a:xfrm>
                  <a:off x="1898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30" name="矩形 65749"/>
                <p:cNvSpPr/>
                <p:nvPr/>
              </p:nvSpPr>
              <p:spPr>
                <a:xfrm>
                  <a:off x="1855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31" name="组合 65750"/>
              <p:cNvGrpSpPr/>
              <p:nvPr/>
            </p:nvGrpSpPr>
            <p:grpSpPr>
              <a:xfrm>
                <a:off x="2157" y="5280"/>
                <a:ext cx="302" cy="480"/>
                <a:chOff x="2157" y="5280"/>
                <a:chExt cx="302" cy="480"/>
              </a:xfrm>
            </p:grpSpPr>
            <p:sp>
              <p:nvSpPr>
                <p:cNvPr id="152932" name="矩形 65751"/>
                <p:cNvSpPr/>
                <p:nvPr/>
              </p:nvSpPr>
              <p:spPr>
                <a:xfrm>
                  <a:off x="2200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33" name="矩形 65752"/>
                <p:cNvSpPr/>
                <p:nvPr/>
              </p:nvSpPr>
              <p:spPr>
                <a:xfrm>
                  <a:off x="2157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34" name="组合 65753"/>
              <p:cNvGrpSpPr/>
              <p:nvPr/>
            </p:nvGrpSpPr>
            <p:grpSpPr>
              <a:xfrm>
                <a:off x="2459" y="5280"/>
                <a:ext cx="302" cy="480"/>
                <a:chOff x="2459" y="5280"/>
                <a:chExt cx="302" cy="480"/>
              </a:xfrm>
            </p:grpSpPr>
            <p:sp>
              <p:nvSpPr>
                <p:cNvPr id="152935" name="矩形 65754"/>
                <p:cNvSpPr/>
                <p:nvPr/>
              </p:nvSpPr>
              <p:spPr>
                <a:xfrm>
                  <a:off x="2502" y="5280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36" name="矩形 65755"/>
                <p:cNvSpPr/>
                <p:nvPr/>
              </p:nvSpPr>
              <p:spPr>
                <a:xfrm>
                  <a:off x="2459" y="5280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37" name="组合 65756"/>
              <p:cNvGrpSpPr/>
              <p:nvPr/>
            </p:nvGrpSpPr>
            <p:grpSpPr>
              <a:xfrm>
                <a:off x="0" y="5760"/>
                <a:ext cx="345" cy="384"/>
                <a:chOff x="0" y="5760"/>
                <a:chExt cx="345" cy="384"/>
              </a:xfrm>
            </p:grpSpPr>
            <p:sp>
              <p:nvSpPr>
                <p:cNvPr id="152938" name="矩形 65757"/>
                <p:cNvSpPr/>
                <p:nvPr/>
              </p:nvSpPr>
              <p:spPr>
                <a:xfrm>
                  <a:off x="43" y="576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12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39" name="矩形 65758"/>
                <p:cNvSpPr/>
                <p:nvPr/>
              </p:nvSpPr>
              <p:spPr>
                <a:xfrm>
                  <a:off x="0" y="576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40" name="组合 65759"/>
              <p:cNvGrpSpPr/>
              <p:nvPr/>
            </p:nvGrpSpPr>
            <p:grpSpPr>
              <a:xfrm>
                <a:off x="345" y="5760"/>
                <a:ext cx="302" cy="384"/>
                <a:chOff x="345" y="5760"/>
                <a:chExt cx="302" cy="384"/>
              </a:xfrm>
            </p:grpSpPr>
            <p:sp>
              <p:nvSpPr>
                <p:cNvPr id="152941" name="矩形 65760"/>
                <p:cNvSpPr/>
                <p:nvPr/>
              </p:nvSpPr>
              <p:spPr>
                <a:xfrm>
                  <a:off x="388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3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42" name="矩形 65761"/>
                <p:cNvSpPr/>
                <p:nvPr/>
              </p:nvSpPr>
              <p:spPr>
                <a:xfrm>
                  <a:off x="345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43" name="组合 65762"/>
              <p:cNvGrpSpPr/>
              <p:nvPr/>
            </p:nvGrpSpPr>
            <p:grpSpPr>
              <a:xfrm>
                <a:off x="647" y="5760"/>
                <a:ext cx="302" cy="384"/>
                <a:chOff x="647" y="5760"/>
                <a:chExt cx="302" cy="384"/>
              </a:xfrm>
            </p:grpSpPr>
            <p:sp>
              <p:nvSpPr>
                <p:cNvPr id="152944" name="矩形 65763"/>
                <p:cNvSpPr/>
                <p:nvPr/>
              </p:nvSpPr>
              <p:spPr>
                <a:xfrm>
                  <a:off x="690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45" name="矩形 65764"/>
                <p:cNvSpPr/>
                <p:nvPr/>
              </p:nvSpPr>
              <p:spPr>
                <a:xfrm>
                  <a:off x="647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46" name="组合 65765"/>
              <p:cNvGrpSpPr/>
              <p:nvPr/>
            </p:nvGrpSpPr>
            <p:grpSpPr>
              <a:xfrm>
                <a:off x="949" y="5760"/>
                <a:ext cx="302" cy="384"/>
                <a:chOff x="949" y="5760"/>
                <a:chExt cx="302" cy="384"/>
              </a:xfrm>
            </p:grpSpPr>
            <p:sp>
              <p:nvSpPr>
                <p:cNvPr id="152947" name="矩形 65766"/>
                <p:cNvSpPr/>
                <p:nvPr/>
              </p:nvSpPr>
              <p:spPr>
                <a:xfrm>
                  <a:off x="992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3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48" name="矩形 65767"/>
                <p:cNvSpPr/>
                <p:nvPr/>
              </p:nvSpPr>
              <p:spPr>
                <a:xfrm>
                  <a:off x="949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49" name="组合 65768"/>
              <p:cNvGrpSpPr/>
              <p:nvPr/>
            </p:nvGrpSpPr>
            <p:grpSpPr>
              <a:xfrm>
                <a:off x="1251" y="5760"/>
                <a:ext cx="302" cy="384"/>
                <a:chOff x="1251" y="5760"/>
                <a:chExt cx="302" cy="384"/>
              </a:xfrm>
            </p:grpSpPr>
            <p:sp>
              <p:nvSpPr>
                <p:cNvPr id="152950" name="矩形 65769"/>
                <p:cNvSpPr/>
                <p:nvPr/>
              </p:nvSpPr>
              <p:spPr>
                <a:xfrm>
                  <a:off x="1294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51" name="矩形 65770"/>
                <p:cNvSpPr/>
                <p:nvPr/>
              </p:nvSpPr>
              <p:spPr>
                <a:xfrm>
                  <a:off x="1251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52" name="组合 65771"/>
              <p:cNvGrpSpPr/>
              <p:nvPr/>
            </p:nvGrpSpPr>
            <p:grpSpPr>
              <a:xfrm>
                <a:off x="1553" y="5760"/>
                <a:ext cx="302" cy="384"/>
                <a:chOff x="1553" y="5760"/>
                <a:chExt cx="302" cy="384"/>
              </a:xfrm>
            </p:grpSpPr>
            <p:sp>
              <p:nvSpPr>
                <p:cNvPr id="152953" name="矩形 65772"/>
                <p:cNvSpPr/>
                <p:nvPr/>
              </p:nvSpPr>
              <p:spPr>
                <a:xfrm>
                  <a:off x="1596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54" name="矩形 65773"/>
                <p:cNvSpPr/>
                <p:nvPr/>
              </p:nvSpPr>
              <p:spPr>
                <a:xfrm>
                  <a:off x="1553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55" name="组合 65774"/>
              <p:cNvGrpSpPr/>
              <p:nvPr/>
            </p:nvGrpSpPr>
            <p:grpSpPr>
              <a:xfrm>
                <a:off x="1855" y="5760"/>
                <a:ext cx="302" cy="384"/>
                <a:chOff x="1855" y="5760"/>
                <a:chExt cx="302" cy="384"/>
              </a:xfrm>
            </p:grpSpPr>
            <p:sp>
              <p:nvSpPr>
                <p:cNvPr id="152956" name="矩形 65775"/>
                <p:cNvSpPr/>
                <p:nvPr/>
              </p:nvSpPr>
              <p:spPr>
                <a:xfrm>
                  <a:off x="1898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57" name="矩形 65776"/>
                <p:cNvSpPr/>
                <p:nvPr/>
              </p:nvSpPr>
              <p:spPr>
                <a:xfrm>
                  <a:off x="1855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58" name="组合 65777"/>
              <p:cNvGrpSpPr/>
              <p:nvPr/>
            </p:nvGrpSpPr>
            <p:grpSpPr>
              <a:xfrm>
                <a:off x="2157" y="5760"/>
                <a:ext cx="302" cy="384"/>
                <a:chOff x="2157" y="5760"/>
                <a:chExt cx="302" cy="384"/>
              </a:xfrm>
            </p:grpSpPr>
            <p:sp>
              <p:nvSpPr>
                <p:cNvPr id="152959" name="矩形 65778"/>
                <p:cNvSpPr/>
                <p:nvPr/>
              </p:nvSpPr>
              <p:spPr>
                <a:xfrm>
                  <a:off x="2200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60" name="矩形 65779"/>
                <p:cNvSpPr/>
                <p:nvPr/>
              </p:nvSpPr>
              <p:spPr>
                <a:xfrm>
                  <a:off x="2157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61" name="组合 65780"/>
              <p:cNvGrpSpPr/>
              <p:nvPr/>
            </p:nvGrpSpPr>
            <p:grpSpPr>
              <a:xfrm>
                <a:off x="2459" y="5760"/>
                <a:ext cx="302" cy="384"/>
                <a:chOff x="2459" y="5760"/>
                <a:chExt cx="302" cy="384"/>
              </a:xfrm>
            </p:grpSpPr>
            <p:sp>
              <p:nvSpPr>
                <p:cNvPr id="152962" name="矩形 65781"/>
                <p:cNvSpPr/>
                <p:nvPr/>
              </p:nvSpPr>
              <p:spPr>
                <a:xfrm>
                  <a:off x="2502" y="5760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63" name="矩形 65782"/>
                <p:cNvSpPr/>
                <p:nvPr/>
              </p:nvSpPr>
              <p:spPr>
                <a:xfrm>
                  <a:off x="2459" y="5760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64" name="组合 65783"/>
              <p:cNvGrpSpPr/>
              <p:nvPr/>
            </p:nvGrpSpPr>
            <p:grpSpPr>
              <a:xfrm>
                <a:off x="0" y="6144"/>
                <a:ext cx="345" cy="480"/>
                <a:chOff x="0" y="6144"/>
                <a:chExt cx="345" cy="480"/>
              </a:xfrm>
            </p:grpSpPr>
            <p:sp>
              <p:nvSpPr>
                <p:cNvPr id="152965" name="矩形 65784"/>
                <p:cNvSpPr/>
                <p:nvPr/>
              </p:nvSpPr>
              <p:spPr>
                <a:xfrm>
                  <a:off x="43" y="6144"/>
                  <a:ext cx="259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13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66" name="矩形 65785"/>
                <p:cNvSpPr/>
                <p:nvPr/>
              </p:nvSpPr>
              <p:spPr>
                <a:xfrm>
                  <a:off x="0" y="6144"/>
                  <a:ext cx="345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67" name="组合 65786"/>
              <p:cNvGrpSpPr/>
              <p:nvPr/>
            </p:nvGrpSpPr>
            <p:grpSpPr>
              <a:xfrm>
                <a:off x="345" y="6144"/>
                <a:ext cx="302" cy="480"/>
                <a:chOff x="345" y="6144"/>
                <a:chExt cx="302" cy="480"/>
              </a:xfrm>
            </p:grpSpPr>
            <p:sp>
              <p:nvSpPr>
                <p:cNvPr id="152968" name="矩形 65787"/>
                <p:cNvSpPr/>
                <p:nvPr/>
              </p:nvSpPr>
              <p:spPr>
                <a:xfrm>
                  <a:off x="388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69" name="矩形 65788"/>
                <p:cNvSpPr/>
                <p:nvPr/>
              </p:nvSpPr>
              <p:spPr>
                <a:xfrm>
                  <a:off x="345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70" name="组合 65789"/>
              <p:cNvGrpSpPr/>
              <p:nvPr/>
            </p:nvGrpSpPr>
            <p:grpSpPr>
              <a:xfrm>
                <a:off x="647" y="6144"/>
                <a:ext cx="302" cy="480"/>
                <a:chOff x="647" y="6144"/>
                <a:chExt cx="302" cy="480"/>
              </a:xfrm>
            </p:grpSpPr>
            <p:sp>
              <p:nvSpPr>
                <p:cNvPr id="152971" name="矩形 65790"/>
                <p:cNvSpPr/>
                <p:nvPr/>
              </p:nvSpPr>
              <p:spPr>
                <a:xfrm>
                  <a:off x="690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s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14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72" name="矩形 65791"/>
                <p:cNvSpPr/>
                <p:nvPr/>
              </p:nvSpPr>
              <p:spPr>
                <a:xfrm>
                  <a:off x="647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73" name="组合 65792"/>
              <p:cNvGrpSpPr/>
              <p:nvPr/>
            </p:nvGrpSpPr>
            <p:grpSpPr>
              <a:xfrm>
                <a:off x="949" y="6144"/>
                <a:ext cx="302" cy="480"/>
                <a:chOff x="949" y="6144"/>
                <a:chExt cx="302" cy="480"/>
              </a:xfrm>
            </p:grpSpPr>
            <p:sp>
              <p:nvSpPr>
                <p:cNvPr id="152974" name="矩形 65793"/>
                <p:cNvSpPr/>
                <p:nvPr/>
              </p:nvSpPr>
              <p:spPr>
                <a:xfrm>
                  <a:off x="992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75" name="矩形 65794"/>
                <p:cNvSpPr/>
                <p:nvPr/>
              </p:nvSpPr>
              <p:spPr>
                <a:xfrm>
                  <a:off x="949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76" name="组合 65795"/>
              <p:cNvGrpSpPr/>
              <p:nvPr/>
            </p:nvGrpSpPr>
            <p:grpSpPr>
              <a:xfrm>
                <a:off x="1251" y="6144"/>
                <a:ext cx="302" cy="480"/>
                <a:chOff x="1251" y="6144"/>
                <a:chExt cx="302" cy="480"/>
              </a:xfrm>
            </p:grpSpPr>
            <p:sp>
              <p:nvSpPr>
                <p:cNvPr id="152977" name="矩形 65796"/>
                <p:cNvSpPr/>
                <p:nvPr/>
              </p:nvSpPr>
              <p:spPr>
                <a:xfrm>
                  <a:off x="1294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78" name="矩形 65797"/>
                <p:cNvSpPr/>
                <p:nvPr/>
              </p:nvSpPr>
              <p:spPr>
                <a:xfrm>
                  <a:off x="1251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79" name="组合 65798"/>
              <p:cNvGrpSpPr/>
              <p:nvPr/>
            </p:nvGrpSpPr>
            <p:grpSpPr>
              <a:xfrm>
                <a:off x="1553" y="6144"/>
                <a:ext cx="302" cy="480"/>
                <a:chOff x="1553" y="6144"/>
                <a:chExt cx="302" cy="480"/>
              </a:xfrm>
            </p:grpSpPr>
            <p:sp>
              <p:nvSpPr>
                <p:cNvPr id="152980" name="矩形 65799"/>
                <p:cNvSpPr/>
                <p:nvPr/>
              </p:nvSpPr>
              <p:spPr>
                <a:xfrm>
                  <a:off x="1596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81" name="矩形 65800"/>
                <p:cNvSpPr/>
                <p:nvPr/>
              </p:nvSpPr>
              <p:spPr>
                <a:xfrm>
                  <a:off x="1553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82" name="组合 65801"/>
              <p:cNvGrpSpPr/>
              <p:nvPr/>
            </p:nvGrpSpPr>
            <p:grpSpPr>
              <a:xfrm>
                <a:off x="1855" y="6144"/>
                <a:ext cx="302" cy="480"/>
                <a:chOff x="1855" y="6144"/>
                <a:chExt cx="302" cy="480"/>
              </a:xfrm>
            </p:grpSpPr>
            <p:sp>
              <p:nvSpPr>
                <p:cNvPr id="152983" name="矩形 65802"/>
                <p:cNvSpPr/>
                <p:nvPr/>
              </p:nvSpPr>
              <p:spPr>
                <a:xfrm>
                  <a:off x="1898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84" name="矩形 65803"/>
                <p:cNvSpPr/>
                <p:nvPr/>
              </p:nvSpPr>
              <p:spPr>
                <a:xfrm>
                  <a:off x="1855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85" name="组合 65804"/>
              <p:cNvGrpSpPr/>
              <p:nvPr/>
            </p:nvGrpSpPr>
            <p:grpSpPr>
              <a:xfrm>
                <a:off x="2157" y="6144"/>
                <a:ext cx="302" cy="480"/>
                <a:chOff x="2157" y="6144"/>
                <a:chExt cx="302" cy="480"/>
              </a:xfrm>
            </p:grpSpPr>
            <p:sp>
              <p:nvSpPr>
                <p:cNvPr id="152986" name="矩形 65805"/>
                <p:cNvSpPr/>
                <p:nvPr/>
              </p:nvSpPr>
              <p:spPr>
                <a:xfrm>
                  <a:off x="2200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87" name="矩形 65806"/>
                <p:cNvSpPr/>
                <p:nvPr/>
              </p:nvSpPr>
              <p:spPr>
                <a:xfrm>
                  <a:off x="2157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88" name="组合 65807"/>
              <p:cNvGrpSpPr/>
              <p:nvPr/>
            </p:nvGrpSpPr>
            <p:grpSpPr>
              <a:xfrm>
                <a:off x="2459" y="6144"/>
                <a:ext cx="302" cy="480"/>
                <a:chOff x="2459" y="6144"/>
                <a:chExt cx="302" cy="480"/>
              </a:xfrm>
            </p:grpSpPr>
            <p:sp>
              <p:nvSpPr>
                <p:cNvPr id="152989" name="矩形 65808"/>
                <p:cNvSpPr/>
                <p:nvPr/>
              </p:nvSpPr>
              <p:spPr>
                <a:xfrm>
                  <a:off x="2502" y="6144"/>
                  <a:ext cx="216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90" name="矩形 65809"/>
                <p:cNvSpPr/>
                <p:nvPr/>
              </p:nvSpPr>
              <p:spPr>
                <a:xfrm>
                  <a:off x="2459" y="6144"/>
                  <a:ext cx="302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91" name="组合 65810"/>
              <p:cNvGrpSpPr/>
              <p:nvPr/>
            </p:nvGrpSpPr>
            <p:grpSpPr>
              <a:xfrm>
                <a:off x="0" y="6624"/>
                <a:ext cx="345" cy="384"/>
                <a:chOff x="0" y="6624"/>
                <a:chExt cx="345" cy="384"/>
              </a:xfrm>
            </p:grpSpPr>
            <p:sp>
              <p:nvSpPr>
                <p:cNvPr id="152992" name="矩形 65811"/>
                <p:cNvSpPr/>
                <p:nvPr/>
              </p:nvSpPr>
              <p:spPr>
                <a:xfrm>
                  <a:off x="43" y="662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14</a:t>
                  </a:r>
                  <a:endParaRPr lang="en-US" altLang="zh-CN" sz="2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93" name="矩形 65812"/>
                <p:cNvSpPr/>
                <p:nvPr/>
              </p:nvSpPr>
              <p:spPr>
                <a:xfrm>
                  <a:off x="0" y="662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94" name="组合 65813"/>
              <p:cNvGrpSpPr/>
              <p:nvPr/>
            </p:nvGrpSpPr>
            <p:grpSpPr>
              <a:xfrm>
                <a:off x="345" y="6624"/>
                <a:ext cx="302" cy="384"/>
                <a:chOff x="345" y="6624"/>
                <a:chExt cx="302" cy="384"/>
              </a:xfrm>
            </p:grpSpPr>
            <p:sp>
              <p:nvSpPr>
                <p:cNvPr id="152995" name="矩形 65814"/>
                <p:cNvSpPr/>
                <p:nvPr/>
              </p:nvSpPr>
              <p:spPr>
                <a:xfrm>
                  <a:off x="388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2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96" name="矩形 65815"/>
                <p:cNvSpPr/>
                <p:nvPr/>
              </p:nvSpPr>
              <p:spPr>
                <a:xfrm>
                  <a:off x="345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997" name="组合 65816"/>
              <p:cNvGrpSpPr/>
              <p:nvPr/>
            </p:nvGrpSpPr>
            <p:grpSpPr>
              <a:xfrm>
                <a:off x="647" y="6624"/>
                <a:ext cx="302" cy="384"/>
                <a:chOff x="647" y="6624"/>
                <a:chExt cx="302" cy="384"/>
              </a:xfrm>
            </p:grpSpPr>
            <p:sp>
              <p:nvSpPr>
                <p:cNvPr id="152998" name="矩形 65817"/>
                <p:cNvSpPr/>
                <p:nvPr/>
              </p:nvSpPr>
              <p:spPr>
                <a:xfrm>
                  <a:off x="690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999" name="矩形 65818"/>
                <p:cNvSpPr/>
                <p:nvPr/>
              </p:nvSpPr>
              <p:spPr>
                <a:xfrm>
                  <a:off x="647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00" name="组合 65819"/>
              <p:cNvGrpSpPr/>
              <p:nvPr/>
            </p:nvGrpSpPr>
            <p:grpSpPr>
              <a:xfrm>
                <a:off x="949" y="6624"/>
                <a:ext cx="302" cy="384"/>
                <a:chOff x="949" y="6624"/>
                <a:chExt cx="302" cy="384"/>
              </a:xfrm>
            </p:grpSpPr>
            <p:sp>
              <p:nvSpPr>
                <p:cNvPr id="153001" name="矩形 65820"/>
                <p:cNvSpPr/>
                <p:nvPr/>
              </p:nvSpPr>
              <p:spPr>
                <a:xfrm>
                  <a:off x="992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Arial" panose="020B0604020202020204" pitchFamily="34" charset="0"/>
                    </a:rPr>
                    <a:t>r</a:t>
                  </a:r>
                  <a:r>
                    <a:rPr lang="en-US" altLang="zh-CN" sz="2000" b="1" baseline="-25000">
                      <a:latin typeface="Arial" panose="020B0604020202020204" pitchFamily="34" charset="0"/>
                    </a:rPr>
                    <a:t>2</a:t>
                  </a:r>
                  <a:endParaRPr lang="en-US" altLang="zh-CN" sz="2000" b="1" baseline="-2500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02" name="矩形 65821"/>
                <p:cNvSpPr/>
                <p:nvPr/>
              </p:nvSpPr>
              <p:spPr>
                <a:xfrm>
                  <a:off x="949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03" name="组合 65822"/>
              <p:cNvGrpSpPr/>
              <p:nvPr/>
            </p:nvGrpSpPr>
            <p:grpSpPr>
              <a:xfrm>
                <a:off x="1251" y="6624"/>
                <a:ext cx="302" cy="384"/>
                <a:chOff x="1251" y="6624"/>
                <a:chExt cx="302" cy="384"/>
              </a:xfrm>
            </p:grpSpPr>
            <p:sp>
              <p:nvSpPr>
                <p:cNvPr id="153004" name="矩形 65823"/>
                <p:cNvSpPr/>
                <p:nvPr/>
              </p:nvSpPr>
              <p:spPr>
                <a:xfrm>
                  <a:off x="1294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05" name="矩形 65824"/>
                <p:cNvSpPr/>
                <p:nvPr/>
              </p:nvSpPr>
              <p:spPr>
                <a:xfrm>
                  <a:off x="1251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06" name="组合 65825"/>
              <p:cNvGrpSpPr/>
              <p:nvPr/>
            </p:nvGrpSpPr>
            <p:grpSpPr>
              <a:xfrm>
                <a:off x="1553" y="6624"/>
                <a:ext cx="302" cy="384"/>
                <a:chOff x="1553" y="6624"/>
                <a:chExt cx="302" cy="384"/>
              </a:xfrm>
            </p:grpSpPr>
            <p:sp>
              <p:nvSpPr>
                <p:cNvPr id="153007" name="矩形 65826"/>
                <p:cNvSpPr/>
                <p:nvPr/>
              </p:nvSpPr>
              <p:spPr>
                <a:xfrm>
                  <a:off x="1596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08" name="矩形 65827"/>
                <p:cNvSpPr/>
                <p:nvPr/>
              </p:nvSpPr>
              <p:spPr>
                <a:xfrm>
                  <a:off x="1553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09" name="组合 65828"/>
              <p:cNvGrpSpPr/>
              <p:nvPr/>
            </p:nvGrpSpPr>
            <p:grpSpPr>
              <a:xfrm>
                <a:off x="1855" y="6624"/>
                <a:ext cx="302" cy="384"/>
                <a:chOff x="1855" y="6624"/>
                <a:chExt cx="302" cy="384"/>
              </a:xfrm>
            </p:grpSpPr>
            <p:sp>
              <p:nvSpPr>
                <p:cNvPr id="153010" name="矩形 65829"/>
                <p:cNvSpPr/>
                <p:nvPr/>
              </p:nvSpPr>
              <p:spPr>
                <a:xfrm>
                  <a:off x="1898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11" name="矩形 65830"/>
                <p:cNvSpPr/>
                <p:nvPr/>
              </p:nvSpPr>
              <p:spPr>
                <a:xfrm>
                  <a:off x="1855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12" name="组合 65831"/>
              <p:cNvGrpSpPr/>
              <p:nvPr/>
            </p:nvGrpSpPr>
            <p:grpSpPr>
              <a:xfrm>
                <a:off x="2157" y="6624"/>
                <a:ext cx="302" cy="384"/>
                <a:chOff x="2157" y="6624"/>
                <a:chExt cx="302" cy="384"/>
              </a:xfrm>
            </p:grpSpPr>
            <p:sp>
              <p:nvSpPr>
                <p:cNvPr id="153013" name="矩形 65832"/>
                <p:cNvSpPr/>
                <p:nvPr/>
              </p:nvSpPr>
              <p:spPr>
                <a:xfrm>
                  <a:off x="2200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14" name="矩形 65833"/>
                <p:cNvSpPr/>
                <p:nvPr/>
              </p:nvSpPr>
              <p:spPr>
                <a:xfrm>
                  <a:off x="2157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015" name="组合 65834"/>
              <p:cNvGrpSpPr/>
              <p:nvPr/>
            </p:nvGrpSpPr>
            <p:grpSpPr>
              <a:xfrm>
                <a:off x="2459" y="6624"/>
                <a:ext cx="302" cy="384"/>
                <a:chOff x="2459" y="6624"/>
                <a:chExt cx="302" cy="384"/>
              </a:xfrm>
            </p:grpSpPr>
            <p:sp>
              <p:nvSpPr>
                <p:cNvPr id="153016" name="矩形 65835"/>
                <p:cNvSpPr/>
                <p:nvPr/>
              </p:nvSpPr>
              <p:spPr>
                <a:xfrm>
                  <a:off x="2502" y="6624"/>
                  <a:ext cx="216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Arial" panose="020B0604020202020204" pitchFamily="34" charset="0"/>
                    </a:rPr>
                    <a:t> </a:t>
                  </a:r>
                  <a:endParaRPr lang="zh-CN" altLang="en-US" sz="2000" dirty="0">
                    <a:latin typeface="Arial" panose="020B0604020202020204" pitchFamily="34" charset="0"/>
                  </a:endParaRPr>
                </a:p>
                <a:p>
                  <a:pPr algn="ctr" eaLnBrk="0" hangingPunct="0"/>
                  <a:endParaRPr lang="zh-CN" altLang="en-US" sz="20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3017" name="矩形 65836"/>
                <p:cNvSpPr/>
                <p:nvPr/>
              </p:nvSpPr>
              <p:spPr>
                <a:xfrm>
                  <a:off x="2459" y="6624"/>
                  <a:ext cx="30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53018" name="矩形 65837"/>
            <p:cNvSpPr/>
            <p:nvPr/>
          </p:nvSpPr>
          <p:spPr>
            <a:xfrm>
              <a:off x="-3" y="-3"/>
              <a:ext cx="2767" cy="7014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53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0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360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3603" name="标题 116737"/>
          <p:cNvSpPr>
            <a:spLocks noGrp="1"/>
          </p:cNvSpPr>
          <p:nvPr>
            <p:ph type="title"/>
          </p:nvPr>
        </p:nvSpPr>
        <p:spPr>
          <a:xfrm>
            <a:off x="2667000" y="188913"/>
            <a:ext cx="7772400" cy="792162"/>
          </a:xfrm>
        </p:spPr>
        <p:txBody>
          <a:bodyPr lIns="92075" tIns="46037" rIns="92075" bIns="46037" anchor="ctr" anchorCtr="0"/>
          <a:p>
            <a:r>
              <a:rPr lang="en-US" altLang="zh-CN"/>
              <a:t>LR(1)</a:t>
            </a:r>
            <a:r>
              <a:rPr lang="zh-CN" altLang="en-US" dirty="0"/>
              <a:t>比</a:t>
            </a:r>
            <a:r>
              <a:rPr lang="en-US" altLang="zh-CN"/>
              <a:t>SLR(1)</a:t>
            </a:r>
            <a:r>
              <a:rPr lang="zh-CN" altLang="en-US" dirty="0"/>
              <a:t>强的例子</a:t>
            </a:r>
            <a:endParaRPr lang="zh-CN" altLang="en-US" dirty="0"/>
          </a:p>
        </p:txBody>
      </p:sp>
      <p:sp>
        <p:nvSpPr>
          <p:cNvPr id="153604" name="矩形 116743"/>
          <p:cNvSpPr/>
          <p:nvPr/>
        </p:nvSpPr>
        <p:spPr>
          <a:xfrm>
            <a:off x="3962400" y="1628775"/>
            <a:ext cx="2819400" cy="32004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0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solidFill>
                  <a:srgbClr val="00FF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，    #</a:t>
            </a:r>
            <a:endParaRPr lang="en-US" altLang="zh-CN" sz="3200" b="1" i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 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       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宋体" panose="02010600030101010101" pitchFamily="2" charset="-122"/>
              </a:rPr>
              <a:t>*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=/#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id,    =/#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宋体" panose="02010600030101010101" pitchFamily="2" charset="-122"/>
                <a:sym typeface="Symbol" panose="05050102010706020507" pitchFamily="18" charset="2"/>
              </a:rPr>
              <a:t></a:t>
            </a:r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latin typeface="Times New Roman" panose="02020603050405020304" pitchFamily="18" charset="0"/>
              </a:rPr>
              <a:t>,        #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153605" name="矩形 116744"/>
          <p:cNvSpPr/>
          <p:nvPr/>
        </p:nvSpPr>
        <p:spPr>
          <a:xfrm>
            <a:off x="7543800" y="1628775"/>
            <a:ext cx="2819400" cy="14478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2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,  #</a:t>
            </a:r>
            <a:endParaRPr lang="en-US" altLang="zh-CN" sz="3200" b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,         #</a:t>
            </a:r>
            <a:endParaRPr lang="zh-CN" altLang="en-US" sz="3200" b="1" dirty="0">
              <a:solidFill>
                <a:srgbClr val="00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06" name="直接连接符 116745"/>
          <p:cNvSpPr/>
          <p:nvPr/>
        </p:nvSpPr>
        <p:spPr>
          <a:xfrm>
            <a:off x="6781800" y="2390775"/>
            <a:ext cx="762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153607" name="矩形 116746"/>
          <p:cNvSpPr/>
          <p:nvPr/>
        </p:nvSpPr>
        <p:spPr>
          <a:xfrm>
            <a:off x="6934200" y="1857375"/>
            <a:ext cx="609600" cy="533400"/>
          </a:xfrm>
          <a:prstGeom prst="rect">
            <a:avLst/>
          </a:prstGeom>
          <a:noFill/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endParaRPr lang="zh-CN" altLang="en-US" sz="3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3608" name="矩形 116748"/>
          <p:cNvSpPr/>
          <p:nvPr/>
        </p:nvSpPr>
        <p:spPr>
          <a:xfrm>
            <a:off x="1905000" y="1628775"/>
            <a:ext cx="2133600" cy="32400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宋体" panose="02010600030101010101" pitchFamily="2" charset="-122"/>
              </a:rPr>
              <a:t>*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Times New Roman" panose="02020603050405020304" pitchFamily="18" charset="0"/>
              </a:rPr>
              <a:t>id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462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4627" name="标题 66561"/>
          <p:cNvSpPr>
            <a:spLocks noGrp="1"/>
          </p:cNvSpPr>
          <p:nvPr>
            <p:ph type="title"/>
          </p:nvPr>
        </p:nvSpPr>
        <p:spPr>
          <a:xfrm>
            <a:off x="1992313" y="188913"/>
            <a:ext cx="8447087" cy="731837"/>
          </a:xfrm>
        </p:spPr>
        <p:txBody>
          <a:bodyPr lIns="92075" tIns="46037" rIns="92075" bIns="46037" anchor="ctr" anchorCtr="0"/>
          <a:p>
            <a:r>
              <a:rPr lang="en-US" altLang="zh-CN" sz="4000"/>
              <a:t>4.2.4.5 LALR(1)</a:t>
            </a:r>
            <a:r>
              <a:rPr lang="zh-CN" altLang="en-US" sz="4000" dirty="0"/>
              <a:t>分析简介（了解）</a:t>
            </a:r>
            <a:endParaRPr lang="zh-CN" altLang="en-US" sz="4000" dirty="0"/>
          </a:p>
        </p:txBody>
      </p:sp>
      <p:sp>
        <p:nvSpPr>
          <p:cNvPr id="66563" name="文本占位符 66562"/>
          <p:cNvSpPr>
            <a:spLocks noGrp="1"/>
          </p:cNvSpPr>
          <p:nvPr>
            <p:ph idx="1"/>
          </p:nvPr>
        </p:nvSpPr>
        <p:spPr>
          <a:xfrm>
            <a:off x="2278063" y="981075"/>
            <a:ext cx="7705725" cy="51117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从前面的介绍可知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每个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项目均由两部分组成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一是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称为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项目的</a:t>
            </a:r>
            <a:r>
              <a:rPr kumimoji="0" lang="zh-CN" altLang="en-US" sz="2800" b="0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方正姚体" panose="02010601030101010101" pitchFamily="2" charset="-122"/>
                <a:cs typeface="+mn-cs"/>
              </a:rPr>
              <a:t>核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;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一是向前搜索符号集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对于移进项目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搜索符集无作用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;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对于归约项目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它指明了在扫描到哪些符号时进行归约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上述原理解决了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分析中所不能解决的一些冲突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使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分析比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分析的能力有明显的提高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也有缺点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: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分析表状态数过大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使分析的效率降低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为解决二者之间的能力与效率之矛盾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目前最流行的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分析是最佳方案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4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565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5651" name="标题 67585"/>
          <p:cNvSpPr>
            <a:spLocks noGrp="1"/>
          </p:cNvSpPr>
          <p:nvPr>
            <p:ph type="title"/>
          </p:nvPr>
        </p:nvSpPr>
        <p:spPr>
          <a:xfrm>
            <a:off x="2667000" y="115888"/>
            <a:ext cx="7772400" cy="658812"/>
          </a:xfrm>
        </p:spPr>
        <p:txBody>
          <a:bodyPr lIns="92075" tIns="46037" rIns="92075" bIns="46037" anchor="ctr" anchorCtr="0"/>
          <a:p>
            <a:r>
              <a:rPr lang="en-US" altLang="zh-CN" sz="4000"/>
              <a:t>LALR(1)</a:t>
            </a:r>
            <a:r>
              <a:rPr lang="zh-CN" altLang="en-US" sz="4000" dirty="0"/>
              <a:t>分析简介（续）</a:t>
            </a:r>
            <a:endParaRPr lang="zh-CN" altLang="en-US" sz="4000" dirty="0"/>
          </a:p>
        </p:txBody>
      </p:sp>
      <p:sp>
        <p:nvSpPr>
          <p:cNvPr id="67587" name="文本占位符 67586"/>
          <p:cNvSpPr>
            <a:spLocks noGrp="1"/>
          </p:cNvSpPr>
          <p:nvPr>
            <p:ph idx="1"/>
          </p:nvPr>
        </p:nvSpPr>
        <p:spPr>
          <a:xfrm>
            <a:off x="1919288" y="908050"/>
            <a:ext cx="8520113" cy="51879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1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Lookahead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-LR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是由</a:t>
            </a:r>
            <a:r>
              <a:rPr kumimoji="0" lang="en-US" altLang="zh-CN" sz="24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F.DeRemer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提出的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其基本思想就是将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项目集中的同心集合并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将其压缩为较小的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DFA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600" b="0" i="0" u="none" strike="noStrike" kern="1200" cap="none" spc="0" normalizeH="0" baseline="0" noProof="1" dirty="0">
                <a:solidFill>
                  <a:srgbClr val="00FF00"/>
                </a:solidFill>
                <a:effectLst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同心集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：是指那些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LR(0)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项目完全相同但向前搜索符号不同的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项目集。</a:t>
            </a:r>
            <a:endParaRPr kumimoji="0" lang="zh-CN" altLang="en-US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若压缩过程并未带来新的冲突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则分析表可大大地简化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状态数与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SLR(1),LR(0)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DFA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相同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教材中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P162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－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P165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给出了文法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G[E]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的例子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合并前该文法有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22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个状态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合并后只有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12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个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方法的分析能力介于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与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之间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是目前最流行的分析技术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目前已有许多自动构造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LALR(1)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分析表的工具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最典型的当属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YACC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其相关内容将在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&lt;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编译原理课程设计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&gt;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中给大家作详细介绍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zh-CN" altLang="en-US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667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6675" name="标题 117761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en-US" altLang="zh-CN"/>
              <a:t>LALR(1)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117763" name="文本占位符 117762"/>
          <p:cNvSpPr>
            <a:spLocks noGrp="1"/>
          </p:cNvSpPr>
          <p:nvPr>
            <p:ph idx="1"/>
          </p:nvPr>
        </p:nvSpPr>
        <p:spPr/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LALR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和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的分析表有同样多的状态，而规范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分析表要大得多。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LALR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的能力介于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和规范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之间。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1300" name="内容占位符 311299"/>
          <p:cNvGraphicFramePr/>
          <p:nvPr>
            <p:ph sz="half" idx="2"/>
          </p:nvPr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523230" imgH="2482850" progId="Word.Document.8">
                  <p:embed/>
                </p:oleObj>
              </mc:Choice>
              <mc:Fallback>
                <p:oleObj name="" r:id="rId1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2832100" y="2257425"/>
              <a:ext cx="136525" cy="2571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2832100" y="2257425"/>
                <a:ext cx="1365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3067050" y="2333625"/>
              <a:ext cx="190500" cy="254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3067050" y="2333625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4" name="墨迹 3"/>
              <p14:cNvContentPartPr/>
              <p14:nvPr/>
            </p14:nvContentPartPr>
            <p14:xfrm>
              <a:off x="3181350" y="2282825"/>
              <a:ext cx="12700" cy="1746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9"/>
            </p:blipFill>
            <p:spPr>
              <a:xfrm>
                <a:off x="3181350" y="2282825"/>
                <a:ext cx="12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317875" y="2232025"/>
              <a:ext cx="123825" cy="231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317875" y="2232025"/>
                <a:ext cx="1238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3568700" y="2111375"/>
              <a:ext cx="25400" cy="3714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3568700" y="2111375"/>
                <a:ext cx="254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3663950" y="2111375"/>
              <a:ext cx="31750" cy="314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3663950" y="2111375"/>
                <a:ext cx="317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3533775" y="2193925"/>
              <a:ext cx="219075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3533775" y="2193925"/>
                <a:ext cx="2190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3502025" y="2298700"/>
              <a:ext cx="222250" cy="22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3502025" y="2298700"/>
                <a:ext cx="222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2635250" y="2378075"/>
              <a:ext cx="41275" cy="98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2635250" y="2378075"/>
                <a:ext cx="412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2587625" y="2794000"/>
              <a:ext cx="174625" cy="225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2587625" y="2794000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2857500" y="2917825"/>
              <a:ext cx="511175" cy="285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2857500" y="2917825"/>
                <a:ext cx="511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3286125" y="2816225"/>
              <a:ext cx="177800" cy="244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3286125" y="2816225"/>
                <a:ext cx="1778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3032125" y="2676525"/>
              <a:ext cx="117475" cy="238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3032125" y="2676525"/>
                <a:ext cx="1174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3048000" y="2619375"/>
              <a:ext cx="200025" cy="2413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3048000" y="2619375"/>
                <a:ext cx="2000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3038475" y="2619375"/>
              <a:ext cx="161925" cy="31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3038475" y="2619375"/>
                <a:ext cx="161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3063875" y="2689225"/>
              <a:ext cx="174625" cy="41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3063875" y="2689225"/>
                <a:ext cx="1746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2714625" y="3009900"/>
              <a:ext cx="600075" cy="390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2714625" y="3009900"/>
                <a:ext cx="6000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3222625" y="3267075"/>
              <a:ext cx="184150" cy="2444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3222625" y="3267075"/>
                <a:ext cx="184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3060700" y="3076575"/>
              <a:ext cx="114300" cy="171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3060700" y="3076575"/>
                <a:ext cx="114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3533775" y="3302000"/>
              <a:ext cx="165100" cy="2476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3533775" y="3302000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3543300" y="3314700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3543300" y="3314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3533775" y="3432175"/>
              <a:ext cx="114300" cy="12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3533775" y="343217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3717925" y="3387725"/>
              <a:ext cx="139700" cy="857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3717925" y="3387725"/>
                <a:ext cx="1397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3794125" y="3330575"/>
              <a:ext cx="133350" cy="174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3794125" y="3330575"/>
                <a:ext cx="133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3524250" y="3276600"/>
              <a:ext cx="209550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3524250" y="3276600"/>
                <a:ext cx="2095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3952875" y="3362325"/>
              <a:ext cx="63500" cy="82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3952875" y="3362325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4070350" y="3321050"/>
              <a:ext cx="120650" cy="2159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4070350" y="3321050"/>
                <a:ext cx="1206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3981450" y="3359150"/>
              <a:ext cx="15875" cy="666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3981450" y="3359150"/>
                <a:ext cx="158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4244975" y="301942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5"/>
            </p:blipFill>
            <p:spPr>
              <a:xfrm>
                <a:off x="4244975" y="3019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4175125" y="2895600"/>
              <a:ext cx="200025" cy="5048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4175125" y="2895600"/>
                <a:ext cx="20002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206875" y="2952750"/>
              <a:ext cx="250825" cy="3429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206875" y="2952750"/>
                <a:ext cx="2508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4568825" y="3400425"/>
              <a:ext cx="384175" cy="1174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4568825" y="3400425"/>
                <a:ext cx="3841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060950" y="3470275"/>
              <a:ext cx="19050" cy="158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060950" y="3470275"/>
                <a:ext cx="19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5051425" y="3482975"/>
              <a:ext cx="76200" cy="298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5051425" y="3482975"/>
                <a:ext cx="762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5121275" y="3648075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45"/>
            </p:blipFill>
            <p:spPr>
              <a:xfrm>
                <a:off x="5121275" y="3648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5264150" y="3346450"/>
              <a:ext cx="336550" cy="396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5264150" y="3346450"/>
                <a:ext cx="3365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5048250" y="3463925"/>
              <a:ext cx="92075" cy="1619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5048250" y="3463925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5080000" y="3638550"/>
              <a:ext cx="13970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5080000" y="3638550"/>
                <a:ext cx="139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5664200" y="3435350"/>
              <a:ext cx="92075" cy="88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5664200" y="3435350"/>
                <a:ext cx="920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5715000" y="3552825"/>
              <a:ext cx="69850" cy="1651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5715000" y="3552825"/>
                <a:ext cx="698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5813425" y="3397250"/>
              <a:ext cx="168275" cy="3365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5813425" y="3397250"/>
                <a:ext cx="168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6019800" y="3384550"/>
              <a:ext cx="361950" cy="546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6019800" y="3384550"/>
                <a:ext cx="36195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6645275" y="3422650"/>
              <a:ext cx="123825" cy="2889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6645275" y="3422650"/>
                <a:ext cx="1238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6877050" y="3362325"/>
              <a:ext cx="57150" cy="333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6877050" y="3362325"/>
                <a:ext cx="571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6931025" y="3302000"/>
              <a:ext cx="57150" cy="3905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6931025" y="3302000"/>
                <a:ext cx="571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6800850" y="3416300"/>
              <a:ext cx="206375" cy="31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6800850" y="3416300"/>
                <a:ext cx="2063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6800850" y="3502025"/>
              <a:ext cx="263525" cy="76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6800850" y="3502025"/>
                <a:ext cx="2635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2705100" y="4162425"/>
              <a:ext cx="219075" cy="2603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2705100" y="4162425"/>
                <a:ext cx="2190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2832100" y="4384675"/>
              <a:ext cx="12700" cy="244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2832100" y="4384675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2790825" y="4568825"/>
              <a:ext cx="180975" cy="1714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2790825" y="4568825"/>
                <a:ext cx="1809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2517775" y="4403725"/>
              <a:ext cx="158750" cy="288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2517775" y="4403725"/>
                <a:ext cx="158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5641975" y="806450"/>
              <a:ext cx="41275" cy="190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5641975" y="806450"/>
                <a:ext cx="412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7870825" y="784225"/>
              <a:ext cx="146050" cy="161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7870825" y="784225"/>
                <a:ext cx="146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7962900" y="1800225"/>
              <a:ext cx="73025" cy="1809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7962900" y="1800225"/>
                <a:ext cx="730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9902825" y="1752600"/>
              <a:ext cx="219075" cy="165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9902825" y="1752600"/>
                <a:ext cx="2190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10013950" y="1749425"/>
              <a:ext cx="34925" cy="2254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10013950" y="1749425"/>
                <a:ext cx="34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5616575" y="1743075"/>
              <a:ext cx="111125" cy="266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5616575" y="1743075"/>
                <a:ext cx="1111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5689600" y="1771650"/>
              <a:ext cx="152400" cy="444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5689600" y="1771650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2806700" y="4889500"/>
              <a:ext cx="88900" cy="311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2806700" y="4889500"/>
                <a:ext cx="889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2813050" y="4899025"/>
              <a:ext cx="149225" cy="571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2813050" y="4899025"/>
                <a:ext cx="149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3054350" y="5032375"/>
              <a:ext cx="685800" cy="22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3054350" y="5032375"/>
                <a:ext cx="685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3622675" y="4933950"/>
              <a:ext cx="146050" cy="2032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3622675" y="493395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3302000" y="4695825"/>
              <a:ext cx="149225" cy="2921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3302000" y="4695825"/>
                <a:ext cx="1492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3905250" y="4854575"/>
              <a:ext cx="146050" cy="3397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3905250" y="4854575"/>
                <a:ext cx="1460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4213225" y="4940300"/>
              <a:ext cx="450850" cy="635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4213225" y="4940300"/>
                <a:ext cx="450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4565650" y="4854575"/>
              <a:ext cx="161925" cy="2254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4565650" y="4854575"/>
                <a:ext cx="161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4946650" y="4756150"/>
              <a:ext cx="209550" cy="266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4946650" y="4756150"/>
                <a:ext cx="2095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5029200" y="4800600"/>
              <a:ext cx="53975" cy="2952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5029200" y="4800600"/>
                <a:ext cx="539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4333875" y="4673600"/>
              <a:ext cx="117475" cy="2635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4333875" y="4673600"/>
                <a:ext cx="1174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2038350" y="5149850"/>
              <a:ext cx="76200" cy="698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2038350" y="51498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2168525" y="5073650"/>
              <a:ext cx="88900" cy="158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2168525" y="5073650"/>
                <a:ext cx="88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2298700" y="5086350"/>
              <a:ext cx="88900" cy="25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2298700" y="5086350"/>
                <a:ext cx="88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2327275" y="5035550"/>
              <a:ext cx="15875" cy="1270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2327275" y="5035550"/>
                <a:ext cx="15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2432050" y="4987925"/>
              <a:ext cx="76200" cy="1873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2432050" y="4987925"/>
                <a:ext cx="76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2549525" y="4857750"/>
              <a:ext cx="53975" cy="3460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2549525" y="4857750"/>
                <a:ext cx="539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2619375" y="4845050"/>
              <a:ext cx="25400" cy="298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2619375" y="4845050"/>
                <a:ext cx="25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2514600" y="4908550"/>
              <a:ext cx="161925" cy="412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2514600" y="4908550"/>
                <a:ext cx="161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2517775" y="5019675"/>
              <a:ext cx="215900" cy="444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2517775" y="5019675"/>
                <a:ext cx="215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2012950" y="5441950"/>
              <a:ext cx="63500" cy="1238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2012950" y="5441950"/>
                <a:ext cx="635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2127250" y="5400675"/>
              <a:ext cx="130175" cy="2159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2127250" y="5400675"/>
                <a:ext cx="130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2127250" y="5407025"/>
              <a:ext cx="82550" cy="31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2127250" y="5407025"/>
                <a:ext cx="825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2168525" y="5514975"/>
              <a:ext cx="117475" cy="31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2168525" y="5514975"/>
                <a:ext cx="1174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2311400" y="5473700"/>
              <a:ext cx="92075" cy="222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2311400" y="5473700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2343150" y="5381625"/>
              <a:ext cx="25400" cy="1936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2343150" y="5381625"/>
                <a:ext cx="25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2447925" y="5378450"/>
              <a:ext cx="107950" cy="1968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2447925" y="5378450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2638425" y="5276850"/>
              <a:ext cx="38100" cy="3079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2638425" y="5276850"/>
                <a:ext cx="381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2692400" y="5248275"/>
              <a:ext cx="34925" cy="2825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2692400" y="5248275"/>
                <a:ext cx="34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2587625" y="5334000"/>
              <a:ext cx="123825" cy="317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2587625" y="53340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2622550" y="5362575"/>
              <a:ext cx="161925" cy="730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2622550" y="5362575"/>
                <a:ext cx="161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2689225" y="4756150"/>
              <a:ext cx="355600" cy="508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2689225" y="4756150"/>
                <a:ext cx="355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1628775" y="5076825"/>
              <a:ext cx="215900" cy="196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1628775" y="5076825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1619250" y="5486400"/>
              <a:ext cx="85725" cy="25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1619250" y="5486400"/>
                <a:ext cx="857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1616075" y="5438775"/>
              <a:ext cx="31750" cy="2254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1616075" y="5438775"/>
                <a:ext cx="31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1616075" y="5435600"/>
              <a:ext cx="104775" cy="2984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1616075" y="5435600"/>
                <a:ext cx="1047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1717675" y="5441950"/>
              <a:ext cx="82550" cy="2857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1717675" y="5441950"/>
                <a:ext cx="825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1806575" y="5356225"/>
              <a:ext cx="41275" cy="3175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1806575" y="5356225"/>
                <a:ext cx="412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1825625" y="5473700"/>
              <a:ext cx="6350" cy="36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45"/>
            </p:blipFill>
            <p:spPr>
              <a:xfrm>
                <a:off x="1825625" y="5473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1847850" y="5356225"/>
              <a:ext cx="95250" cy="381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1847850" y="5356225"/>
                <a:ext cx="95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3082925" y="5203825"/>
              <a:ext cx="1933575" cy="3746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3082925" y="5203825"/>
                <a:ext cx="19335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3117850" y="5191125"/>
              <a:ext cx="177800" cy="412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3117850" y="5191125"/>
                <a:ext cx="1778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3387725" y="5553075"/>
              <a:ext cx="66675" cy="635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3387725" y="5553075"/>
                <a:ext cx="666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3505200" y="5467350"/>
              <a:ext cx="127000" cy="2698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3505200" y="5467350"/>
                <a:ext cx="1270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3517900" y="5438775"/>
              <a:ext cx="76200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3517900" y="5438775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3530600" y="5540375"/>
              <a:ext cx="127000" cy="127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3530600" y="5540375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3683000" y="5568950"/>
              <a:ext cx="107950" cy="158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3683000" y="5568950"/>
                <a:ext cx="107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3711575" y="5495925"/>
              <a:ext cx="57150" cy="2222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3711575" y="5495925"/>
                <a:ext cx="57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3803650" y="5527675"/>
              <a:ext cx="82550" cy="1555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3803650" y="5527675"/>
                <a:ext cx="825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3952875" y="5365750"/>
              <a:ext cx="38100" cy="3968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3952875" y="5365750"/>
                <a:ext cx="381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3994150" y="5391150"/>
              <a:ext cx="50800" cy="2889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3994150" y="5391150"/>
                <a:ext cx="508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3889375" y="5422900"/>
              <a:ext cx="142875" cy="635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3889375" y="5422900"/>
                <a:ext cx="1428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3930650" y="5524500"/>
              <a:ext cx="104775" cy="349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3930650" y="5524500"/>
                <a:ext cx="1047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3806825" y="5480050"/>
              <a:ext cx="28575" cy="2381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3806825" y="5480050"/>
                <a:ext cx="28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3473450" y="5384800"/>
              <a:ext cx="200025" cy="4857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3473450" y="5384800"/>
                <a:ext cx="20002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3686175" y="4902200"/>
              <a:ext cx="644525" cy="4889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3686175" y="4902200"/>
                <a:ext cx="6445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3654425" y="5232400"/>
              <a:ext cx="155575" cy="1333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3654425" y="5232400"/>
                <a:ext cx="1555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4124325" y="5273675"/>
              <a:ext cx="22225" cy="1428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4124325" y="5273675"/>
                <a:ext cx="22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4162425" y="5299075"/>
              <a:ext cx="57150" cy="793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4162425" y="5299075"/>
                <a:ext cx="571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4140200" y="5394325"/>
              <a:ext cx="82550" cy="146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4140200" y="5394325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4175125" y="5381625"/>
              <a:ext cx="6350" cy="3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45"/>
            </p:blipFill>
            <p:spPr>
              <a:xfrm>
                <a:off x="4175125" y="538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4270375" y="5229225"/>
              <a:ext cx="231775" cy="2635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4270375" y="5229225"/>
                <a:ext cx="231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4241800" y="5245100"/>
              <a:ext cx="130175" cy="666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4241800" y="5245100"/>
                <a:ext cx="1301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4518025" y="5194300"/>
              <a:ext cx="120650" cy="1651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4518025" y="519430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4524375" y="5162550"/>
              <a:ext cx="88900" cy="3619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4524375" y="5162550"/>
                <a:ext cx="889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4591050" y="5219700"/>
              <a:ext cx="6350" cy="36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45"/>
            </p:blipFill>
            <p:spPr>
              <a:xfrm>
                <a:off x="4591050" y="5219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4660900" y="5260975"/>
              <a:ext cx="41275" cy="1397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4660900" y="5260975"/>
                <a:ext cx="41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4692650" y="5219700"/>
              <a:ext cx="133350" cy="1682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4692650" y="5219700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4806950" y="5102225"/>
              <a:ext cx="101600" cy="3683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4806950" y="5102225"/>
                <a:ext cx="1016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4876800" y="5143500"/>
              <a:ext cx="60325" cy="762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4876800" y="5143500"/>
                <a:ext cx="603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4886325" y="5089525"/>
              <a:ext cx="158750" cy="311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4886325" y="5089525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5089525" y="5162550"/>
              <a:ext cx="200025" cy="3587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5089525" y="5162550"/>
                <a:ext cx="200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4587875" y="5133975"/>
              <a:ext cx="104775" cy="381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4587875" y="5133975"/>
                <a:ext cx="1047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4721225" y="5086350"/>
              <a:ext cx="111125" cy="2889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4721225" y="5086350"/>
                <a:ext cx="1111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2876550" y="5267325"/>
              <a:ext cx="574675" cy="9080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2876550" y="5267325"/>
                <a:ext cx="574675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3375025" y="6057900"/>
              <a:ext cx="155575" cy="1682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3375025" y="6057900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3051175" y="5832475"/>
              <a:ext cx="146050" cy="215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3051175" y="5832475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3035300" y="5756275"/>
              <a:ext cx="95250" cy="920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3035300" y="5756275"/>
                <a:ext cx="95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3048000" y="5880100"/>
              <a:ext cx="136525" cy="127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3048000" y="5880100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5616575" y="2838450"/>
              <a:ext cx="149225" cy="292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5616575" y="2838450"/>
                <a:ext cx="1492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3692525" y="5883275"/>
              <a:ext cx="120650" cy="3714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3692525" y="5883275"/>
                <a:ext cx="1206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3930650" y="6099175"/>
              <a:ext cx="304800" cy="762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3930650" y="6099175"/>
                <a:ext cx="304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4171950" y="6054725"/>
              <a:ext cx="123825" cy="1936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4171950" y="6054725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3946525" y="5918200"/>
              <a:ext cx="146050" cy="571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3946525" y="5918200"/>
                <a:ext cx="146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4010025" y="5895975"/>
              <a:ext cx="57150" cy="1746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4010025" y="5895975"/>
                <a:ext cx="57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4416425" y="5886450"/>
              <a:ext cx="149225" cy="3302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4416425" y="5886450"/>
                <a:ext cx="1492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7800975" y="2962275"/>
              <a:ext cx="73025" cy="1936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7800975" y="2962275"/>
                <a:ext cx="730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4699000" y="5956300"/>
              <a:ext cx="298450" cy="508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4699000" y="5956300"/>
                <a:ext cx="2984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4899025" y="5889625"/>
              <a:ext cx="165100" cy="2063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4899025" y="5889625"/>
                <a:ext cx="1651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4733925" y="5727700"/>
              <a:ext cx="139700" cy="2000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4733925" y="5727700"/>
                <a:ext cx="139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9709150" y="2828925"/>
              <a:ext cx="314325" cy="2381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9709150" y="2828925"/>
                <a:ext cx="314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5260975" y="5759450"/>
              <a:ext cx="174625" cy="3079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5260975" y="5759450"/>
                <a:ext cx="1746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5803900" y="5511800"/>
              <a:ext cx="180975" cy="2413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5803900" y="5511800"/>
                <a:ext cx="180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5807075" y="5394325"/>
              <a:ext cx="136525" cy="317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5807075" y="5394325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5835650" y="5537200"/>
              <a:ext cx="152400" cy="285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5835650" y="5537200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6076950" y="5524500"/>
              <a:ext cx="149225" cy="539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6076950" y="5524500"/>
                <a:ext cx="149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6130925" y="5403850"/>
              <a:ext cx="28575" cy="3206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6130925" y="5403850"/>
                <a:ext cx="285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墨迹 159"/>
              <p14:cNvContentPartPr/>
              <p14:nvPr/>
            </p14:nvContentPartPr>
            <p14:xfrm>
              <a:off x="6330950" y="5400675"/>
              <a:ext cx="123825" cy="2444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0"/>
            </p:blipFill>
            <p:spPr>
              <a:xfrm>
                <a:off x="6330950" y="5400675"/>
                <a:ext cx="123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墨迹 160"/>
              <p14:cNvContentPartPr/>
              <p14:nvPr/>
            </p14:nvContentPartPr>
            <p14:xfrm>
              <a:off x="6575425" y="5407025"/>
              <a:ext cx="44450" cy="1206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2"/>
            </p:blipFill>
            <p:spPr>
              <a:xfrm>
                <a:off x="6575425" y="5407025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墨迹 161"/>
              <p14:cNvContentPartPr/>
              <p14:nvPr/>
            </p14:nvContentPartPr>
            <p14:xfrm>
              <a:off x="6724650" y="5241925"/>
              <a:ext cx="69850" cy="4921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4"/>
            </p:blipFill>
            <p:spPr>
              <a:xfrm>
                <a:off x="6724650" y="5241925"/>
                <a:ext cx="698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墨迹 162"/>
              <p14:cNvContentPartPr/>
              <p14:nvPr/>
            </p14:nvContentPartPr>
            <p14:xfrm>
              <a:off x="6813550" y="5232400"/>
              <a:ext cx="85725" cy="4254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6"/>
            </p:blipFill>
            <p:spPr>
              <a:xfrm>
                <a:off x="6813550" y="5232400"/>
                <a:ext cx="857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墨迹 163"/>
              <p14:cNvContentPartPr/>
              <p14:nvPr/>
            </p14:nvContentPartPr>
            <p14:xfrm>
              <a:off x="6648450" y="5349875"/>
              <a:ext cx="222250" cy="381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8"/>
            </p:blipFill>
            <p:spPr>
              <a:xfrm>
                <a:off x="6648450" y="5349875"/>
                <a:ext cx="222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5" name="墨迹 164"/>
              <p14:cNvContentPartPr/>
              <p14:nvPr/>
            </p14:nvContentPartPr>
            <p14:xfrm>
              <a:off x="6705600" y="5426075"/>
              <a:ext cx="123825" cy="1143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0"/>
            </p:blipFill>
            <p:spPr>
              <a:xfrm>
                <a:off x="6705600" y="5426075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6" name="墨迹 165"/>
              <p14:cNvContentPartPr/>
              <p14:nvPr/>
            </p14:nvContentPartPr>
            <p14:xfrm>
              <a:off x="5178425" y="5711825"/>
              <a:ext cx="403225" cy="5397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2"/>
            </p:blipFill>
            <p:spPr>
              <a:xfrm>
                <a:off x="5178425" y="5711825"/>
                <a:ext cx="40322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墨迹 166"/>
              <p14:cNvContentPartPr/>
              <p14:nvPr/>
            </p14:nvContentPartPr>
            <p14:xfrm>
              <a:off x="5695950" y="5626100"/>
              <a:ext cx="1412875" cy="2540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4"/>
            </p:blipFill>
            <p:spPr>
              <a:xfrm>
                <a:off x="5695950" y="5626100"/>
                <a:ext cx="141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墨迹 167"/>
              <p14:cNvContentPartPr/>
              <p14:nvPr/>
            </p14:nvContentPartPr>
            <p14:xfrm>
              <a:off x="2787650" y="4197350"/>
              <a:ext cx="34925" cy="1651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6"/>
            </p:blipFill>
            <p:spPr>
              <a:xfrm>
                <a:off x="2787650" y="4197350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墨迹 168"/>
              <p14:cNvContentPartPr/>
              <p14:nvPr/>
            </p14:nvContentPartPr>
            <p14:xfrm>
              <a:off x="6680200" y="4162425"/>
              <a:ext cx="304800" cy="3937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8"/>
            </p:blipFill>
            <p:spPr>
              <a:xfrm>
                <a:off x="6680200" y="4162425"/>
                <a:ext cx="304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墨迹 169"/>
              <p14:cNvContentPartPr/>
              <p14:nvPr/>
            </p14:nvContentPartPr>
            <p14:xfrm>
              <a:off x="6816725" y="4206875"/>
              <a:ext cx="31750" cy="2413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0"/>
            </p:blipFill>
            <p:spPr>
              <a:xfrm>
                <a:off x="6816725" y="4206875"/>
                <a:ext cx="31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墨迹 170"/>
              <p14:cNvContentPartPr/>
              <p14:nvPr/>
            </p14:nvContentPartPr>
            <p14:xfrm>
              <a:off x="7038975" y="4289425"/>
              <a:ext cx="355600" cy="635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2"/>
            </p:blipFill>
            <p:spPr>
              <a:xfrm>
                <a:off x="7038975" y="4289425"/>
                <a:ext cx="355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墨迹 171"/>
              <p14:cNvContentPartPr/>
              <p14:nvPr/>
            </p14:nvContentPartPr>
            <p14:xfrm>
              <a:off x="7286625" y="4225925"/>
              <a:ext cx="165100" cy="1746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4"/>
            </p:blipFill>
            <p:spPr>
              <a:xfrm>
                <a:off x="7286625" y="4225925"/>
                <a:ext cx="165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墨迹 172"/>
              <p14:cNvContentPartPr/>
              <p14:nvPr/>
            </p14:nvContentPartPr>
            <p14:xfrm>
              <a:off x="7099300" y="4013200"/>
              <a:ext cx="117475" cy="1936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6"/>
            </p:blipFill>
            <p:spPr>
              <a:xfrm>
                <a:off x="7099300" y="4013200"/>
                <a:ext cx="117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墨迹 173"/>
              <p14:cNvContentPartPr/>
              <p14:nvPr/>
            </p14:nvContentPartPr>
            <p14:xfrm>
              <a:off x="7613650" y="4092575"/>
              <a:ext cx="107950" cy="2635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8"/>
            </p:blipFill>
            <p:spPr>
              <a:xfrm>
                <a:off x="7613650" y="4092575"/>
                <a:ext cx="1079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墨迹 174"/>
              <p14:cNvContentPartPr/>
              <p14:nvPr/>
            </p14:nvContentPartPr>
            <p14:xfrm>
              <a:off x="7645400" y="4219575"/>
              <a:ext cx="6350" cy="36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45"/>
            </p:blipFill>
            <p:spPr>
              <a:xfrm>
                <a:off x="7645400" y="4219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7473950" y="4029075"/>
              <a:ext cx="371475" cy="4222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7473950" y="4029075"/>
                <a:ext cx="3714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7953375" y="4159250"/>
              <a:ext cx="384175" cy="508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7953375" y="4159250"/>
                <a:ext cx="3841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8277225" y="4095750"/>
              <a:ext cx="38100" cy="1079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8277225" y="409575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8178800" y="3895725"/>
              <a:ext cx="6350" cy="36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45"/>
            </p:blipFill>
            <p:spPr>
              <a:xfrm>
                <a:off x="8178800" y="3895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0" name="墨迹 179"/>
              <p14:cNvContentPartPr/>
              <p14:nvPr/>
            </p14:nvContentPartPr>
            <p14:xfrm>
              <a:off x="8451850" y="4000500"/>
              <a:ext cx="365125" cy="4381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8"/>
            </p:blipFill>
            <p:spPr>
              <a:xfrm>
                <a:off x="8451850" y="4000500"/>
                <a:ext cx="3651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1" name="墨迹 180"/>
              <p14:cNvContentPartPr/>
              <p14:nvPr/>
            </p14:nvContentPartPr>
            <p14:xfrm>
              <a:off x="8540750" y="4079875"/>
              <a:ext cx="111125" cy="2476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0"/>
            </p:blipFill>
            <p:spPr>
              <a:xfrm>
                <a:off x="8540750" y="4079875"/>
                <a:ext cx="1111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2" name="墨迹 181"/>
              <p14:cNvContentPartPr/>
              <p14:nvPr/>
            </p14:nvContentPartPr>
            <p14:xfrm>
              <a:off x="8886825" y="4162425"/>
              <a:ext cx="311150" cy="95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2"/>
            </p:blipFill>
            <p:spPr>
              <a:xfrm>
                <a:off x="8886825" y="4162425"/>
                <a:ext cx="3111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3" name="墨迹 182"/>
              <p14:cNvContentPartPr/>
              <p14:nvPr/>
            </p14:nvContentPartPr>
            <p14:xfrm>
              <a:off x="9124950" y="4073525"/>
              <a:ext cx="165100" cy="1714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4"/>
            </p:blipFill>
            <p:spPr>
              <a:xfrm>
                <a:off x="9124950" y="4073525"/>
                <a:ext cx="165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4" name="墨迹 183"/>
              <p14:cNvContentPartPr/>
              <p14:nvPr/>
            </p14:nvContentPartPr>
            <p14:xfrm>
              <a:off x="9366250" y="3975100"/>
              <a:ext cx="139700" cy="1905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6"/>
            </p:blipFill>
            <p:spPr>
              <a:xfrm>
                <a:off x="9366250" y="397510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5" name="墨迹 184"/>
              <p14:cNvContentPartPr/>
              <p14:nvPr/>
            </p14:nvContentPartPr>
            <p14:xfrm>
              <a:off x="9305925" y="3905250"/>
              <a:ext cx="241300" cy="3397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8"/>
            </p:blipFill>
            <p:spPr>
              <a:xfrm>
                <a:off x="9305925" y="3905250"/>
                <a:ext cx="2413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6" name="墨迹 185"/>
              <p14:cNvContentPartPr/>
              <p14:nvPr/>
            </p14:nvContentPartPr>
            <p14:xfrm>
              <a:off x="9696450" y="4016375"/>
              <a:ext cx="209550" cy="285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0"/>
            </p:blipFill>
            <p:spPr>
              <a:xfrm>
                <a:off x="9696450" y="4016375"/>
                <a:ext cx="2095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7" name="墨迹 186"/>
              <p14:cNvContentPartPr/>
              <p14:nvPr/>
            </p14:nvContentPartPr>
            <p14:xfrm>
              <a:off x="9861550" y="3940175"/>
              <a:ext cx="123825" cy="2000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2"/>
            </p:blipFill>
            <p:spPr>
              <a:xfrm>
                <a:off x="9861550" y="3940175"/>
                <a:ext cx="123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8" name="墨迹 187"/>
              <p14:cNvContentPartPr/>
              <p14:nvPr/>
            </p14:nvContentPartPr>
            <p14:xfrm>
              <a:off x="10067925" y="3879850"/>
              <a:ext cx="158750" cy="2540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4"/>
            </p:blipFill>
            <p:spPr>
              <a:xfrm>
                <a:off x="10067925" y="3879850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9" name="墨迹 188"/>
              <p14:cNvContentPartPr/>
              <p14:nvPr/>
            </p14:nvContentPartPr>
            <p14:xfrm>
              <a:off x="9982200" y="3784600"/>
              <a:ext cx="460375" cy="4730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6"/>
            </p:blipFill>
            <p:spPr>
              <a:xfrm>
                <a:off x="9982200" y="3784600"/>
                <a:ext cx="46037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0" name="墨迹 189"/>
              <p14:cNvContentPartPr/>
              <p14:nvPr/>
            </p14:nvContentPartPr>
            <p14:xfrm>
              <a:off x="7896225" y="3933825"/>
              <a:ext cx="6350" cy="36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45"/>
            </p:blipFill>
            <p:spPr>
              <a:xfrm>
                <a:off x="7896225" y="393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1" name="墨迹 190"/>
              <p14:cNvContentPartPr/>
              <p14:nvPr/>
            </p14:nvContentPartPr>
            <p14:xfrm>
              <a:off x="7899400" y="3933825"/>
              <a:ext cx="184150" cy="1778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9"/>
            </p:blipFill>
            <p:spPr>
              <a:xfrm>
                <a:off x="7899400" y="3933825"/>
                <a:ext cx="184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2" name="墨迹 191"/>
              <p14:cNvContentPartPr/>
              <p14:nvPr/>
            </p14:nvContentPartPr>
            <p14:xfrm>
              <a:off x="7886700" y="3854450"/>
              <a:ext cx="146050" cy="190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1"/>
            </p:blipFill>
            <p:spPr>
              <a:xfrm>
                <a:off x="7886700" y="38544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3" name="墨迹 192"/>
              <p14:cNvContentPartPr/>
              <p14:nvPr/>
            </p14:nvContentPartPr>
            <p14:xfrm>
              <a:off x="7893050" y="3908425"/>
              <a:ext cx="168275" cy="857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3"/>
            </p:blipFill>
            <p:spPr>
              <a:xfrm>
                <a:off x="7893050" y="3908425"/>
                <a:ext cx="168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4" name="墨迹 193"/>
              <p14:cNvContentPartPr/>
              <p14:nvPr/>
            </p14:nvContentPartPr>
            <p14:xfrm>
              <a:off x="8893175" y="3870325"/>
              <a:ext cx="174625" cy="539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5"/>
            </p:blipFill>
            <p:spPr>
              <a:xfrm>
                <a:off x="8893175" y="3870325"/>
                <a:ext cx="1746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5" name="墨迹 194"/>
              <p14:cNvContentPartPr/>
              <p14:nvPr/>
            </p14:nvContentPartPr>
            <p14:xfrm>
              <a:off x="8978900" y="3838575"/>
              <a:ext cx="25400" cy="1714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7"/>
            </p:blipFill>
            <p:spPr>
              <a:xfrm>
                <a:off x="8978900" y="3838575"/>
                <a:ext cx="25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6" name="墨迹 195"/>
              <p14:cNvContentPartPr/>
              <p14:nvPr/>
            </p14:nvContentPartPr>
            <p14:xfrm>
              <a:off x="9655175" y="3775075"/>
              <a:ext cx="177800" cy="1492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9"/>
            </p:blipFill>
            <p:spPr>
              <a:xfrm>
                <a:off x="9655175" y="3775075"/>
                <a:ext cx="177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7" name="墨迹 196"/>
              <p14:cNvContentPartPr/>
              <p14:nvPr/>
            </p14:nvContentPartPr>
            <p14:xfrm>
              <a:off x="6594475" y="4718050"/>
              <a:ext cx="44450" cy="920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1"/>
            </p:blipFill>
            <p:spPr>
              <a:xfrm>
                <a:off x="6594475" y="4718050"/>
                <a:ext cx="444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8" name="墨迹 197"/>
              <p14:cNvContentPartPr/>
              <p14:nvPr/>
            </p14:nvContentPartPr>
            <p14:xfrm>
              <a:off x="6705600" y="4679950"/>
              <a:ext cx="123825" cy="2444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3"/>
            </p:blipFill>
            <p:spPr>
              <a:xfrm>
                <a:off x="6705600" y="4679950"/>
                <a:ext cx="123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9" name="墨迹 198"/>
              <p14:cNvContentPartPr/>
              <p14:nvPr/>
            </p14:nvContentPartPr>
            <p14:xfrm>
              <a:off x="6683375" y="4635500"/>
              <a:ext cx="114300" cy="444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5"/>
            </p:blipFill>
            <p:spPr>
              <a:xfrm>
                <a:off x="6683375" y="4635500"/>
                <a:ext cx="1143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0" name="墨迹 199"/>
              <p14:cNvContentPartPr/>
              <p14:nvPr/>
            </p14:nvContentPartPr>
            <p14:xfrm>
              <a:off x="6705600" y="4740275"/>
              <a:ext cx="104775" cy="317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7"/>
            </p:blipFill>
            <p:spPr>
              <a:xfrm>
                <a:off x="6705600" y="4740275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1" name="墨迹 200"/>
              <p14:cNvContentPartPr/>
              <p14:nvPr/>
            </p14:nvContentPartPr>
            <p14:xfrm>
              <a:off x="6854825" y="4654550"/>
              <a:ext cx="15875" cy="2603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9"/>
            </p:blipFill>
            <p:spPr>
              <a:xfrm>
                <a:off x="6854825" y="4654550"/>
                <a:ext cx="158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2" name="墨迹 201"/>
              <p14:cNvContentPartPr/>
              <p14:nvPr/>
            </p14:nvContentPartPr>
            <p14:xfrm>
              <a:off x="6915150" y="4572000"/>
              <a:ext cx="25400" cy="3714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1"/>
            </p:blipFill>
            <p:spPr>
              <a:xfrm>
                <a:off x="6915150" y="4572000"/>
                <a:ext cx="254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3" name="墨迹 202"/>
              <p14:cNvContentPartPr/>
              <p14:nvPr/>
            </p14:nvContentPartPr>
            <p14:xfrm>
              <a:off x="6807200" y="4699000"/>
              <a:ext cx="136525" cy="285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3"/>
            </p:blipFill>
            <p:spPr>
              <a:xfrm>
                <a:off x="6807200" y="4699000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4" name="墨迹 203"/>
              <p14:cNvContentPartPr/>
              <p14:nvPr/>
            </p14:nvContentPartPr>
            <p14:xfrm>
              <a:off x="6794500" y="4730750"/>
              <a:ext cx="212725" cy="1047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5"/>
            </p:blipFill>
            <p:spPr>
              <a:xfrm>
                <a:off x="6794500" y="4730750"/>
                <a:ext cx="2127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5" name="墨迹 204"/>
              <p14:cNvContentPartPr/>
              <p14:nvPr/>
            </p14:nvContentPartPr>
            <p14:xfrm>
              <a:off x="6899275" y="3616325"/>
              <a:ext cx="660400" cy="5175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7"/>
            </p:blipFill>
            <p:spPr>
              <a:xfrm>
                <a:off x="6899275" y="3616325"/>
                <a:ext cx="6604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6" name="墨迹 205"/>
              <p14:cNvContentPartPr/>
              <p14:nvPr/>
            </p14:nvContentPartPr>
            <p14:xfrm>
              <a:off x="7499350" y="3498850"/>
              <a:ext cx="161925" cy="1809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9"/>
            </p:blipFill>
            <p:spPr>
              <a:xfrm>
                <a:off x="7499350" y="3498850"/>
                <a:ext cx="1619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7" name="墨迹 206"/>
              <p14:cNvContentPartPr/>
              <p14:nvPr/>
            </p14:nvContentPartPr>
            <p14:xfrm>
              <a:off x="7280275" y="3355975"/>
              <a:ext cx="155575" cy="2254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1"/>
            </p:blipFill>
            <p:spPr>
              <a:xfrm>
                <a:off x="7280275" y="3355975"/>
                <a:ext cx="155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8" name="墨迹 207"/>
              <p14:cNvContentPartPr/>
              <p14:nvPr/>
            </p14:nvContentPartPr>
            <p14:xfrm>
              <a:off x="7261225" y="3352800"/>
              <a:ext cx="6350" cy="36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5"/>
            </p:blipFill>
            <p:spPr>
              <a:xfrm>
                <a:off x="7261225" y="3352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9" name="墨迹 208"/>
              <p14:cNvContentPartPr/>
              <p14:nvPr/>
            </p14:nvContentPartPr>
            <p14:xfrm>
              <a:off x="7302500" y="3473450"/>
              <a:ext cx="6350" cy="36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5"/>
            </p:blipFill>
            <p:spPr>
              <a:xfrm>
                <a:off x="7302500" y="347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0" name="墨迹 209"/>
              <p14:cNvContentPartPr/>
              <p14:nvPr/>
            </p14:nvContentPartPr>
            <p14:xfrm>
              <a:off x="7267575" y="3340100"/>
              <a:ext cx="98425" cy="31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5"/>
            </p:blipFill>
            <p:spPr>
              <a:xfrm>
                <a:off x="7267575" y="3340100"/>
                <a:ext cx="984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1" name="墨迹 210"/>
              <p14:cNvContentPartPr/>
              <p14:nvPr/>
            </p14:nvContentPartPr>
            <p14:xfrm>
              <a:off x="7296150" y="3425825"/>
              <a:ext cx="171450" cy="412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7"/>
            </p:blipFill>
            <p:spPr>
              <a:xfrm>
                <a:off x="7296150" y="3425825"/>
                <a:ext cx="1714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2" name="墨迹 211"/>
              <p14:cNvContentPartPr/>
              <p14:nvPr/>
            </p14:nvContentPartPr>
            <p14:xfrm>
              <a:off x="7775575" y="3387725"/>
              <a:ext cx="120650" cy="2540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9"/>
            </p:blipFill>
            <p:spPr>
              <a:xfrm>
                <a:off x="7775575" y="3387725"/>
                <a:ext cx="120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3" name="墨迹 212"/>
              <p14:cNvContentPartPr/>
              <p14:nvPr/>
            </p14:nvContentPartPr>
            <p14:xfrm>
              <a:off x="7740650" y="3273425"/>
              <a:ext cx="279400" cy="1873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1"/>
            </p:blipFill>
            <p:spPr>
              <a:xfrm>
                <a:off x="7740650" y="3273425"/>
                <a:ext cx="279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4" name="墨迹 213"/>
              <p14:cNvContentPartPr/>
              <p14:nvPr/>
            </p14:nvContentPartPr>
            <p14:xfrm>
              <a:off x="7680325" y="3257550"/>
              <a:ext cx="384175" cy="5048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3"/>
            </p:blipFill>
            <p:spPr>
              <a:xfrm>
                <a:off x="7680325" y="3257550"/>
                <a:ext cx="38417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5" name="墨迹 214"/>
              <p14:cNvContentPartPr/>
              <p14:nvPr/>
            </p14:nvContentPartPr>
            <p14:xfrm>
              <a:off x="8334375" y="3365500"/>
              <a:ext cx="149225" cy="1905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5"/>
            </p:blipFill>
            <p:spPr>
              <a:xfrm>
                <a:off x="8334375" y="3365500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6" name="墨迹 215"/>
              <p14:cNvContentPartPr/>
              <p14:nvPr/>
            </p14:nvContentPartPr>
            <p14:xfrm>
              <a:off x="8331200" y="3317875"/>
              <a:ext cx="142875" cy="222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7"/>
            </p:blipFill>
            <p:spPr>
              <a:xfrm>
                <a:off x="8331200" y="3317875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7" name="墨迹 216"/>
              <p14:cNvContentPartPr/>
              <p14:nvPr/>
            </p14:nvContentPartPr>
            <p14:xfrm>
              <a:off x="8350250" y="3378200"/>
              <a:ext cx="130175" cy="730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9"/>
            </p:blipFill>
            <p:spPr>
              <a:xfrm>
                <a:off x="8350250" y="3378200"/>
                <a:ext cx="130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8" name="墨迹 217"/>
              <p14:cNvContentPartPr/>
              <p14:nvPr/>
            </p14:nvContentPartPr>
            <p14:xfrm>
              <a:off x="8509000" y="3257550"/>
              <a:ext cx="22225" cy="1428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1"/>
            </p:blipFill>
            <p:spPr>
              <a:xfrm>
                <a:off x="8509000" y="3257550"/>
                <a:ext cx="22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9" name="墨迹 218"/>
              <p14:cNvContentPartPr/>
              <p14:nvPr/>
            </p14:nvContentPartPr>
            <p14:xfrm>
              <a:off x="8524875" y="3451225"/>
              <a:ext cx="6350" cy="36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5"/>
            </p:blipFill>
            <p:spPr>
              <a:xfrm>
                <a:off x="8524875" y="345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8528050" y="3394075"/>
              <a:ext cx="155575" cy="571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8528050" y="3394075"/>
                <a:ext cx="1555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8639175" y="3371850"/>
              <a:ext cx="44450" cy="1524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8639175" y="3371850"/>
                <a:ext cx="444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8839200" y="3289300"/>
              <a:ext cx="158750" cy="2413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8"/>
            </p:blipFill>
            <p:spPr>
              <a:xfrm>
                <a:off x="8839200" y="3289300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3" name="墨迹 222"/>
              <p14:cNvContentPartPr/>
              <p14:nvPr/>
            </p14:nvContentPartPr>
            <p14:xfrm>
              <a:off x="8851900" y="3289300"/>
              <a:ext cx="120650" cy="793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0"/>
            </p:blipFill>
            <p:spPr>
              <a:xfrm>
                <a:off x="8851900" y="3289300"/>
                <a:ext cx="1206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4" name="墨迹 223"/>
              <p14:cNvContentPartPr/>
              <p14:nvPr/>
            </p14:nvContentPartPr>
            <p14:xfrm>
              <a:off x="9020175" y="3368675"/>
              <a:ext cx="79375" cy="1079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2"/>
            </p:blipFill>
            <p:spPr>
              <a:xfrm>
                <a:off x="9020175" y="3368675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5" name="墨迹 224"/>
              <p14:cNvContentPartPr/>
              <p14:nvPr/>
            </p14:nvContentPartPr>
            <p14:xfrm>
              <a:off x="8848725" y="3276600"/>
              <a:ext cx="6350" cy="36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5"/>
            </p:blipFill>
            <p:spPr>
              <a:xfrm>
                <a:off x="8848725" y="3276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8851900" y="3222625"/>
              <a:ext cx="107950" cy="7302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8851900" y="3222625"/>
                <a:ext cx="1079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8620125" y="3324225"/>
              <a:ext cx="136525" cy="2063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8620125" y="3324225"/>
                <a:ext cx="136525" cy="2063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769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7699" name="标题 118785"/>
          <p:cNvSpPr>
            <a:spLocks noGrp="1"/>
          </p:cNvSpPr>
          <p:nvPr>
            <p:ph type="title"/>
          </p:nvPr>
        </p:nvSpPr>
        <p:spPr>
          <a:xfrm>
            <a:off x="2667000" y="44450"/>
            <a:ext cx="7772400" cy="587375"/>
          </a:xfrm>
        </p:spPr>
        <p:txBody>
          <a:bodyPr lIns="92075" tIns="46037" rIns="92075" bIns="46037" anchor="ctr" anchorCtr="0"/>
          <a:p>
            <a:r>
              <a:rPr lang="en-US" altLang="zh-CN" sz="4000"/>
              <a:t>LR(1)</a:t>
            </a:r>
            <a:r>
              <a:rPr lang="zh-CN" altLang="en-US" sz="4000" dirty="0"/>
              <a:t>中的同心项目集合</a:t>
            </a:r>
            <a:endParaRPr lang="zh-CN" altLang="en-US" sz="4000" dirty="0"/>
          </a:p>
        </p:txBody>
      </p:sp>
      <p:grpSp>
        <p:nvGrpSpPr>
          <p:cNvPr id="157700" name="组合 118787"/>
          <p:cNvGrpSpPr/>
          <p:nvPr/>
        </p:nvGrpSpPr>
        <p:grpSpPr>
          <a:xfrm>
            <a:off x="1676400" y="765175"/>
            <a:ext cx="8763000" cy="5410200"/>
            <a:chOff x="96" y="720"/>
            <a:chExt cx="5520" cy="3408"/>
          </a:xfrm>
        </p:grpSpPr>
        <p:sp>
          <p:nvSpPr>
            <p:cNvPr id="118789" name="矩形 118788"/>
            <p:cNvSpPr/>
            <p:nvPr/>
          </p:nvSpPr>
          <p:spPr>
            <a:xfrm>
              <a:off x="96" y="740"/>
              <a:ext cx="1266" cy="954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6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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790" name="矩形 118789"/>
            <p:cNvSpPr/>
            <p:nvPr/>
          </p:nvSpPr>
          <p:spPr>
            <a:xfrm>
              <a:off x="2059" y="751"/>
              <a:ext cx="1266" cy="410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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791" name="矩形 118790"/>
            <p:cNvSpPr/>
            <p:nvPr/>
          </p:nvSpPr>
          <p:spPr>
            <a:xfrm>
              <a:off x="2086" y="1514"/>
              <a:ext cx="1266" cy="76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$  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04" name="直接连接符 118791"/>
            <p:cNvSpPr/>
            <p:nvPr/>
          </p:nvSpPr>
          <p:spPr>
            <a:xfrm>
              <a:off x="1376" y="951"/>
              <a:ext cx="658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</p:sp>
        <p:sp>
          <p:nvSpPr>
            <p:cNvPr id="118793" name="矩形 118792"/>
            <p:cNvSpPr/>
            <p:nvPr/>
          </p:nvSpPr>
          <p:spPr>
            <a:xfrm>
              <a:off x="1510" y="720"/>
              <a:ext cx="336" cy="271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06" name="任意多边形 118793"/>
            <p:cNvSpPr/>
            <p:nvPr/>
          </p:nvSpPr>
          <p:spPr>
            <a:xfrm>
              <a:off x="703" y="1704"/>
              <a:ext cx="1358" cy="371"/>
            </a:xfrm>
            <a:custGeom>
              <a:avLst/>
              <a:gdLst/>
              <a:ahLst/>
              <a:cxnLst/>
              <a:pathLst>
                <a:path w="1515" h="555">
                  <a:moveTo>
                    <a:pt x="0" y="0"/>
                  </a:moveTo>
                  <a:cubicBezTo>
                    <a:pt x="3" y="40"/>
                    <a:pt x="5" y="188"/>
                    <a:pt x="15" y="255"/>
                  </a:cubicBezTo>
                  <a:cubicBezTo>
                    <a:pt x="25" y="322"/>
                    <a:pt x="35" y="368"/>
                    <a:pt x="60" y="405"/>
                  </a:cubicBezTo>
                  <a:cubicBezTo>
                    <a:pt x="85" y="442"/>
                    <a:pt x="113" y="458"/>
                    <a:pt x="165" y="480"/>
                  </a:cubicBezTo>
                  <a:cubicBezTo>
                    <a:pt x="217" y="502"/>
                    <a:pt x="150" y="527"/>
                    <a:pt x="375" y="540"/>
                  </a:cubicBezTo>
                  <a:cubicBezTo>
                    <a:pt x="600" y="553"/>
                    <a:pt x="1278" y="552"/>
                    <a:pt x="1515" y="555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795" name="矩形 118794"/>
            <p:cNvSpPr/>
            <p:nvPr/>
          </p:nvSpPr>
          <p:spPr>
            <a:xfrm>
              <a:off x="1335" y="1825"/>
              <a:ext cx="339" cy="27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08" name="直接连接符 118795"/>
            <p:cNvSpPr/>
            <p:nvPr/>
          </p:nvSpPr>
          <p:spPr>
            <a:xfrm flipH="1">
              <a:off x="672" y="1694"/>
              <a:ext cx="18" cy="82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797" name="矩形 118796"/>
            <p:cNvSpPr/>
            <p:nvPr/>
          </p:nvSpPr>
          <p:spPr>
            <a:xfrm>
              <a:off x="2138" y="2463"/>
              <a:ext cx="1266" cy="791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6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798" name="矩形 118797"/>
            <p:cNvSpPr/>
            <p:nvPr/>
          </p:nvSpPr>
          <p:spPr>
            <a:xfrm>
              <a:off x="2124" y="3708"/>
              <a:ext cx="1267" cy="42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11" name="任意多边形 118798"/>
            <p:cNvSpPr/>
            <p:nvPr/>
          </p:nvSpPr>
          <p:spPr>
            <a:xfrm>
              <a:off x="675" y="2475"/>
              <a:ext cx="1425" cy="362"/>
            </a:xfrm>
            <a:custGeom>
              <a:avLst/>
              <a:gdLst/>
              <a:ahLst/>
              <a:cxnLst/>
              <a:pathLst>
                <a:path w="1515" h="555">
                  <a:moveTo>
                    <a:pt x="0" y="0"/>
                  </a:moveTo>
                  <a:cubicBezTo>
                    <a:pt x="3" y="40"/>
                    <a:pt x="5" y="188"/>
                    <a:pt x="15" y="255"/>
                  </a:cubicBezTo>
                  <a:cubicBezTo>
                    <a:pt x="25" y="322"/>
                    <a:pt x="35" y="368"/>
                    <a:pt x="60" y="405"/>
                  </a:cubicBezTo>
                  <a:cubicBezTo>
                    <a:pt x="85" y="442"/>
                    <a:pt x="113" y="458"/>
                    <a:pt x="165" y="480"/>
                  </a:cubicBezTo>
                  <a:cubicBezTo>
                    <a:pt x="217" y="502"/>
                    <a:pt x="150" y="527"/>
                    <a:pt x="375" y="540"/>
                  </a:cubicBezTo>
                  <a:cubicBezTo>
                    <a:pt x="600" y="553"/>
                    <a:pt x="1278" y="552"/>
                    <a:pt x="1515" y="555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7712" name="任意多边形 118799"/>
            <p:cNvSpPr/>
            <p:nvPr/>
          </p:nvSpPr>
          <p:spPr>
            <a:xfrm>
              <a:off x="675" y="3527"/>
              <a:ext cx="1425" cy="362"/>
            </a:xfrm>
            <a:custGeom>
              <a:avLst/>
              <a:gdLst/>
              <a:ahLst/>
              <a:cxnLst/>
              <a:pathLst>
                <a:path w="1515" h="555">
                  <a:moveTo>
                    <a:pt x="0" y="0"/>
                  </a:moveTo>
                  <a:cubicBezTo>
                    <a:pt x="3" y="40"/>
                    <a:pt x="5" y="188"/>
                    <a:pt x="15" y="255"/>
                  </a:cubicBezTo>
                  <a:cubicBezTo>
                    <a:pt x="25" y="322"/>
                    <a:pt x="35" y="368"/>
                    <a:pt x="60" y="405"/>
                  </a:cubicBezTo>
                  <a:cubicBezTo>
                    <a:pt x="85" y="442"/>
                    <a:pt x="113" y="458"/>
                    <a:pt x="165" y="480"/>
                  </a:cubicBezTo>
                  <a:cubicBezTo>
                    <a:pt x="217" y="502"/>
                    <a:pt x="150" y="527"/>
                    <a:pt x="375" y="540"/>
                  </a:cubicBezTo>
                  <a:cubicBezTo>
                    <a:pt x="600" y="553"/>
                    <a:pt x="1278" y="552"/>
                    <a:pt x="1515" y="555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7713" name="直接连接符 118800"/>
            <p:cNvSpPr/>
            <p:nvPr/>
          </p:nvSpPr>
          <p:spPr>
            <a:xfrm>
              <a:off x="672" y="2553"/>
              <a:ext cx="0" cy="1005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802" name="矩形 118801"/>
            <p:cNvSpPr/>
            <p:nvPr/>
          </p:nvSpPr>
          <p:spPr>
            <a:xfrm>
              <a:off x="1392" y="3600"/>
              <a:ext cx="336" cy="269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15" name="直接连接符 118802"/>
            <p:cNvSpPr/>
            <p:nvPr/>
          </p:nvSpPr>
          <p:spPr>
            <a:xfrm>
              <a:off x="2759" y="3267"/>
              <a:ext cx="0" cy="431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</p:sp>
        <p:sp>
          <p:nvSpPr>
            <p:cNvPr id="118804" name="矩形 118803"/>
            <p:cNvSpPr/>
            <p:nvPr/>
          </p:nvSpPr>
          <p:spPr>
            <a:xfrm>
              <a:off x="2496" y="3312"/>
              <a:ext cx="338" cy="269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05" name="矩形 118804"/>
            <p:cNvSpPr/>
            <p:nvPr/>
          </p:nvSpPr>
          <p:spPr>
            <a:xfrm>
              <a:off x="1344" y="2496"/>
              <a:ext cx="21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06" name="矩形 118805"/>
            <p:cNvSpPr/>
            <p:nvPr/>
          </p:nvSpPr>
          <p:spPr>
            <a:xfrm>
              <a:off x="1632" y="3216"/>
              <a:ext cx="21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19" name="任意多边形 118806"/>
            <p:cNvSpPr/>
            <p:nvPr/>
          </p:nvSpPr>
          <p:spPr>
            <a:xfrm>
              <a:off x="1848" y="3161"/>
              <a:ext cx="456" cy="414"/>
            </a:xfrm>
            <a:custGeom>
              <a:avLst/>
              <a:gdLst/>
              <a:ahLst/>
              <a:cxnLst/>
              <a:pathLst>
                <a:path w="456" h="414">
                  <a:moveTo>
                    <a:pt x="456" y="103"/>
                  </a:moveTo>
                  <a:cubicBezTo>
                    <a:pt x="449" y="142"/>
                    <a:pt x="455" y="286"/>
                    <a:pt x="413" y="337"/>
                  </a:cubicBezTo>
                  <a:cubicBezTo>
                    <a:pt x="371" y="388"/>
                    <a:pt x="265" y="414"/>
                    <a:pt x="202" y="407"/>
                  </a:cubicBezTo>
                  <a:cubicBezTo>
                    <a:pt x="139" y="400"/>
                    <a:pt x="61" y="351"/>
                    <a:pt x="33" y="295"/>
                  </a:cubicBezTo>
                  <a:cubicBezTo>
                    <a:pt x="5" y="239"/>
                    <a:pt x="0" y="119"/>
                    <a:pt x="33" y="70"/>
                  </a:cubicBezTo>
                  <a:cubicBezTo>
                    <a:pt x="66" y="21"/>
                    <a:pt x="189" y="15"/>
                    <a:pt x="230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808" name="矩形 118807"/>
            <p:cNvSpPr/>
            <p:nvPr/>
          </p:nvSpPr>
          <p:spPr>
            <a:xfrm>
              <a:off x="3744" y="720"/>
              <a:ext cx="1344" cy="378"/>
            </a:xfrm>
            <a:prstGeom prst="rect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09" name="矩形 118808"/>
            <p:cNvSpPr/>
            <p:nvPr/>
          </p:nvSpPr>
          <p:spPr>
            <a:xfrm>
              <a:off x="3792" y="1536"/>
              <a:ext cx="1296" cy="719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   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0" name="矩形 118809"/>
            <p:cNvSpPr/>
            <p:nvPr/>
          </p:nvSpPr>
          <p:spPr>
            <a:xfrm>
              <a:off x="4224" y="2496"/>
              <a:ext cx="1392" cy="288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9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1" name="矩形 118810"/>
            <p:cNvSpPr/>
            <p:nvPr/>
          </p:nvSpPr>
          <p:spPr>
            <a:xfrm>
              <a:off x="3792" y="3072"/>
              <a:ext cx="1152" cy="31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#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2" name="矩形 118811"/>
            <p:cNvSpPr/>
            <p:nvPr/>
          </p:nvSpPr>
          <p:spPr>
            <a:xfrm>
              <a:off x="3792" y="3792"/>
              <a:ext cx="1392" cy="288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6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</a:t>
              </a:r>
              <a:r>
                <a:rPr kumimoji="0" lang="en-US" altLang="zh-CN" sz="2400" b="1" i="1" u="none" strike="noStrike" kern="1200" cap="none" spc="0" normalizeH="0" baseline="0" noProof="1" err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·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,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rgbClr val="00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</a:t>
              </a: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3" name="矩形 118812"/>
            <p:cNvSpPr/>
            <p:nvPr/>
          </p:nvSpPr>
          <p:spPr>
            <a:xfrm>
              <a:off x="3360" y="1104"/>
              <a:ext cx="336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4" name="矩形 118813"/>
            <p:cNvSpPr/>
            <p:nvPr/>
          </p:nvSpPr>
          <p:spPr>
            <a:xfrm>
              <a:off x="3456" y="1632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5" name="矩形 118814"/>
            <p:cNvSpPr/>
            <p:nvPr/>
          </p:nvSpPr>
          <p:spPr>
            <a:xfrm>
              <a:off x="5280" y="1056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816" name="矩形 118815"/>
            <p:cNvSpPr/>
            <p:nvPr/>
          </p:nvSpPr>
          <p:spPr>
            <a:xfrm>
              <a:off x="3360" y="3408"/>
              <a:ext cx="240" cy="24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29" name="直接连接符 118816"/>
            <p:cNvSpPr/>
            <p:nvPr/>
          </p:nvSpPr>
          <p:spPr>
            <a:xfrm>
              <a:off x="4032" y="2256"/>
              <a:ext cx="0" cy="81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med"/>
            </a:ln>
          </p:spPr>
        </p:sp>
        <p:sp>
          <p:nvSpPr>
            <p:cNvPr id="157730" name="直接连接符 118817"/>
            <p:cNvSpPr/>
            <p:nvPr/>
          </p:nvSpPr>
          <p:spPr>
            <a:xfrm flipV="1">
              <a:off x="3360" y="1104"/>
              <a:ext cx="384" cy="38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7731" name="任意多边形 118818"/>
            <p:cNvSpPr/>
            <p:nvPr/>
          </p:nvSpPr>
          <p:spPr>
            <a:xfrm>
              <a:off x="4985" y="1262"/>
              <a:ext cx="358" cy="368"/>
            </a:xfrm>
            <a:custGeom>
              <a:avLst/>
              <a:gdLst/>
              <a:ahLst/>
              <a:cxnLst/>
              <a:pathLst>
                <a:path w="358" h="368">
                  <a:moveTo>
                    <a:pt x="157" y="368"/>
                  </a:moveTo>
                  <a:cubicBezTo>
                    <a:pt x="187" y="349"/>
                    <a:pt x="320" y="311"/>
                    <a:pt x="339" y="255"/>
                  </a:cubicBezTo>
                  <a:cubicBezTo>
                    <a:pt x="358" y="199"/>
                    <a:pt x="318" y="60"/>
                    <a:pt x="269" y="30"/>
                  </a:cubicBezTo>
                  <a:cubicBezTo>
                    <a:pt x="220" y="0"/>
                    <a:pt x="88" y="32"/>
                    <a:pt x="44" y="73"/>
                  </a:cubicBezTo>
                  <a:cubicBezTo>
                    <a:pt x="0" y="114"/>
                    <a:pt x="15" y="232"/>
                    <a:pt x="7" y="274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7732" name="直接连接符 118819"/>
            <p:cNvSpPr/>
            <p:nvPr/>
          </p:nvSpPr>
          <p:spPr>
            <a:xfrm>
              <a:off x="3360" y="1872"/>
              <a:ext cx="432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18821" name="矩形 118820"/>
            <p:cNvSpPr/>
            <p:nvPr/>
          </p:nvSpPr>
          <p:spPr>
            <a:xfrm>
              <a:off x="3792" y="2448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34" name="直接连接符 118821"/>
            <p:cNvSpPr/>
            <p:nvPr/>
          </p:nvSpPr>
          <p:spPr>
            <a:xfrm>
              <a:off x="3408" y="3264"/>
              <a:ext cx="384" cy="52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18823" name="矩形 118822"/>
            <p:cNvSpPr/>
            <p:nvPr/>
          </p:nvSpPr>
          <p:spPr>
            <a:xfrm>
              <a:off x="3504" y="2256"/>
              <a:ext cx="240" cy="288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736" name="直接连接符 118823"/>
            <p:cNvSpPr/>
            <p:nvPr/>
          </p:nvSpPr>
          <p:spPr>
            <a:xfrm>
              <a:off x="3360" y="2256"/>
              <a:ext cx="480" cy="816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57737" name="直接连接符 118824"/>
            <p:cNvSpPr/>
            <p:nvPr/>
          </p:nvSpPr>
          <p:spPr>
            <a:xfrm>
              <a:off x="5088" y="2256"/>
              <a:ext cx="0" cy="24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med"/>
            </a:ln>
          </p:spPr>
        </p:sp>
        <p:sp>
          <p:nvSpPr>
            <p:cNvPr id="118826" name="矩形 118825"/>
            <p:cNvSpPr/>
            <p:nvPr/>
          </p:nvSpPr>
          <p:spPr>
            <a:xfrm>
              <a:off x="5136" y="2208"/>
              <a:ext cx="240" cy="240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72000" tIns="14400" rIns="21600" bIns="46800"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1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4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7739" name="矩形 118826"/>
          <p:cNvSpPr/>
          <p:nvPr/>
        </p:nvSpPr>
        <p:spPr>
          <a:xfrm>
            <a:off x="1774825" y="5876925"/>
            <a:ext cx="2209800" cy="6096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/>
          <a:p>
            <a:pPr eaLnBrk="0" hangingPunct="0">
              <a:spcBef>
                <a:spcPct val="20000"/>
              </a:spcBef>
            </a:pPr>
            <a:r>
              <a:rPr lang="en-US" altLang="zh-CN" sz="3200" b="1" i="1" err="1">
                <a:latin typeface="Times New Roman" panose="02020603050405020304" pitchFamily="18" charset="0"/>
              </a:rPr>
              <a:t>bbabba</a:t>
            </a:r>
            <a:r>
              <a:rPr lang="en-US" altLang="zh-CN" sz="3200" b="1">
                <a:latin typeface="Times New Roman" panose="02020603050405020304" pitchFamily="18" charset="0"/>
              </a:rPr>
              <a:t>#</a:t>
            </a:r>
            <a:r>
              <a:rPr lang="en-US" altLang="zh-CN" sz="2400" i="1">
                <a:latin typeface="Courier New" panose="02070309020205020404" pitchFamily="49" charset="0"/>
              </a:rPr>
              <a:t> </a:t>
            </a:r>
            <a:endParaRPr lang="zh-CN" altLang="en-US" sz="2400" i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872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8723" name="标题 119809"/>
          <p:cNvSpPr>
            <a:spLocks noGrp="1"/>
          </p:cNvSpPr>
          <p:nvPr>
            <p:ph type="title"/>
          </p:nvPr>
        </p:nvSpPr>
        <p:spPr>
          <a:xfrm>
            <a:off x="2855913" y="44450"/>
            <a:ext cx="4608512" cy="431800"/>
          </a:xfrm>
        </p:spPr>
        <p:txBody>
          <a:bodyPr lIns="92075" tIns="46037" rIns="92075" bIns="46037" anchor="ctr" anchorCtr="0"/>
          <a:p>
            <a:r>
              <a:rPr lang="en-US" altLang="zh-CN" sz="3200"/>
              <a:t>LR(1)</a:t>
            </a:r>
            <a:r>
              <a:rPr lang="zh-CN" altLang="en-US" sz="3200" dirty="0"/>
              <a:t>分析过程</a:t>
            </a:r>
            <a:endParaRPr lang="zh-CN" altLang="en-US" sz="3200" dirty="0"/>
          </a:p>
        </p:txBody>
      </p:sp>
      <p:grpSp>
        <p:nvGrpSpPr>
          <p:cNvPr id="158724" name="组合 119819"/>
          <p:cNvGrpSpPr/>
          <p:nvPr/>
        </p:nvGrpSpPr>
        <p:grpSpPr>
          <a:xfrm>
            <a:off x="1992313" y="549275"/>
            <a:ext cx="8207375" cy="5761038"/>
            <a:chOff x="295" y="391"/>
            <a:chExt cx="5170" cy="3629"/>
          </a:xfrm>
        </p:grpSpPr>
        <p:sp>
          <p:nvSpPr>
            <p:cNvPr id="119817" name="矩形 119816"/>
            <p:cNvSpPr/>
            <p:nvPr/>
          </p:nvSpPr>
          <p:spPr>
            <a:xfrm>
              <a:off x="295" y="391"/>
              <a:ext cx="5170" cy="3629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(1)   0        #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(2)   03       #b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(3)   033      #bb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(4)   0334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r,GOTO(3,B)=8 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(5)   0338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r,GOTO(3,B)=8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(6)   038 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r,GOTO(0,B)=2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(7)   02       #B  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(8)   026      #Bb  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(9)   0266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a#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(10)  02667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#   r,GOTO(6,B)=9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(11)  02669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#   r,GOTO(6,B)=9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(12)  0269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  #   r,GOTO(2,B)=5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(13)  025      #BB            #   r,GOTO(0,S)=1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(14)  01       #S             #   acc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726" name="直接连接符 119811"/>
            <p:cNvSpPr/>
            <p:nvPr/>
          </p:nvSpPr>
          <p:spPr>
            <a:xfrm>
              <a:off x="1610" y="391"/>
              <a:ext cx="0" cy="3629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727" name="直接连接符 119812"/>
            <p:cNvSpPr/>
            <p:nvPr/>
          </p:nvSpPr>
          <p:spPr>
            <a:xfrm>
              <a:off x="2426" y="391"/>
              <a:ext cx="0" cy="3629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728" name="直接连接符 119813"/>
            <p:cNvSpPr/>
            <p:nvPr/>
          </p:nvSpPr>
          <p:spPr>
            <a:xfrm>
              <a:off x="839" y="391"/>
              <a:ext cx="0" cy="3629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729" name="直接连接符 119817"/>
            <p:cNvSpPr/>
            <p:nvPr/>
          </p:nvSpPr>
          <p:spPr>
            <a:xfrm>
              <a:off x="3515" y="391"/>
              <a:ext cx="0" cy="3629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974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9747" name="标题 120833"/>
          <p:cNvSpPr>
            <a:spLocks noGrp="1"/>
          </p:cNvSpPr>
          <p:nvPr>
            <p:ph type="title"/>
          </p:nvPr>
        </p:nvSpPr>
        <p:spPr>
          <a:xfrm>
            <a:off x="2640013" y="0"/>
            <a:ext cx="7920037" cy="620713"/>
          </a:xfrm>
        </p:spPr>
        <p:txBody>
          <a:bodyPr lIns="92075" tIns="46037" rIns="92075" bIns="46037" anchor="ctr" anchorCtr="0"/>
          <a:p>
            <a:r>
              <a:rPr lang="zh-CN" altLang="en-US" sz="3200" dirty="0"/>
              <a:t>合并同心状态：</a:t>
            </a:r>
            <a:r>
              <a:rPr lang="en-US" altLang="zh-CN" sz="3200"/>
              <a:t>&lt;I</a:t>
            </a:r>
            <a:r>
              <a:rPr lang="en-US" altLang="zh-CN" sz="3200" baseline="-25000"/>
              <a:t>3</a:t>
            </a:r>
            <a:r>
              <a:rPr lang="en-US" altLang="zh-CN" sz="3200"/>
              <a:t>,I</a:t>
            </a:r>
            <a:r>
              <a:rPr lang="en-US" altLang="zh-CN" sz="3200" baseline="-25000"/>
              <a:t>6</a:t>
            </a:r>
            <a:r>
              <a:rPr lang="en-US" altLang="zh-CN" sz="3200"/>
              <a:t>&gt;,&lt;I</a:t>
            </a:r>
            <a:r>
              <a:rPr lang="en-US" altLang="zh-CN" sz="3200" baseline="-25000"/>
              <a:t>4</a:t>
            </a:r>
            <a:r>
              <a:rPr lang="en-US" altLang="zh-CN" sz="3200"/>
              <a:t>,I</a:t>
            </a:r>
            <a:r>
              <a:rPr lang="en-US" altLang="zh-CN" sz="3200" baseline="-25000"/>
              <a:t>7</a:t>
            </a:r>
            <a:r>
              <a:rPr lang="en-US" altLang="zh-CN" sz="3200"/>
              <a:t>&gt;,&lt;I</a:t>
            </a:r>
            <a:r>
              <a:rPr lang="en-US" altLang="zh-CN" sz="3200" baseline="-25000"/>
              <a:t>8</a:t>
            </a:r>
            <a:r>
              <a:rPr lang="en-US" altLang="zh-CN" sz="3200"/>
              <a:t>,I</a:t>
            </a:r>
            <a:r>
              <a:rPr lang="en-US" altLang="zh-CN" sz="3200" baseline="-25000"/>
              <a:t>9</a:t>
            </a:r>
            <a:r>
              <a:rPr lang="en-US" altLang="zh-CN" sz="3200"/>
              <a:t>&gt;</a:t>
            </a:r>
            <a:endParaRPr lang="en-US" altLang="zh-CN" sz="3200"/>
          </a:p>
        </p:txBody>
      </p:sp>
      <p:sp>
        <p:nvSpPr>
          <p:cNvPr id="159748" name="矩形 120835"/>
          <p:cNvSpPr/>
          <p:nvPr/>
        </p:nvSpPr>
        <p:spPr>
          <a:xfrm>
            <a:off x="1885950" y="796925"/>
            <a:ext cx="2009775" cy="1514475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6000" tIns="14400" rIns="21600" bIns="46800" anchor="t" anchorCtr="0"/>
          <a:p>
            <a:pPr algn="just" eaLnBrk="0" hangingPunct="0"/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#</a:t>
            </a:r>
            <a:r>
              <a:rPr lang="en-US" altLang="zh-CN" sz="2400" b="1">
                <a:latin typeface="Times New Roman" panose="02020603050405020304" pitchFamily="18" charset="0"/>
              </a:rPr>
              <a:t>  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>
                <a:latin typeface="Times New Roman" panose="02020603050405020304" pitchFamily="18" charset="0"/>
              </a:rPr>
              <a:t>BB</a:t>
            </a:r>
            <a:r>
              <a:rPr lang="en-US" altLang="zh-CN" sz="2400" b="1">
                <a:latin typeface="Times New Roman" panose="02020603050405020304" pitchFamily="18" charset="0"/>
              </a:rPr>
              <a:t>, #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bB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49" name="矩形 120836"/>
          <p:cNvSpPr/>
          <p:nvPr/>
        </p:nvSpPr>
        <p:spPr>
          <a:xfrm>
            <a:off x="5002213" y="814388"/>
            <a:ext cx="2101850" cy="650875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#</a:t>
            </a:r>
            <a:r>
              <a:rPr lang="en-US" altLang="zh-CN" sz="2400" b="1">
                <a:latin typeface="Times New Roman" panose="02020603050405020304" pitchFamily="18" charset="0"/>
              </a:rPr>
              <a:t>  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59750" name="矩形 120837"/>
          <p:cNvSpPr/>
          <p:nvPr/>
        </p:nvSpPr>
        <p:spPr>
          <a:xfrm>
            <a:off x="5045075" y="2025650"/>
            <a:ext cx="2022475" cy="12192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#</a:t>
            </a:r>
            <a:endParaRPr lang="en-US" altLang="zh-CN" sz="2400" b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bB</a:t>
            </a:r>
            <a:r>
              <a:rPr lang="en-US" altLang="zh-CN" sz="2400" b="1">
                <a:latin typeface="Times New Roman" panose="02020603050405020304" pitchFamily="18" charset="0"/>
              </a:rPr>
              <a:t>, #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latin typeface="Times New Roman" panose="02020603050405020304" pitchFamily="18" charset="0"/>
              </a:rPr>
              <a:t>, #  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endParaRPr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159751" name="直接连接符 120838"/>
          <p:cNvSpPr/>
          <p:nvPr/>
        </p:nvSpPr>
        <p:spPr>
          <a:xfrm>
            <a:off x="3917950" y="1131888"/>
            <a:ext cx="1044575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159752" name="矩形 120839"/>
          <p:cNvSpPr/>
          <p:nvPr/>
        </p:nvSpPr>
        <p:spPr>
          <a:xfrm>
            <a:off x="4130675" y="765175"/>
            <a:ext cx="533400" cy="430213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S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53" name="任意多边形 120840"/>
          <p:cNvSpPr/>
          <p:nvPr/>
        </p:nvSpPr>
        <p:spPr>
          <a:xfrm>
            <a:off x="2849563" y="2327275"/>
            <a:ext cx="2155825" cy="588963"/>
          </a:xfrm>
          <a:custGeom>
            <a:avLst/>
            <a:gdLst/>
            <a:ahLst/>
            <a:cxnLst/>
            <a:pathLst>
              <a:path w="1515" h="555">
                <a:moveTo>
                  <a:pt x="0" y="0"/>
                </a:moveTo>
                <a:cubicBezTo>
                  <a:pt x="3" y="40"/>
                  <a:pt x="5" y="188"/>
                  <a:pt x="15" y="255"/>
                </a:cubicBezTo>
                <a:cubicBezTo>
                  <a:pt x="25" y="322"/>
                  <a:pt x="35" y="368"/>
                  <a:pt x="60" y="405"/>
                </a:cubicBezTo>
                <a:cubicBezTo>
                  <a:pt x="85" y="442"/>
                  <a:pt x="113" y="458"/>
                  <a:pt x="165" y="480"/>
                </a:cubicBezTo>
                <a:cubicBezTo>
                  <a:pt x="217" y="502"/>
                  <a:pt x="150" y="527"/>
                  <a:pt x="375" y="540"/>
                </a:cubicBezTo>
                <a:cubicBezTo>
                  <a:pt x="600" y="553"/>
                  <a:pt x="1278" y="552"/>
                  <a:pt x="1515" y="555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</p:spPr>
        <p:txBody>
          <a:bodyPr/>
          <a:p>
            <a:endParaRPr lang="zh-CN" altLang="en-US"/>
          </a:p>
        </p:txBody>
      </p:sp>
      <p:sp>
        <p:nvSpPr>
          <p:cNvPr id="159754" name="矩形 120841"/>
          <p:cNvSpPr/>
          <p:nvPr/>
        </p:nvSpPr>
        <p:spPr>
          <a:xfrm>
            <a:off x="3852863" y="2519363"/>
            <a:ext cx="538162" cy="428625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55" name="直接连接符 120842"/>
          <p:cNvSpPr/>
          <p:nvPr/>
        </p:nvSpPr>
        <p:spPr>
          <a:xfrm flipH="1">
            <a:off x="2800350" y="2311400"/>
            <a:ext cx="28575" cy="13112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756" name="矩形 120843"/>
          <p:cNvSpPr/>
          <p:nvPr/>
        </p:nvSpPr>
        <p:spPr>
          <a:xfrm>
            <a:off x="5127625" y="3532188"/>
            <a:ext cx="2397125" cy="1255712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6000" tIns="14400" rIns="21600" bIns="46800" anchor="t" anchorCtr="0"/>
          <a:p>
            <a:pPr algn="just" eaLnBrk="0" hangingPunct="0"/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/#</a:t>
            </a:r>
            <a:endParaRPr lang="en-US" altLang="zh-CN" sz="2400" b="1" i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bB</a:t>
            </a:r>
            <a:r>
              <a:rPr lang="en-US" altLang="zh-CN" sz="2400" b="1"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latin typeface="Times New Roman" panose="02020603050405020304" pitchFamily="18" charset="0"/>
              </a:rPr>
              <a:t>/#</a:t>
            </a: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0" hangingPunct="0"/>
            <a:r>
              <a:rPr lang="en-US" altLang="zh-CN" sz="2400" b="1" i="1" err="1"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2400" b="1" i="1" err="1"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latin typeface="Times New Roman" panose="02020603050405020304" pitchFamily="18" charset="0"/>
              </a:rPr>
              <a:t>,  </a:t>
            </a:r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latin typeface="Times New Roman" panose="02020603050405020304" pitchFamily="18" charset="0"/>
              </a:rPr>
              <a:t>/#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36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59757" name="矩形 120844"/>
          <p:cNvSpPr/>
          <p:nvPr/>
        </p:nvSpPr>
        <p:spPr>
          <a:xfrm>
            <a:off x="5105400" y="5508625"/>
            <a:ext cx="2419350" cy="6667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/#</a:t>
            </a:r>
            <a:r>
              <a:rPr lang="en-US" altLang="zh-CN" sz="2400" b="1">
                <a:latin typeface="Times New Roman" panose="02020603050405020304" pitchFamily="18" charset="0"/>
              </a:rPr>
              <a:t>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47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59758" name="任意多边形 120845"/>
          <p:cNvSpPr/>
          <p:nvPr/>
        </p:nvSpPr>
        <p:spPr>
          <a:xfrm>
            <a:off x="2805113" y="3551238"/>
            <a:ext cx="2262187" cy="574675"/>
          </a:xfrm>
          <a:custGeom>
            <a:avLst/>
            <a:gdLst/>
            <a:ahLst/>
            <a:cxnLst/>
            <a:pathLst>
              <a:path w="1515" h="555">
                <a:moveTo>
                  <a:pt x="0" y="0"/>
                </a:moveTo>
                <a:cubicBezTo>
                  <a:pt x="3" y="40"/>
                  <a:pt x="5" y="188"/>
                  <a:pt x="15" y="255"/>
                </a:cubicBezTo>
                <a:cubicBezTo>
                  <a:pt x="25" y="322"/>
                  <a:pt x="35" y="368"/>
                  <a:pt x="60" y="405"/>
                </a:cubicBezTo>
                <a:cubicBezTo>
                  <a:pt x="85" y="442"/>
                  <a:pt x="113" y="458"/>
                  <a:pt x="165" y="480"/>
                </a:cubicBezTo>
                <a:cubicBezTo>
                  <a:pt x="217" y="502"/>
                  <a:pt x="150" y="527"/>
                  <a:pt x="375" y="540"/>
                </a:cubicBezTo>
                <a:cubicBezTo>
                  <a:pt x="600" y="553"/>
                  <a:pt x="1278" y="552"/>
                  <a:pt x="1515" y="555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</p:spPr>
        <p:txBody>
          <a:bodyPr/>
          <a:p>
            <a:endParaRPr lang="zh-CN" altLang="en-US"/>
          </a:p>
        </p:txBody>
      </p:sp>
      <p:sp>
        <p:nvSpPr>
          <p:cNvPr id="159759" name="任意多边形 120846"/>
          <p:cNvSpPr/>
          <p:nvPr/>
        </p:nvSpPr>
        <p:spPr>
          <a:xfrm>
            <a:off x="2805113" y="5221288"/>
            <a:ext cx="2262187" cy="574675"/>
          </a:xfrm>
          <a:custGeom>
            <a:avLst/>
            <a:gdLst/>
            <a:ahLst/>
            <a:cxnLst/>
            <a:pathLst>
              <a:path w="1515" h="555">
                <a:moveTo>
                  <a:pt x="0" y="0"/>
                </a:moveTo>
                <a:cubicBezTo>
                  <a:pt x="3" y="40"/>
                  <a:pt x="5" y="188"/>
                  <a:pt x="15" y="255"/>
                </a:cubicBezTo>
                <a:cubicBezTo>
                  <a:pt x="25" y="322"/>
                  <a:pt x="35" y="368"/>
                  <a:pt x="60" y="405"/>
                </a:cubicBezTo>
                <a:cubicBezTo>
                  <a:pt x="85" y="442"/>
                  <a:pt x="113" y="458"/>
                  <a:pt x="165" y="480"/>
                </a:cubicBezTo>
                <a:cubicBezTo>
                  <a:pt x="217" y="502"/>
                  <a:pt x="150" y="527"/>
                  <a:pt x="375" y="540"/>
                </a:cubicBezTo>
                <a:cubicBezTo>
                  <a:pt x="600" y="553"/>
                  <a:pt x="1278" y="552"/>
                  <a:pt x="1515" y="555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</p:spPr>
        <p:txBody>
          <a:bodyPr/>
          <a:p>
            <a:endParaRPr lang="zh-CN" altLang="en-US"/>
          </a:p>
        </p:txBody>
      </p:sp>
      <p:sp>
        <p:nvSpPr>
          <p:cNvPr id="159760" name="直接连接符 120847"/>
          <p:cNvSpPr/>
          <p:nvPr/>
        </p:nvSpPr>
        <p:spPr>
          <a:xfrm>
            <a:off x="2800350" y="3675063"/>
            <a:ext cx="0" cy="1595437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761" name="矩形 120848"/>
          <p:cNvSpPr/>
          <p:nvPr/>
        </p:nvSpPr>
        <p:spPr>
          <a:xfrm>
            <a:off x="3943350" y="5337175"/>
            <a:ext cx="533400" cy="427038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62" name="直接连接符 120849"/>
          <p:cNvSpPr/>
          <p:nvPr/>
        </p:nvSpPr>
        <p:spPr>
          <a:xfrm>
            <a:off x="6113463" y="4808538"/>
            <a:ext cx="0" cy="684212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159763" name="矩形 120850"/>
          <p:cNvSpPr/>
          <p:nvPr/>
        </p:nvSpPr>
        <p:spPr>
          <a:xfrm>
            <a:off x="5695950" y="4879975"/>
            <a:ext cx="536575" cy="427038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64" name="矩形 120851"/>
          <p:cNvSpPr/>
          <p:nvPr/>
        </p:nvSpPr>
        <p:spPr>
          <a:xfrm>
            <a:off x="3867150" y="3584575"/>
            <a:ext cx="33528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65" name="矩形 120852"/>
          <p:cNvSpPr/>
          <p:nvPr/>
        </p:nvSpPr>
        <p:spPr>
          <a:xfrm>
            <a:off x="4324350" y="4727575"/>
            <a:ext cx="33528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66" name="任意多边形 120853"/>
          <p:cNvSpPr/>
          <p:nvPr/>
        </p:nvSpPr>
        <p:spPr>
          <a:xfrm>
            <a:off x="4667250" y="4640263"/>
            <a:ext cx="723900" cy="657225"/>
          </a:xfrm>
          <a:custGeom>
            <a:avLst/>
            <a:gdLst/>
            <a:ahLst/>
            <a:cxnLst/>
            <a:pathLst>
              <a:path w="456" h="414">
                <a:moveTo>
                  <a:pt x="456" y="103"/>
                </a:moveTo>
                <a:cubicBezTo>
                  <a:pt x="449" y="142"/>
                  <a:pt x="455" y="286"/>
                  <a:pt x="413" y="337"/>
                </a:cubicBezTo>
                <a:cubicBezTo>
                  <a:pt x="371" y="388"/>
                  <a:pt x="265" y="414"/>
                  <a:pt x="202" y="407"/>
                </a:cubicBezTo>
                <a:cubicBezTo>
                  <a:pt x="139" y="400"/>
                  <a:pt x="61" y="351"/>
                  <a:pt x="33" y="295"/>
                </a:cubicBezTo>
                <a:cubicBezTo>
                  <a:pt x="5" y="239"/>
                  <a:pt x="0" y="119"/>
                  <a:pt x="33" y="70"/>
                </a:cubicBezTo>
                <a:cubicBezTo>
                  <a:pt x="66" y="21"/>
                  <a:pt x="189" y="15"/>
                  <a:pt x="230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  <p:txBody>
          <a:bodyPr/>
          <a:p>
            <a:endParaRPr lang="zh-CN" altLang="en-US"/>
          </a:p>
        </p:txBody>
      </p:sp>
      <p:sp>
        <p:nvSpPr>
          <p:cNvPr id="159767" name="矩形 120854"/>
          <p:cNvSpPr/>
          <p:nvPr/>
        </p:nvSpPr>
        <p:spPr>
          <a:xfrm>
            <a:off x="7677150" y="765175"/>
            <a:ext cx="2133600" cy="600075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BB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, #</a:t>
            </a:r>
            <a:r>
              <a:rPr lang="en-US" altLang="zh-CN" sz="2400" b="1">
                <a:latin typeface="Times New Roman" panose="02020603050405020304" pitchFamily="18" charset="0"/>
              </a:rPr>
              <a:t>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5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59768" name="矩形 120855"/>
          <p:cNvSpPr/>
          <p:nvPr/>
        </p:nvSpPr>
        <p:spPr>
          <a:xfrm>
            <a:off x="7753350" y="5641975"/>
            <a:ext cx="2590800" cy="457200"/>
          </a:xfrm>
          <a:prstGeom prst="rect">
            <a:avLst/>
          </a:prstGeom>
          <a:noFill/>
          <a:ln w="38100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6000" tIns="14400" rIns="21600" bIns="46800" anchor="t" anchorCtr="0"/>
          <a:p>
            <a:pPr algn="just" eaLnBrk="0" hangingPunct="0"/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bB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400" b="1" err="1">
                <a:solidFill>
                  <a:srgbClr val="00FF0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b="1" i="1" err="1">
                <a:solidFill>
                  <a:srgbClr val="00FF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2400" b="1" i="1">
                <a:solidFill>
                  <a:srgbClr val="00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/#</a:t>
            </a:r>
            <a:r>
              <a:rPr lang="en-US" altLang="zh-CN" sz="2400" b="1">
                <a:latin typeface="Times New Roman" panose="02020603050405020304" pitchFamily="18" charset="0"/>
              </a:rPr>
              <a:t>     </a:t>
            </a:r>
            <a:r>
              <a:rPr lang="en-US" altLang="zh-CN" sz="2400" b="1" i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89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59769" name="矩形 120856"/>
          <p:cNvSpPr/>
          <p:nvPr/>
        </p:nvSpPr>
        <p:spPr>
          <a:xfrm>
            <a:off x="7067550" y="1374775"/>
            <a:ext cx="533400" cy="457200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70" name="矩形 120857"/>
          <p:cNvSpPr/>
          <p:nvPr/>
        </p:nvSpPr>
        <p:spPr>
          <a:xfrm>
            <a:off x="7296150" y="2974975"/>
            <a:ext cx="381000" cy="457200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71" name="矩形 120858"/>
          <p:cNvSpPr/>
          <p:nvPr/>
        </p:nvSpPr>
        <p:spPr>
          <a:xfrm>
            <a:off x="7067550" y="5032375"/>
            <a:ext cx="381000" cy="381000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72" name="直接连接符 120859"/>
          <p:cNvSpPr/>
          <p:nvPr/>
        </p:nvSpPr>
        <p:spPr>
          <a:xfrm flipV="1">
            <a:off x="7067550" y="1374775"/>
            <a:ext cx="609600" cy="6096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</p:sp>
      <p:sp>
        <p:nvSpPr>
          <p:cNvPr id="159773" name="直接连接符 120860"/>
          <p:cNvSpPr/>
          <p:nvPr/>
        </p:nvSpPr>
        <p:spPr>
          <a:xfrm>
            <a:off x="7143750" y="4803775"/>
            <a:ext cx="609600" cy="8382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</p:sp>
      <p:sp>
        <p:nvSpPr>
          <p:cNvPr id="159774" name="矩形 120861"/>
          <p:cNvSpPr/>
          <p:nvPr/>
        </p:nvSpPr>
        <p:spPr>
          <a:xfrm>
            <a:off x="8210550" y="3660775"/>
            <a:ext cx="381000" cy="457200"/>
          </a:xfrm>
          <a:prstGeom prst="rect">
            <a:avLst/>
          </a:prstGeom>
          <a:noFill/>
          <a:ln w="25400">
            <a:noFill/>
          </a:ln>
        </p:spPr>
        <p:txBody>
          <a:bodyPr lIns="72000" tIns="14400" rIns="21600" bIns="46800" anchor="t" anchorCtr="0"/>
          <a:p>
            <a:pPr algn="just" eaLnBrk="0" hangingPunct="0"/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159775" name="任意多边形 120862"/>
          <p:cNvSpPr/>
          <p:nvPr/>
        </p:nvSpPr>
        <p:spPr>
          <a:xfrm>
            <a:off x="7067550" y="2822575"/>
            <a:ext cx="781050" cy="1219200"/>
          </a:xfrm>
          <a:custGeom>
            <a:avLst/>
            <a:gdLst/>
            <a:ahLst/>
            <a:cxnLst/>
            <a:pathLst>
              <a:path w="492" h="768">
                <a:moveTo>
                  <a:pt x="0" y="0"/>
                </a:moveTo>
                <a:cubicBezTo>
                  <a:pt x="37" y="6"/>
                  <a:pt x="159" y="13"/>
                  <a:pt x="222" y="35"/>
                </a:cubicBezTo>
                <a:cubicBezTo>
                  <a:pt x="285" y="57"/>
                  <a:pt x="335" y="84"/>
                  <a:pt x="377" y="133"/>
                </a:cubicBezTo>
                <a:cubicBezTo>
                  <a:pt x="419" y="182"/>
                  <a:pt x="461" y="255"/>
                  <a:pt x="475" y="330"/>
                </a:cubicBezTo>
                <a:cubicBezTo>
                  <a:pt x="489" y="405"/>
                  <a:pt x="492" y="510"/>
                  <a:pt x="461" y="583"/>
                </a:cubicBezTo>
                <a:cubicBezTo>
                  <a:pt x="430" y="656"/>
                  <a:pt x="324" y="730"/>
                  <a:pt x="288" y="768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  <p:txBody>
          <a:bodyPr/>
          <a:p>
            <a:endParaRPr lang="zh-CN" altLang="en-US"/>
          </a:p>
        </p:txBody>
      </p:sp>
      <p:sp>
        <p:nvSpPr>
          <p:cNvPr id="159776" name="任意多边形 120863"/>
          <p:cNvSpPr/>
          <p:nvPr/>
        </p:nvSpPr>
        <p:spPr>
          <a:xfrm>
            <a:off x="7143750" y="2517775"/>
            <a:ext cx="1081088" cy="2970213"/>
          </a:xfrm>
          <a:custGeom>
            <a:avLst/>
            <a:gdLst/>
            <a:ahLst/>
            <a:cxnLst/>
            <a:pathLst>
              <a:path w="681" h="1871">
                <a:moveTo>
                  <a:pt x="0" y="0"/>
                </a:moveTo>
                <a:cubicBezTo>
                  <a:pt x="97" y="73"/>
                  <a:pt x="483" y="218"/>
                  <a:pt x="582" y="438"/>
                </a:cubicBezTo>
                <a:cubicBezTo>
                  <a:pt x="681" y="658"/>
                  <a:pt x="657" y="1084"/>
                  <a:pt x="596" y="1323"/>
                </a:cubicBezTo>
                <a:cubicBezTo>
                  <a:pt x="535" y="1562"/>
                  <a:pt x="296" y="1757"/>
                  <a:pt x="217" y="1871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6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077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0771" name="标题 121857"/>
          <p:cNvSpPr>
            <a:spLocks noGrp="1"/>
          </p:cNvSpPr>
          <p:nvPr>
            <p:ph type="title"/>
          </p:nvPr>
        </p:nvSpPr>
        <p:spPr>
          <a:xfrm>
            <a:off x="2566988" y="0"/>
            <a:ext cx="6049962" cy="404813"/>
          </a:xfrm>
        </p:spPr>
        <p:txBody>
          <a:bodyPr lIns="92075" tIns="46037" rIns="92075" bIns="46037" anchor="ctr" anchorCtr="0"/>
          <a:p>
            <a:r>
              <a:rPr lang="en-US" altLang="zh-CN" sz="3200"/>
              <a:t>LALR(1)</a:t>
            </a:r>
            <a:r>
              <a:rPr lang="zh-CN" altLang="en-US" sz="3200" dirty="0"/>
              <a:t>分析过程</a:t>
            </a:r>
            <a:endParaRPr lang="zh-CN" altLang="en-US" sz="3200" dirty="0"/>
          </a:p>
        </p:txBody>
      </p:sp>
      <p:grpSp>
        <p:nvGrpSpPr>
          <p:cNvPr id="160772" name="组合 121866"/>
          <p:cNvGrpSpPr/>
          <p:nvPr/>
        </p:nvGrpSpPr>
        <p:grpSpPr>
          <a:xfrm>
            <a:off x="1992313" y="476250"/>
            <a:ext cx="8675687" cy="5805488"/>
            <a:chOff x="295" y="663"/>
            <a:chExt cx="5465" cy="3657"/>
          </a:xfrm>
        </p:grpSpPr>
        <p:sp>
          <p:nvSpPr>
            <p:cNvPr id="121862" name="矩形 121861"/>
            <p:cNvSpPr/>
            <p:nvPr/>
          </p:nvSpPr>
          <p:spPr>
            <a:xfrm>
              <a:off x="295" y="663"/>
              <a:ext cx="5465" cy="3657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(1)   0          #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(2)   0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#b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(3)   0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#bb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abba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(4)   0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47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   r,GOTO(36,B)=89 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(5)   0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89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   r,GOTO(36,B)=89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(6)   0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89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      r,GOTO(0,B)=2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(7)   02         #B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(8)   02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#Bb   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(9)   02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a#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(10)  02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47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Bbba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#      r,GOTO(36,B)=89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(11)  02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89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#      r,GOTO(36,B)=89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(12)  02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36</a:t>
              </a:r>
              <a:r>
                <a:rPr kumimoji="0" lang="en-US" altLang="zh-CN" sz="2400" b="1" i="0" u="sng" strike="noStrike" kern="1200" cap="none" spc="0" normalizeH="0" baseline="0" noProof="1">
                  <a:solidFill>
                    <a:srgbClr val="FFFF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89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#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BbB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         #      r,GOTO(2,B)=5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(13)  025        #BB          #      r,GOTO(0,S)=1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  <a:p>
              <a:pPr marL="457200" marR="0" indent="-457200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(14)  01         #S           #     acc</a:t>
              </a:r>
              <a:endPara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774" name="直接连接符 121862"/>
            <p:cNvSpPr/>
            <p:nvPr/>
          </p:nvSpPr>
          <p:spPr>
            <a:xfrm>
              <a:off x="1927" y="663"/>
              <a:ext cx="0" cy="3657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775" name="直接连接符 121863"/>
            <p:cNvSpPr/>
            <p:nvPr/>
          </p:nvSpPr>
          <p:spPr>
            <a:xfrm>
              <a:off x="2653" y="663"/>
              <a:ext cx="0" cy="3657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776" name="直接连接符 121864"/>
            <p:cNvSpPr/>
            <p:nvPr/>
          </p:nvSpPr>
          <p:spPr>
            <a:xfrm>
              <a:off x="839" y="663"/>
              <a:ext cx="0" cy="3657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777" name="直接连接符 121865"/>
            <p:cNvSpPr/>
            <p:nvPr/>
          </p:nvSpPr>
          <p:spPr>
            <a:xfrm>
              <a:off x="3742" y="663"/>
              <a:ext cx="0" cy="3657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179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1795" name="标题 122881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en-US" altLang="zh-CN" sz="4000" err="1"/>
              <a:t>合并同心项目集可能会引起冲突</a:t>
            </a:r>
            <a:endParaRPr lang="zh-CN" altLang="en-US" sz="4000" dirty="0"/>
          </a:p>
        </p:txBody>
      </p:sp>
      <p:sp>
        <p:nvSpPr>
          <p:cNvPr id="122883" name="文本占位符 122882"/>
          <p:cNvSpPr>
            <a:spLocks noGrp="1"/>
          </p:cNvSpPr>
          <p:nvPr>
            <p:ph idx="1"/>
          </p:nvPr>
        </p:nvSpPr>
        <p:spPr/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同心的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项目集：</a:t>
            </a:r>
            <a:endParaRPr kumimoji="0" lang="zh-CN" altLang="en-US" sz="3200" b="1" i="0" u="none" strike="noStrike" kern="1200" cap="none" spc="0" normalizeH="0" baseline="0" noProof="1" dirty="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	略去搜索符后它们是相同的集合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。</a:t>
            </a:r>
            <a:endParaRPr kumimoji="0" lang="zh-CN" altLang="en-US" sz="3200" b="1" i="0" u="none" strike="noStrike" kern="1200" cap="none" spc="0" normalizeH="0" baseline="0" noProof="1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[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rPr>
              <a:t>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] 		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[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rPr>
              <a:t>·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]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[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3200" b="1" i="0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rPr>
              <a:t>·</a:t>
            </a:r>
            <a:r>
              <a:rPr kumimoji="0" lang="en-US" altLang="zh-CN" sz="3200" b="1" i="1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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]			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[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rPr>
              <a:t>·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]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</a:t>
            </a:r>
            <a:endParaRPr kumimoji="0" lang="zh-CN" altLang="en-US" sz="3200" b="0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同心集的合并有可能产生新的归约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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归约冲突（见下页的例子）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281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2819" name="标题 124929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en-US" altLang="zh-CN"/>
              <a:t>LALR(1)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124931" name="文本占位符 124930"/>
          <p:cNvSpPr>
            <a:spLocks noGrp="1"/>
          </p:cNvSpPr>
          <p:nvPr>
            <p:ph idx="1"/>
          </p:nvPr>
        </p:nvSpPr>
        <p:spPr/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构造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LALR(1)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分析表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构造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项目集规范族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= {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3200" b="1" i="0" u="none" strike="noStrike" kern="1200" cap="none" spc="0" normalizeH="0" baseline="-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rPr>
              <a:t>…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3200" b="1" i="1" u="none" strike="noStrike" kern="1200" cap="none" spc="0" normalizeH="0" baseline="-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n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}。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寻找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项目集规范族中同心的项目集，用它们的并集代替它们。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按构造规范的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分析表的方式进行构造。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384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3843" name="标题 123905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en-US" altLang="zh-CN" sz="2800"/>
              <a:t>LALR(1)</a:t>
            </a:r>
            <a:r>
              <a:rPr lang="zh-CN" altLang="en-US" sz="2800" dirty="0"/>
              <a:t>比</a:t>
            </a:r>
            <a:r>
              <a:rPr lang="en-US" altLang="zh-CN" sz="2800"/>
              <a:t>LR(1)</a:t>
            </a:r>
            <a:r>
              <a:rPr lang="zh-CN" altLang="en-US" sz="2800" dirty="0"/>
              <a:t>弱</a:t>
            </a:r>
            <a:br>
              <a:rPr lang="zh-CN" altLang="en-US" sz="2800" dirty="0"/>
            </a:br>
            <a:r>
              <a:rPr lang="zh-CN" altLang="en-US" sz="2800" dirty="0"/>
              <a:t>同心集的合并有可能产生新的归约</a:t>
            </a:r>
            <a:r>
              <a:rPr lang="zh-CN" altLang="en-US" sz="2800" dirty="0">
                <a:sym typeface="Symbol" panose="05050102010706020507" pitchFamily="18" charset="2"/>
              </a:rPr>
              <a:t></a:t>
            </a:r>
            <a:r>
              <a:rPr lang="zh-CN" altLang="en-US" sz="2800" dirty="0"/>
              <a:t>归约冲突</a:t>
            </a:r>
            <a:endParaRPr lang="zh-CN" altLang="en-US" sz="2800" dirty="0"/>
          </a:p>
        </p:txBody>
      </p:sp>
      <p:sp>
        <p:nvSpPr>
          <p:cNvPr id="163844" name="矩形 123907"/>
          <p:cNvSpPr/>
          <p:nvPr/>
        </p:nvSpPr>
        <p:spPr>
          <a:xfrm>
            <a:off x="1676400" y="1989138"/>
            <a:ext cx="2895600" cy="28194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/>
          <a:p>
            <a:pPr algn="just"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S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i="1">
                <a:latin typeface="Times New Roman" panose="02020603050405020304" pitchFamily="18" charset="0"/>
              </a:rPr>
              <a:t> S</a:t>
            </a:r>
            <a:endParaRPr lang="en-US" altLang="zh-CN" sz="2800" b="1" i="1"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S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aAd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</a:rPr>
              <a:t>|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bBd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</a:rPr>
              <a:t>|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2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	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aBe</a:t>
            </a:r>
            <a:r>
              <a:rPr lang="en-US" altLang="zh-CN" sz="2800" b="1">
                <a:latin typeface="Times New Roman" panose="02020603050405020304" pitchFamily="18" charset="0"/>
              </a:rPr>
              <a:t> |</a:t>
            </a:r>
            <a:r>
              <a:rPr lang="en-US" altLang="zh-CN" sz="28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bAe</a:t>
            </a:r>
            <a:endParaRPr lang="en-US" altLang="zh-CN" sz="2800" b="1" i="1"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A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i="1">
                <a:latin typeface="Times New Roman" panose="02020603050405020304" pitchFamily="18" charset="0"/>
              </a:rPr>
              <a:t> c </a:t>
            </a:r>
            <a:endParaRPr lang="en-US" altLang="zh-CN" sz="2800" b="1" i="1"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B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i="1">
                <a:latin typeface="Times New Roman" panose="02020603050405020304" pitchFamily="18" charset="0"/>
              </a:rPr>
              <a:t> c</a:t>
            </a:r>
            <a:endParaRPr lang="en-US" altLang="zh-CN" sz="2800" b="1" i="1">
              <a:latin typeface="Times New Roman" panose="02020603050405020304" pitchFamily="18" charset="0"/>
            </a:endParaRPr>
          </a:p>
        </p:txBody>
      </p:sp>
      <p:sp>
        <p:nvSpPr>
          <p:cNvPr id="163845" name="矩形 123908"/>
          <p:cNvSpPr/>
          <p:nvPr/>
        </p:nvSpPr>
        <p:spPr>
          <a:xfrm>
            <a:off x="4419600" y="1989138"/>
            <a:ext cx="2971800" cy="6096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/>
          <a:p>
            <a:pPr eaLnBrk="0" hangingPunct="0">
              <a:spcBef>
                <a:spcPct val="20000"/>
              </a:spcBef>
            </a:pPr>
            <a:r>
              <a:rPr lang="zh-CN" altLang="en-US" sz="2800" b="1" dirty="0">
                <a:latin typeface="Courier New" panose="02070309020205020404" pitchFamily="49" charset="0"/>
              </a:rPr>
              <a:t>对</a:t>
            </a:r>
            <a:r>
              <a:rPr lang="en-US" altLang="zh-CN" sz="2800" b="1" i="1">
                <a:latin typeface="Times New Roman" panose="02020603050405020304" pitchFamily="18" charset="0"/>
              </a:rPr>
              <a:t>ac</a:t>
            </a:r>
            <a:r>
              <a:rPr lang="zh-CN" altLang="en-US" sz="2800" b="1" dirty="0">
                <a:latin typeface="宋体" panose="02010600030101010101" pitchFamily="2" charset="-122"/>
              </a:rPr>
              <a:t>有效的项目集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46" name="矩形 123909"/>
          <p:cNvSpPr/>
          <p:nvPr/>
        </p:nvSpPr>
        <p:spPr>
          <a:xfrm>
            <a:off x="4800600" y="2522538"/>
            <a:ext cx="1828800" cy="11430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t" anchorCtr="0"/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A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>
                <a:latin typeface="Times New Roman" panose="02020603050405020304" pitchFamily="18" charset="0"/>
              </a:rPr>
              <a:t>d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B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r>
              <a:rPr lang="en-US" altLang="zh-CN" sz="2800" b="1">
                <a:latin typeface="Courier New" panose="02070309020205020404" pitchFamily="49" charset="0"/>
              </a:rPr>
              <a:t> 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47" name="矩形 123910"/>
          <p:cNvSpPr/>
          <p:nvPr/>
        </p:nvSpPr>
        <p:spPr>
          <a:xfrm>
            <a:off x="7543800" y="1989138"/>
            <a:ext cx="2971800" cy="6096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/>
          <a:p>
            <a:pPr eaLnBrk="0" hangingPunct="0">
              <a:spcBef>
                <a:spcPct val="20000"/>
              </a:spcBef>
            </a:pPr>
            <a:r>
              <a:rPr lang="zh-CN" altLang="en-US" sz="2800" b="1" dirty="0">
                <a:latin typeface="Courier New" panose="02070309020205020404" pitchFamily="49" charset="0"/>
              </a:rPr>
              <a:t>对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bc</a:t>
            </a:r>
            <a:r>
              <a:rPr lang="zh-CN" altLang="en-US" sz="2800" b="1" dirty="0">
                <a:latin typeface="宋体" panose="02010600030101010101" pitchFamily="2" charset="-122"/>
              </a:rPr>
              <a:t>有效的项目集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48" name="矩形 123911"/>
          <p:cNvSpPr/>
          <p:nvPr/>
        </p:nvSpPr>
        <p:spPr>
          <a:xfrm>
            <a:off x="8001000" y="2522538"/>
            <a:ext cx="1828800" cy="11430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t" anchorCtr="0"/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A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B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>
                <a:latin typeface="Times New Roman" panose="02020603050405020304" pitchFamily="18" charset="0"/>
              </a:rPr>
              <a:t>d</a:t>
            </a:r>
            <a:r>
              <a:rPr lang="en-US" altLang="zh-CN" sz="2800" b="1">
                <a:latin typeface="Courier New" panose="02070309020205020404" pitchFamily="49" charset="0"/>
              </a:rPr>
              <a:t> 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49" name="矩形 123912"/>
          <p:cNvSpPr/>
          <p:nvPr/>
        </p:nvSpPr>
        <p:spPr>
          <a:xfrm>
            <a:off x="4419600" y="3741738"/>
            <a:ext cx="2971800" cy="6096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/>
          <a:p>
            <a:pPr eaLnBrk="0" hangingPunct="0">
              <a:spcBef>
                <a:spcPct val="20000"/>
              </a:spcBef>
            </a:pPr>
            <a:r>
              <a:rPr lang="zh-CN" altLang="en-US" sz="2800" b="1" dirty="0">
                <a:latin typeface="Courier New" panose="02070309020205020404" pitchFamily="49" charset="0"/>
              </a:rPr>
              <a:t>合并同心</a:t>
            </a:r>
            <a:r>
              <a:rPr lang="zh-CN" altLang="en-US" sz="2800" b="1" dirty="0">
                <a:latin typeface="宋体" panose="02010600030101010101" pitchFamily="2" charset="-122"/>
              </a:rPr>
              <a:t>集后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50" name="矩形 123913"/>
          <p:cNvSpPr/>
          <p:nvPr/>
        </p:nvSpPr>
        <p:spPr>
          <a:xfrm>
            <a:off x="4876800" y="4275138"/>
            <a:ext cx="2057400" cy="11430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t" anchorCtr="0"/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A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d</a:t>
            </a:r>
            <a:r>
              <a:rPr lang="en-US" altLang="zh-CN" sz="2800" b="1" err="1">
                <a:latin typeface="Times New Roman" panose="02020603050405020304" pitchFamily="18" charset="0"/>
              </a:rPr>
              <a:t>/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e</a:t>
            </a:r>
            <a:endParaRPr lang="en-US" altLang="zh-CN" sz="2800" b="1">
              <a:latin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800" b="1" i="1">
                <a:latin typeface="Times New Roman" panose="02020603050405020304" pitchFamily="18" charset="0"/>
              </a:rPr>
              <a:t>B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c </a:t>
            </a:r>
            <a:r>
              <a:rPr lang="en-US" altLang="zh-CN" sz="2800" b="1">
                <a:latin typeface="Times New Roman" panose="02020603050405020304" pitchFamily="18" charset="0"/>
              </a:rPr>
              <a:t>·, 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d</a:t>
            </a:r>
            <a:r>
              <a:rPr lang="en-US" altLang="zh-CN" sz="2800" b="1" err="1">
                <a:latin typeface="Times New Roman" panose="02020603050405020304" pitchFamily="18" charset="0"/>
              </a:rPr>
              <a:t>/</a:t>
            </a:r>
            <a:r>
              <a:rPr lang="en-US" altLang="zh-CN" sz="2800" b="1" i="1" err="1">
                <a:latin typeface="Times New Roman" panose="02020603050405020304" pitchFamily="18" charset="0"/>
              </a:rPr>
              <a:t>e</a:t>
            </a:r>
            <a:r>
              <a:rPr lang="en-US" altLang="zh-CN" sz="2800" b="1">
                <a:latin typeface="Courier New" panose="02070309020205020404" pitchFamily="49" charset="0"/>
              </a:rPr>
              <a:t> </a:t>
            </a:r>
            <a:endParaRPr lang="zh-CN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163851" name="矩形 123914"/>
          <p:cNvSpPr/>
          <p:nvPr/>
        </p:nvSpPr>
        <p:spPr>
          <a:xfrm>
            <a:off x="7086600" y="4046538"/>
            <a:ext cx="3276600" cy="1143000"/>
          </a:xfrm>
          <a:prstGeom prst="rect">
            <a:avLst/>
          </a:prstGeom>
          <a:noFill/>
          <a:ln w="25400">
            <a:noFill/>
          </a:ln>
        </p:spPr>
        <p:txBody>
          <a:bodyPr wrap="none" anchor="t" anchorCtr="0"/>
          <a:p>
            <a:pPr eaLnBrk="0" hangingPunct="0">
              <a:spcBef>
                <a:spcPct val="20000"/>
              </a:spcBef>
            </a:pPr>
            <a:r>
              <a:rPr lang="zh-CN" altLang="en-US" sz="2800" b="1" dirty="0">
                <a:latin typeface="Courier New" panose="02070309020205020404" pitchFamily="49" charset="0"/>
              </a:rPr>
              <a:t>该文法是</a:t>
            </a:r>
            <a:r>
              <a:rPr lang="en-US" altLang="zh-CN" sz="2800" b="1">
                <a:latin typeface="Times New Roman" panose="02020603050405020304" pitchFamily="18" charset="0"/>
              </a:rPr>
              <a:t>LR(1)</a:t>
            </a:r>
            <a:r>
              <a:rPr lang="zh-CN" altLang="en-US" sz="2800" b="1" dirty="0">
                <a:latin typeface="Courier New" panose="02070309020205020404" pitchFamily="49" charset="0"/>
              </a:rPr>
              <a:t>的，</a:t>
            </a:r>
            <a:endParaRPr lang="zh-CN" altLang="en-US" sz="2800" b="1" dirty="0">
              <a:latin typeface="Courier New" panose="02070309020205020404" pitchFamily="49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zh-CN" altLang="en-US" sz="2800" b="1" dirty="0">
                <a:latin typeface="Courier New" panose="02070309020205020404" pitchFamily="49" charset="0"/>
              </a:rPr>
              <a:t>但不是</a:t>
            </a:r>
            <a:r>
              <a:rPr lang="en-US" altLang="zh-CN" sz="2800" b="1">
                <a:latin typeface="Times New Roman" panose="02020603050405020304" pitchFamily="18" charset="0"/>
              </a:rPr>
              <a:t>LALR(1)</a:t>
            </a:r>
            <a:r>
              <a:rPr lang="zh-CN" altLang="en-US" sz="2800" b="1" dirty="0">
                <a:latin typeface="Courier New" panose="02070309020205020404" pitchFamily="49" charset="0"/>
              </a:rPr>
              <a:t>的。</a:t>
            </a:r>
            <a:endParaRPr lang="en-US" altLang="zh-CN" sz="2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486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4867" name="标题 125953"/>
          <p:cNvSpPr>
            <a:spLocks noGrp="1"/>
          </p:cNvSpPr>
          <p:nvPr>
            <p:ph type="title"/>
          </p:nvPr>
        </p:nvSpPr>
        <p:spPr>
          <a:xfrm>
            <a:off x="2667000" y="115888"/>
            <a:ext cx="7772400" cy="936625"/>
          </a:xfrm>
        </p:spPr>
        <p:txBody>
          <a:bodyPr lIns="92075" tIns="46037" rIns="92075" bIns="46037" anchor="ctr" anchorCtr="0"/>
          <a:p>
            <a:r>
              <a:rPr lang="en-US" altLang="zh-CN"/>
              <a:t>LALR(1)</a:t>
            </a:r>
            <a:r>
              <a:rPr lang="zh-CN" altLang="en-US" dirty="0"/>
              <a:t>比</a:t>
            </a:r>
            <a:r>
              <a:rPr lang="en-US" altLang="zh-CN"/>
              <a:t>SLR(1)</a:t>
            </a:r>
            <a:r>
              <a:rPr lang="zh-CN" altLang="en-US" dirty="0"/>
              <a:t>强</a:t>
            </a:r>
            <a:endParaRPr lang="zh-CN" altLang="en-US" dirty="0"/>
          </a:p>
        </p:txBody>
      </p:sp>
      <p:sp>
        <p:nvSpPr>
          <p:cNvPr id="125956" name="文本占位符 125955"/>
          <p:cNvSpPr>
            <a:spLocks noGrp="1"/>
          </p:cNvSpPr>
          <p:nvPr>
            <p:ph idx="1"/>
          </p:nvPr>
        </p:nvSpPr>
        <p:spPr>
          <a:xfrm>
            <a:off x="1847850" y="1268413"/>
            <a:ext cx="8534400" cy="53340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该文法是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LALR(1)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的，但不是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的。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64869" name="矩形 125956"/>
          <p:cNvSpPr/>
          <p:nvPr/>
        </p:nvSpPr>
        <p:spPr>
          <a:xfrm>
            <a:off x="3071813" y="2173288"/>
            <a:ext cx="2819400" cy="32004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0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·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，    #</a:t>
            </a:r>
            <a:endParaRPr lang="en-US" altLang="zh-CN" sz="3200" b="1" i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·</a:t>
            </a: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 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·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       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i="1">
                <a:latin typeface="Times New Roman" panose="02020603050405020304" pitchFamily="18" charset="0"/>
              </a:rPr>
              <a:t> · </a:t>
            </a:r>
            <a:r>
              <a:rPr lang="en-US" altLang="zh-CN" sz="3200" b="1">
                <a:latin typeface="宋体" panose="02010600030101010101" pitchFamily="2" charset="-122"/>
              </a:rPr>
              <a:t>*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,  =/#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· </a:t>
            </a:r>
            <a:r>
              <a:rPr lang="en-US" altLang="zh-CN" sz="3200" b="1">
                <a:latin typeface="Times New Roman" panose="02020603050405020304" pitchFamily="18" charset="0"/>
              </a:rPr>
              <a:t>id,     =/#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· </a:t>
            </a:r>
            <a:r>
              <a:rPr lang="en-US" altLang="zh-CN" sz="3200" b="1" i="1"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latin typeface="Times New Roman" panose="02020603050405020304" pitchFamily="18" charset="0"/>
              </a:rPr>
              <a:t>,         #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164870" name="矩形 125957"/>
          <p:cNvSpPr/>
          <p:nvPr/>
        </p:nvSpPr>
        <p:spPr>
          <a:xfrm>
            <a:off x="6653213" y="2173288"/>
            <a:ext cx="2819400" cy="14478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2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·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,  #</a:t>
            </a:r>
            <a:endParaRPr lang="en-US" altLang="zh-CN" sz="3200" b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·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,         #</a:t>
            </a:r>
            <a:endParaRPr lang="zh-CN" altLang="en-US" sz="3200" b="1" dirty="0">
              <a:solidFill>
                <a:srgbClr val="00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871" name="直接连接符 125958"/>
          <p:cNvSpPr/>
          <p:nvPr/>
        </p:nvSpPr>
        <p:spPr>
          <a:xfrm>
            <a:off x="5891213" y="2935288"/>
            <a:ext cx="7620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</p:sp>
      <p:sp>
        <p:nvSpPr>
          <p:cNvPr id="164872" name="矩形 125959"/>
          <p:cNvSpPr/>
          <p:nvPr/>
        </p:nvSpPr>
        <p:spPr>
          <a:xfrm>
            <a:off x="6043613" y="2401888"/>
            <a:ext cx="609600" cy="533400"/>
          </a:xfrm>
          <a:prstGeom prst="rect">
            <a:avLst/>
          </a:prstGeom>
          <a:noFill/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endParaRPr lang="zh-CN" altLang="en-US" sz="3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4873" name="矩形 125960"/>
          <p:cNvSpPr/>
          <p:nvPr/>
        </p:nvSpPr>
        <p:spPr>
          <a:xfrm>
            <a:off x="6600825" y="4076700"/>
            <a:ext cx="2819400" cy="1008063"/>
          </a:xfrm>
          <a:prstGeom prst="rect">
            <a:avLst/>
          </a:prstGeom>
          <a:solidFill>
            <a:srgbClr val="333399"/>
          </a:solidFill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2800" b="1" err="1">
                <a:solidFill>
                  <a:srgbClr val="FFFF00"/>
                </a:solidFill>
                <a:latin typeface="Times New Roman" panose="02020603050405020304" pitchFamily="18" charset="0"/>
              </a:rPr>
              <a:t>Follow(V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)={#,=}</a:t>
            </a:r>
            <a:endParaRPr lang="en-US" altLang="zh-CN" sz="2800" b="1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移进、归约冲突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588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589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65891" name="标题 68609"/>
          <p:cNvSpPr>
            <a:spLocks noGrp="1"/>
          </p:cNvSpPr>
          <p:nvPr>
            <p:ph type="title"/>
          </p:nvPr>
        </p:nvSpPr>
        <p:spPr>
          <a:xfrm>
            <a:off x="2667000" y="188913"/>
            <a:ext cx="7772400" cy="947737"/>
          </a:xfrm>
        </p:spPr>
        <p:txBody>
          <a:bodyPr lIns="92075" tIns="46037" rIns="92075" bIns="46037" anchor="ctr" anchorCtr="0"/>
          <a:p>
            <a:r>
              <a:rPr lang="zh-CN" altLang="en-US" dirty="0"/>
              <a:t>关于各类文法的一些结论</a:t>
            </a:r>
            <a:endParaRPr lang="zh-CN" altLang="en-US" dirty="0"/>
          </a:p>
        </p:txBody>
      </p:sp>
      <p:sp>
        <p:nvSpPr>
          <p:cNvPr id="68611" name="文本占位符 68610"/>
          <p:cNvSpPr>
            <a:spLocks noGrp="1"/>
          </p:cNvSpPr>
          <p:nvPr>
            <p:ph idx="1"/>
          </p:nvPr>
        </p:nvSpPr>
        <p:spPr>
          <a:xfrm>
            <a:off x="2667000" y="1196975"/>
            <a:ext cx="7772400" cy="4899025"/>
          </a:xfrm>
        </p:spPr>
        <p:txBody>
          <a:bodyPr lIns="92075" tIns="46037" rIns="92075" bIns="46037"/>
          <a:p>
            <a:pPr marL="609600" marR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eriod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任何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LR(K),LL(K)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及简单优先文法类都是无二义性文法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;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609600" marR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eriod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任何二义性的文法不可能性是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但借助其它方法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可对某些二义性文法建立无冲突的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分析表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;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609600" marR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eriod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每个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文法必是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存在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对任何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K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它不是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SLR(K)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609600" marR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AutoNum type="arabicPeriod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各文法类之间的关系见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pp.170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图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4-23</a:t>
            </a:r>
            <a:endParaRPr kumimoji="0" lang="en-US" altLang="zh-CN" sz="32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609600" marR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1300" name="内容占位符 311299"/>
          <p:cNvGraphicFramePr/>
          <p:nvPr>
            <p:ph sz="half" idx="2"/>
          </p:nvPr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523230" imgH="2482850" progId="Word.Document.8">
                  <p:embed/>
                </p:oleObj>
              </mc:Choice>
              <mc:Fallback>
                <p:oleObj name="" r:id="rId1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5372100" y="552450"/>
              <a:ext cx="3829050" cy="8096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5372100" y="552450"/>
                <a:ext cx="3829050" cy="809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7359650" y="241300"/>
              <a:ext cx="133350" cy="2413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7359650" y="241300"/>
                <a:ext cx="133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4" name="墨迹 3"/>
              <p14:cNvContentPartPr/>
              <p14:nvPr/>
            </p14:nvContentPartPr>
            <p14:xfrm>
              <a:off x="7419975" y="212725"/>
              <a:ext cx="101600" cy="412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9"/>
            </p:blipFill>
            <p:spPr>
              <a:xfrm>
                <a:off x="7419975" y="212725"/>
                <a:ext cx="1016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7445375" y="28257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7445375" y="282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7445375" y="273050"/>
              <a:ext cx="130175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7445375" y="273050"/>
                <a:ext cx="130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7575550" y="85725"/>
              <a:ext cx="34925" cy="146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7575550" y="85725"/>
                <a:ext cx="34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7607300" y="381000"/>
              <a:ext cx="206375" cy="15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7607300" y="381000"/>
                <a:ext cx="2063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7766050" y="311150"/>
              <a:ext cx="114300" cy="146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7766050" y="311150"/>
                <a:ext cx="114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7985125" y="209550"/>
              <a:ext cx="177800" cy="317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7985125" y="209550"/>
                <a:ext cx="1778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8042275" y="190500"/>
              <a:ext cx="136525" cy="19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8042275" y="190500"/>
                <a:ext cx="1365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8061325" y="279400"/>
              <a:ext cx="139700" cy="31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8061325" y="2794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7578725" y="1444625"/>
              <a:ext cx="3638550" cy="914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7578725" y="1444625"/>
                <a:ext cx="363855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9725025" y="1095375"/>
              <a:ext cx="155575" cy="254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9725025" y="1095375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9759950" y="1050925"/>
              <a:ext cx="142875" cy="22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9759950" y="1050925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9728200" y="1123950"/>
              <a:ext cx="212725" cy="38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9728200" y="1123950"/>
                <a:ext cx="2127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10013950" y="1133475"/>
              <a:ext cx="95250" cy="3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10013950" y="1133475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10067925" y="1073150"/>
              <a:ext cx="139700" cy="1206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10067925" y="1073150"/>
                <a:ext cx="139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10325100" y="1057275"/>
              <a:ext cx="152400" cy="193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10325100" y="1057275"/>
                <a:ext cx="152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5254625" y="1473200"/>
              <a:ext cx="5965825" cy="2216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5254625" y="1473200"/>
                <a:ext cx="5965825" cy="221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6200775" y="3683000"/>
              <a:ext cx="168275" cy="3016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6200775" y="3683000"/>
                <a:ext cx="168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6188075" y="3683000"/>
              <a:ext cx="146050" cy="22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6188075" y="3683000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6219825" y="3816350"/>
              <a:ext cx="155575" cy="381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6219825" y="3816350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6448425" y="3825875"/>
              <a:ext cx="130175" cy="6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6448425" y="382587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6486525" y="3740150"/>
              <a:ext cx="158750" cy="2095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6486525" y="374015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6743700" y="3711575"/>
              <a:ext cx="123825" cy="285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6743700" y="3711575"/>
                <a:ext cx="1238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6743700" y="3705225"/>
              <a:ext cx="165100" cy="44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6743700" y="3705225"/>
                <a:ext cx="165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6753225" y="3829050"/>
              <a:ext cx="161925" cy="31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6753225" y="3829050"/>
                <a:ext cx="1619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7004050" y="386080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1"/>
            </p:blipFill>
            <p:spPr>
              <a:xfrm>
                <a:off x="7004050" y="3860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7073900" y="3790950"/>
              <a:ext cx="2222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7073900" y="3790950"/>
                <a:ext cx="222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7185025" y="3730625"/>
              <a:ext cx="209550" cy="276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7185025" y="3730625"/>
                <a:ext cx="209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7013575" y="3835400"/>
              <a:ext cx="149225" cy="444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7013575" y="3835400"/>
                <a:ext cx="1492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6623050" y="4003675"/>
              <a:ext cx="60325" cy="44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6623050" y="4003675"/>
                <a:ext cx="60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6953250" y="4006850"/>
              <a:ext cx="38100" cy="1238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6953250" y="4006850"/>
                <a:ext cx="381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7118350" y="4019550"/>
              <a:ext cx="66675" cy="76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7118350" y="4019550"/>
                <a:ext cx="666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7499350" y="3959225"/>
              <a:ext cx="73025" cy="69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7499350" y="3959225"/>
                <a:ext cx="730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9439275" y="3108325"/>
              <a:ext cx="955675" cy="9366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9439275" y="3108325"/>
                <a:ext cx="955675" cy="936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9055100" y="3994150"/>
              <a:ext cx="25400" cy="2349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9055100" y="3994150"/>
                <a:ext cx="25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9093200" y="3965575"/>
              <a:ext cx="66675" cy="336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9093200" y="3965575"/>
                <a:ext cx="666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9207500" y="4044950"/>
              <a:ext cx="101600" cy="1905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9207500" y="4044950"/>
                <a:ext cx="101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9328150" y="3962400"/>
              <a:ext cx="63500" cy="3556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9328150" y="3962400"/>
                <a:ext cx="635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9426575" y="3911600"/>
              <a:ext cx="127000" cy="4159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9426575" y="3911600"/>
                <a:ext cx="1270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9172575" y="4019550"/>
              <a:ext cx="152400" cy="2381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9172575" y="4019550"/>
                <a:ext cx="1524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9156700" y="4095750"/>
              <a:ext cx="146050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9156700" y="4095750"/>
                <a:ext cx="146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10747375" y="1314450"/>
              <a:ext cx="203200" cy="2508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10747375" y="1314450"/>
                <a:ext cx="2032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10969625" y="1133475"/>
              <a:ext cx="28575" cy="206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10969625" y="1133475"/>
                <a:ext cx="28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11029950" y="1073150"/>
              <a:ext cx="31750" cy="3016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11029950" y="1073150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11090275" y="1123950"/>
              <a:ext cx="130175" cy="1936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11090275" y="1123950"/>
                <a:ext cx="1301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11191875" y="990600"/>
              <a:ext cx="130175" cy="396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11191875" y="990600"/>
                <a:ext cx="1301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11293475" y="990600"/>
              <a:ext cx="136525" cy="3873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11293475" y="990600"/>
                <a:ext cx="1365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8963025" y="803275"/>
              <a:ext cx="514350" cy="98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8963025" y="803275"/>
                <a:ext cx="514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547225" y="742950"/>
              <a:ext cx="41275" cy="1682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547225" y="742950"/>
                <a:ext cx="41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9563100" y="723900"/>
              <a:ext cx="107950" cy="263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9563100" y="723900"/>
                <a:ext cx="1079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9712325" y="736600"/>
              <a:ext cx="139700" cy="184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9712325" y="736600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9896475" y="638175"/>
              <a:ext cx="107950" cy="3270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9896475" y="638175"/>
                <a:ext cx="107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0020300" y="622300"/>
              <a:ext cx="174625" cy="327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0020300" y="622300"/>
                <a:ext cx="1746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2816225" y="2638425"/>
              <a:ext cx="139700" cy="190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2816225" y="2638425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3016250" y="2660650"/>
              <a:ext cx="180975" cy="15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3016250" y="2660650"/>
                <a:ext cx="1809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3105150" y="2562225"/>
              <a:ext cx="19050" cy="276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3105150" y="2562225"/>
                <a:ext cx="190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3267075" y="2517775"/>
              <a:ext cx="155575" cy="2857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3267075" y="2517775"/>
                <a:ext cx="155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3549650" y="2473325"/>
              <a:ext cx="60325" cy="3206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3549650" y="2473325"/>
                <a:ext cx="603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3670300" y="2441575"/>
              <a:ext cx="28575" cy="3587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3670300" y="2441575"/>
                <a:ext cx="285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3530600" y="2498725"/>
              <a:ext cx="206375" cy="44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3530600" y="2498725"/>
                <a:ext cx="2063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3479800" y="2606675"/>
              <a:ext cx="273050" cy="444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3479800" y="2606675"/>
                <a:ext cx="273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2409825" y="3127375"/>
              <a:ext cx="241300" cy="63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2409825" y="3127375"/>
                <a:ext cx="241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2432050" y="3168650"/>
              <a:ext cx="225425" cy="60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2432050" y="3168650"/>
                <a:ext cx="2254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2571750" y="3041650"/>
              <a:ext cx="168275" cy="314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2571750" y="3041650"/>
                <a:ext cx="1682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2806700" y="3571875"/>
              <a:ext cx="123825" cy="269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2806700" y="3571875"/>
                <a:ext cx="1238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2822575" y="3533775"/>
              <a:ext cx="139700" cy="603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2822575" y="3533775"/>
                <a:ext cx="139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2825750" y="3676650"/>
              <a:ext cx="149225" cy="6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2825750" y="3676650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3105150" y="3692525"/>
              <a:ext cx="635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1"/>
            </p:blipFill>
            <p:spPr>
              <a:xfrm>
                <a:off x="3105150" y="3692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3184525" y="3609975"/>
              <a:ext cx="3175" cy="241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3184525" y="3609975"/>
                <a:ext cx="3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3327400" y="3568700"/>
              <a:ext cx="149225" cy="2667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3327400" y="3568700"/>
                <a:ext cx="149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3111500" y="3673475"/>
              <a:ext cx="209550" cy="25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3111500" y="3673475"/>
                <a:ext cx="209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3362325" y="3556000"/>
              <a:ext cx="250825" cy="285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3362325" y="3556000"/>
                <a:ext cx="2508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3765550" y="3502025"/>
              <a:ext cx="44450" cy="2476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3765550" y="3502025"/>
                <a:ext cx="444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3848100" y="3368675"/>
              <a:ext cx="22225" cy="4381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3848100" y="3368675"/>
                <a:ext cx="222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3711575" y="3505200"/>
              <a:ext cx="196850" cy="76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3711575" y="3505200"/>
                <a:ext cx="1968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3724275" y="3616325"/>
              <a:ext cx="193675" cy="317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3724275" y="3616325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2489200" y="4216400"/>
              <a:ext cx="165100" cy="50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2489200" y="4216400"/>
                <a:ext cx="1651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2495550" y="4321175"/>
              <a:ext cx="180975" cy="19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2495550" y="4321175"/>
                <a:ext cx="1809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2593975" y="4152900"/>
              <a:ext cx="177800" cy="2921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2593975" y="4152900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2860675" y="4619625"/>
              <a:ext cx="146050" cy="3873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2860675" y="4619625"/>
                <a:ext cx="1460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2847975" y="4622800"/>
              <a:ext cx="130175" cy="47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2847975" y="4622800"/>
                <a:ext cx="1301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2835275" y="4629150"/>
              <a:ext cx="288925" cy="3937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2835275" y="4629150"/>
                <a:ext cx="2889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2876550" y="4756150"/>
              <a:ext cx="206375" cy="539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2876550" y="4756150"/>
                <a:ext cx="2063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3200400" y="4695825"/>
              <a:ext cx="57150" cy="3619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3200400" y="4695825"/>
                <a:ext cx="571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3254375" y="4629150"/>
              <a:ext cx="79375" cy="3873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3254375" y="4629150"/>
                <a:ext cx="793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3140075" y="4699000"/>
              <a:ext cx="193675" cy="1619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3140075" y="4699000"/>
                <a:ext cx="1936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3133725" y="4797425"/>
              <a:ext cx="301625" cy="1206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3133725" y="4797425"/>
                <a:ext cx="3016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2825750" y="3013075"/>
              <a:ext cx="69850" cy="1016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2825750" y="3013075"/>
                <a:ext cx="69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2943225" y="2978150"/>
              <a:ext cx="76200" cy="1619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2943225" y="2978150"/>
                <a:ext cx="762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3117850" y="3000375"/>
              <a:ext cx="123825" cy="127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3117850" y="3000375"/>
                <a:ext cx="123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3130550" y="2955925"/>
              <a:ext cx="25400" cy="1651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3130550" y="2955925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3251200" y="2962275"/>
              <a:ext cx="104775" cy="1651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3251200" y="2962275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3397250" y="2860675"/>
              <a:ext cx="44450" cy="301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3397250" y="2860675"/>
                <a:ext cx="44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3467100" y="2841625"/>
              <a:ext cx="34925" cy="2984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3467100" y="2841625"/>
                <a:ext cx="349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3381375" y="2943225"/>
              <a:ext cx="152400" cy="254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3381375" y="294322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3355975" y="3006725"/>
              <a:ext cx="187325" cy="285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3355975" y="3006725"/>
                <a:ext cx="1873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5603875" y="758825"/>
              <a:ext cx="234950" cy="2444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5603875" y="758825"/>
                <a:ext cx="234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5715000" y="828675"/>
              <a:ext cx="9525" cy="1206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5715000" y="828675"/>
                <a:ext cx="95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7870825" y="803275"/>
              <a:ext cx="250825" cy="2286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7870825" y="803275"/>
                <a:ext cx="250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7858125" y="1765300"/>
              <a:ext cx="266700" cy="238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7858125" y="1765300"/>
                <a:ext cx="2667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7937500" y="1809750"/>
              <a:ext cx="79375" cy="1587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7937500" y="1809750"/>
                <a:ext cx="793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9979025" y="1781175"/>
              <a:ext cx="111125" cy="1428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9979025" y="1781175"/>
                <a:ext cx="1111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10020300" y="1816100"/>
              <a:ext cx="15875" cy="1524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10020300" y="1816100"/>
                <a:ext cx="158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9899650" y="1746250"/>
              <a:ext cx="254000" cy="2667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9899650" y="1746250"/>
                <a:ext cx="2540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5946775" y="1933575"/>
              <a:ext cx="101600" cy="1714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5946775" y="1933575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5965825" y="1962150"/>
              <a:ext cx="6350" cy="3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5965825" y="1962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5908675" y="1908175"/>
              <a:ext cx="219075" cy="2063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5908675" y="1908175"/>
                <a:ext cx="219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6029325" y="1952625"/>
              <a:ext cx="63500" cy="22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6029325" y="1952625"/>
                <a:ext cx="635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5613400" y="2863850"/>
              <a:ext cx="111125" cy="1841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5613400" y="2863850"/>
                <a:ext cx="1111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5527675" y="2828925"/>
              <a:ext cx="244475" cy="3016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5527675" y="2828925"/>
                <a:ext cx="2444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7807325" y="2867025"/>
              <a:ext cx="104775" cy="2444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7807325" y="2867025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7740650" y="2803525"/>
              <a:ext cx="231775" cy="3270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7740650" y="2803525"/>
                <a:ext cx="231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9886950" y="2924175"/>
              <a:ext cx="107950" cy="2032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9886950" y="2924175"/>
                <a:ext cx="1079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9753600" y="2851150"/>
              <a:ext cx="288925" cy="323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9753600" y="2851150"/>
                <a:ext cx="2889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2784475" y="3276600"/>
              <a:ext cx="28575" cy="1428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2784475" y="3276600"/>
                <a:ext cx="28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2752725" y="3206750"/>
              <a:ext cx="133350" cy="2794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2752725" y="3206750"/>
                <a:ext cx="1333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2876550" y="3302000"/>
              <a:ext cx="53975" cy="412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2876550" y="3302000"/>
                <a:ext cx="539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3609975" y="3209925"/>
              <a:ext cx="107950" cy="177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3609975" y="3209925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3660775" y="3260725"/>
              <a:ext cx="9525" cy="984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3660775" y="3260725"/>
                <a:ext cx="95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3787775" y="3159125"/>
              <a:ext cx="158750" cy="1968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3787775" y="3159125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3673475" y="3009900"/>
              <a:ext cx="88900" cy="1651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3673475" y="3009900"/>
                <a:ext cx="88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3810000" y="3051175"/>
              <a:ext cx="22225" cy="793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3810000" y="3051175"/>
                <a:ext cx="222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3873500" y="3000375"/>
              <a:ext cx="85725" cy="1428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3873500" y="3000375"/>
                <a:ext cx="857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4000500" y="3019425"/>
              <a:ext cx="101600" cy="95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4000500" y="3019425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4057650" y="2962275"/>
              <a:ext cx="19050" cy="539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4057650" y="2962275"/>
                <a:ext cx="19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4121150" y="2940050"/>
              <a:ext cx="82550" cy="158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4121150" y="2940050"/>
                <a:ext cx="825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4292600" y="2828925"/>
              <a:ext cx="31750" cy="228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4292600" y="2828925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4365625" y="2774950"/>
              <a:ext cx="19050" cy="273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4365625" y="2774950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4235450" y="2857500"/>
              <a:ext cx="139700" cy="15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4235450" y="2857500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4248150" y="2968625"/>
              <a:ext cx="6350" cy="3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17"/>
            </p:blipFill>
            <p:spPr>
              <a:xfrm>
                <a:off x="4248150" y="2968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3498850" y="2851150"/>
              <a:ext cx="200025" cy="5302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3498850" y="2851150"/>
                <a:ext cx="20002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2651125" y="3219450"/>
              <a:ext cx="2571750" cy="3016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2651125" y="3219450"/>
                <a:ext cx="257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4397375" y="2714625"/>
              <a:ext cx="107950" cy="5937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4397375" y="2714625"/>
                <a:ext cx="107950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4546600" y="3140075"/>
              <a:ext cx="15875" cy="1397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4546600" y="3140075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4508500" y="3121025"/>
              <a:ext cx="85725" cy="2190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4508500" y="3121025"/>
                <a:ext cx="85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4683125" y="3143250"/>
              <a:ext cx="50800" cy="1460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4683125" y="3143250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4625975" y="3082925"/>
              <a:ext cx="146050" cy="276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4625975" y="3082925"/>
                <a:ext cx="1460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4832350" y="3057525"/>
              <a:ext cx="73025" cy="142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4832350" y="3057525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4851400" y="3095625"/>
              <a:ext cx="31750" cy="2127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4851400" y="3095625"/>
                <a:ext cx="31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4784725" y="3038475"/>
              <a:ext cx="168275" cy="3270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4784725" y="3038475"/>
                <a:ext cx="168275" cy="3270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46" name="内容占位符 317445"/>
          <p:cNvGraphicFramePr/>
          <p:nvPr>
            <p:ph sz="half" idx="2"/>
          </p:nvPr>
        </p:nvGraphicFramePr>
        <p:xfrm>
          <a:off x="5464175" y="4075113"/>
          <a:ext cx="6192838" cy="249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5501640" imgH="2215515" progId="Word.Document.8">
                  <p:embed/>
                </p:oleObj>
              </mc:Choice>
              <mc:Fallback>
                <p:oleObj name="" r:id="rId1" imgW="5501640" imgH="2215515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64175" y="4075113"/>
                        <a:ext cx="6192838" cy="24939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0" name="对象 311299"/>
          <p:cNvGraphicFramePr/>
          <p:nvPr/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5523230" imgH="2482850" progId="Word.Document.8">
                  <p:embed/>
                </p:oleObj>
              </mc:Choice>
              <mc:Fallback>
                <p:oleObj name="" r:id="rId3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74835" y="6306820"/>
            <a:ext cx="2540000" cy="457200"/>
          </a:xfrm>
        </p:spPr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649220" y="6111875"/>
            <a:ext cx="3860800" cy="457200"/>
          </a:xfrm>
        </p:spPr>
        <p:txBody>
          <a:bodyPr/>
          <a:p>
            <a:pPr lvl="0" algn="l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" name="墨迹 1"/>
              <p14:cNvContentPartPr/>
              <p14:nvPr/>
            </p14:nvContentPartPr>
            <p14:xfrm>
              <a:off x="6597650" y="3708400"/>
              <a:ext cx="361950" cy="3365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7"/>
            </p:blipFill>
            <p:spPr>
              <a:xfrm>
                <a:off x="6597650" y="3708400"/>
                <a:ext cx="361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" name="墨迹 2"/>
              <p14:cNvContentPartPr/>
              <p14:nvPr/>
            </p14:nvContentPartPr>
            <p14:xfrm>
              <a:off x="6651625" y="3143250"/>
              <a:ext cx="441325" cy="8477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9"/>
            </p:blipFill>
            <p:spPr>
              <a:xfrm>
                <a:off x="6651625" y="3143250"/>
                <a:ext cx="441325" cy="847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4" name="墨迹 3"/>
              <p14:cNvContentPartPr/>
              <p14:nvPr/>
            </p14:nvContentPartPr>
            <p14:xfrm>
              <a:off x="6565900" y="3714750"/>
              <a:ext cx="266700" cy="3302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1"/>
            </p:blipFill>
            <p:spPr>
              <a:xfrm>
                <a:off x="6565900" y="3714750"/>
                <a:ext cx="266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7099300" y="3317875"/>
              <a:ext cx="358775" cy="400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7099300" y="3317875"/>
                <a:ext cx="3587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7359650" y="3384550"/>
              <a:ext cx="219075" cy="330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7359650" y="3384550"/>
                <a:ext cx="2190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038975" y="3457575"/>
              <a:ext cx="180975" cy="25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038975" y="3457575"/>
                <a:ext cx="1809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642225" y="3216275"/>
              <a:ext cx="527050" cy="4857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642225" y="3216275"/>
                <a:ext cx="52705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5108575" y="523875"/>
              <a:ext cx="4140200" cy="1965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5108575" y="523875"/>
                <a:ext cx="4140200" cy="1965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6283325" y="971550"/>
              <a:ext cx="415925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6283325" y="971550"/>
                <a:ext cx="415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6985000" y="4143375"/>
              <a:ext cx="19685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6985000" y="4143375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6470650" y="1911350"/>
              <a:ext cx="174625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6470650" y="1911350"/>
                <a:ext cx="1746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7124700" y="4292600"/>
              <a:ext cx="196850" cy="269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7124700" y="4292600"/>
                <a:ext cx="196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6759575" y="4860925"/>
              <a:ext cx="206375" cy="203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6759575" y="4860925"/>
                <a:ext cx="206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9128125" y="421322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9128125" y="4213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9347200" y="4232275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9347200" y="423227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69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29699" name="标题 18433"/>
          <p:cNvSpPr>
            <a:spLocks noGrp="1"/>
          </p:cNvSpPr>
          <p:nvPr>
            <p:ph type="title"/>
          </p:nvPr>
        </p:nvSpPr>
        <p:spPr>
          <a:xfrm>
            <a:off x="1863090" y="98425"/>
            <a:ext cx="3671888" cy="809625"/>
          </a:xfrm>
        </p:spPr>
        <p:txBody>
          <a:bodyPr lIns="92075" tIns="46037" rIns="92075" bIns="46037" anchor="ctr" anchorCtr="0"/>
          <a:p>
            <a:r>
              <a:rPr lang="en-US" altLang="zh-CN" sz="3200"/>
              <a:t>LR </a:t>
            </a:r>
            <a:r>
              <a:rPr lang="zh-CN" altLang="en-US" sz="3200" dirty="0"/>
              <a:t>分析示例</a:t>
            </a:r>
            <a:br>
              <a:rPr lang="zh-CN" altLang="en-US" sz="3200" dirty="0"/>
            </a:br>
            <a:r>
              <a:rPr lang="en-US" altLang="zh-CN" sz="3200" dirty="0"/>
              <a:t>Example of LR</a:t>
            </a:r>
            <a:endParaRPr lang="en-US" altLang="zh-CN" sz="3200" dirty="0"/>
          </a:p>
        </p:txBody>
      </p:sp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6383338" y="188913"/>
            <a:ext cx="4176713" cy="792163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   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18437" name="组合 18436"/>
          <p:cNvGrpSpPr/>
          <p:nvPr/>
        </p:nvGrpSpPr>
        <p:grpSpPr>
          <a:xfrm>
            <a:off x="1774825" y="1412875"/>
            <a:ext cx="3549650" cy="3529013"/>
            <a:chOff x="-3" y="-3"/>
            <a:chExt cx="1847" cy="3078"/>
          </a:xfrm>
        </p:grpSpPr>
        <p:grpSp>
          <p:nvGrpSpPr>
            <p:cNvPr id="29702" name="组合 18437"/>
            <p:cNvGrpSpPr/>
            <p:nvPr/>
          </p:nvGrpSpPr>
          <p:grpSpPr>
            <a:xfrm>
              <a:off x="0" y="0"/>
              <a:ext cx="1841" cy="3072"/>
              <a:chOff x="0" y="0"/>
              <a:chExt cx="1841" cy="3072"/>
            </a:xfrm>
          </p:grpSpPr>
          <p:grpSp>
            <p:nvGrpSpPr>
              <p:cNvPr id="29703" name="组合 18438"/>
              <p:cNvGrpSpPr/>
              <p:nvPr/>
            </p:nvGrpSpPr>
            <p:grpSpPr>
              <a:xfrm>
                <a:off x="0" y="0"/>
                <a:ext cx="345" cy="384"/>
                <a:chOff x="0" y="0"/>
                <a:chExt cx="345" cy="384"/>
              </a:xfrm>
            </p:grpSpPr>
            <p:sp>
              <p:nvSpPr>
                <p:cNvPr id="29704" name="矩形 18439"/>
                <p:cNvSpPr/>
                <p:nvPr/>
              </p:nvSpPr>
              <p:spPr>
                <a:xfrm>
                  <a:off x="43" y="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05" name="矩形 18440"/>
                <p:cNvSpPr/>
                <p:nvPr/>
              </p:nvSpPr>
              <p:spPr>
                <a:xfrm>
                  <a:off x="0" y="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06" name="组合 18441"/>
              <p:cNvGrpSpPr/>
              <p:nvPr/>
            </p:nvGrpSpPr>
            <p:grpSpPr>
              <a:xfrm>
                <a:off x="345" y="0"/>
                <a:ext cx="374" cy="384"/>
                <a:chOff x="345" y="0"/>
                <a:chExt cx="374" cy="384"/>
              </a:xfrm>
            </p:grpSpPr>
            <p:sp>
              <p:nvSpPr>
                <p:cNvPr id="29707" name="矩形 18442"/>
                <p:cNvSpPr/>
                <p:nvPr/>
              </p:nvSpPr>
              <p:spPr>
                <a:xfrm>
                  <a:off x="38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08" name="矩形 18443"/>
                <p:cNvSpPr/>
                <p:nvPr/>
              </p:nvSpPr>
              <p:spPr>
                <a:xfrm>
                  <a:off x="34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09" name="组合 18444"/>
              <p:cNvGrpSpPr/>
              <p:nvPr/>
            </p:nvGrpSpPr>
            <p:grpSpPr>
              <a:xfrm>
                <a:off x="719" y="0"/>
                <a:ext cx="374" cy="384"/>
                <a:chOff x="719" y="0"/>
                <a:chExt cx="374" cy="384"/>
              </a:xfrm>
            </p:grpSpPr>
            <p:sp>
              <p:nvSpPr>
                <p:cNvPr id="29710" name="矩形 18445"/>
                <p:cNvSpPr/>
                <p:nvPr/>
              </p:nvSpPr>
              <p:spPr>
                <a:xfrm>
                  <a:off x="762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11" name="矩形 18446"/>
                <p:cNvSpPr/>
                <p:nvPr/>
              </p:nvSpPr>
              <p:spPr>
                <a:xfrm>
                  <a:off x="719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12" name="组合 18447"/>
              <p:cNvGrpSpPr/>
              <p:nvPr/>
            </p:nvGrpSpPr>
            <p:grpSpPr>
              <a:xfrm>
                <a:off x="1093" y="0"/>
                <a:ext cx="374" cy="384"/>
                <a:chOff x="1093" y="0"/>
                <a:chExt cx="374" cy="384"/>
              </a:xfrm>
            </p:grpSpPr>
            <p:sp>
              <p:nvSpPr>
                <p:cNvPr id="29713" name="矩形 18448"/>
                <p:cNvSpPr/>
                <p:nvPr/>
              </p:nvSpPr>
              <p:spPr>
                <a:xfrm>
                  <a:off x="1136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，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14" name="矩形 18449"/>
                <p:cNvSpPr/>
                <p:nvPr/>
              </p:nvSpPr>
              <p:spPr>
                <a:xfrm>
                  <a:off x="1093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15" name="组合 18450"/>
              <p:cNvGrpSpPr/>
              <p:nvPr/>
            </p:nvGrpSpPr>
            <p:grpSpPr>
              <a:xfrm>
                <a:off x="1467" y="0"/>
                <a:ext cx="374" cy="384"/>
                <a:chOff x="1467" y="0"/>
                <a:chExt cx="374" cy="384"/>
              </a:xfrm>
            </p:grpSpPr>
            <p:sp>
              <p:nvSpPr>
                <p:cNvPr id="29716" name="矩形 18451"/>
                <p:cNvSpPr/>
                <p:nvPr/>
              </p:nvSpPr>
              <p:spPr>
                <a:xfrm>
                  <a:off x="1510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17" name="矩形 18452"/>
                <p:cNvSpPr/>
                <p:nvPr/>
              </p:nvSpPr>
              <p:spPr>
                <a:xfrm>
                  <a:off x="1467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18" name="组合 18453"/>
              <p:cNvGrpSpPr/>
              <p:nvPr/>
            </p:nvGrpSpPr>
            <p:grpSpPr>
              <a:xfrm>
                <a:off x="0" y="384"/>
                <a:ext cx="345" cy="384"/>
                <a:chOff x="0" y="384"/>
                <a:chExt cx="345" cy="384"/>
              </a:xfrm>
            </p:grpSpPr>
            <p:sp>
              <p:nvSpPr>
                <p:cNvPr id="29719" name="矩形 18454"/>
                <p:cNvSpPr/>
                <p:nvPr/>
              </p:nvSpPr>
              <p:spPr>
                <a:xfrm>
                  <a:off x="43" y="38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20" name="矩形 18455"/>
                <p:cNvSpPr/>
                <p:nvPr/>
              </p:nvSpPr>
              <p:spPr>
                <a:xfrm>
                  <a:off x="0" y="38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21" name="组合 18456"/>
              <p:cNvGrpSpPr/>
              <p:nvPr/>
            </p:nvGrpSpPr>
            <p:grpSpPr>
              <a:xfrm>
                <a:off x="345" y="384"/>
                <a:ext cx="374" cy="384"/>
                <a:chOff x="345" y="384"/>
                <a:chExt cx="374" cy="384"/>
              </a:xfrm>
            </p:grpSpPr>
            <p:sp>
              <p:nvSpPr>
                <p:cNvPr id="29722" name="矩形 18457"/>
                <p:cNvSpPr/>
                <p:nvPr/>
              </p:nvSpPr>
              <p:spPr>
                <a:xfrm>
                  <a:off x="38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23" name="矩形 18458"/>
                <p:cNvSpPr/>
                <p:nvPr/>
              </p:nvSpPr>
              <p:spPr>
                <a:xfrm>
                  <a:off x="34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24" name="组合 18459"/>
              <p:cNvGrpSpPr/>
              <p:nvPr/>
            </p:nvGrpSpPr>
            <p:grpSpPr>
              <a:xfrm>
                <a:off x="719" y="384"/>
                <a:ext cx="374" cy="384"/>
                <a:chOff x="719" y="384"/>
                <a:chExt cx="374" cy="384"/>
              </a:xfrm>
            </p:grpSpPr>
            <p:sp>
              <p:nvSpPr>
                <p:cNvPr id="29725" name="矩形 18460"/>
                <p:cNvSpPr/>
                <p:nvPr/>
              </p:nvSpPr>
              <p:spPr>
                <a:xfrm>
                  <a:off x="76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26" name="矩形 18461"/>
                <p:cNvSpPr/>
                <p:nvPr/>
              </p:nvSpPr>
              <p:spPr>
                <a:xfrm>
                  <a:off x="71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27" name="组合 18462"/>
              <p:cNvGrpSpPr/>
              <p:nvPr/>
            </p:nvGrpSpPr>
            <p:grpSpPr>
              <a:xfrm>
                <a:off x="1093" y="384"/>
                <a:ext cx="374" cy="384"/>
                <a:chOff x="1093" y="384"/>
                <a:chExt cx="374" cy="384"/>
              </a:xfrm>
            </p:grpSpPr>
            <p:sp>
              <p:nvSpPr>
                <p:cNvPr id="29728" name="矩形 18463"/>
                <p:cNvSpPr/>
                <p:nvPr/>
              </p:nvSpPr>
              <p:spPr>
                <a:xfrm>
                  <a:off x="113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29" name="矩形 18464"/>
                <p:cNvSpPr/>
                <p:nvPr/>
              </p:nvSpPr>
              <p:spPr>
                <a:xfrm>
                  <a:off x="109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30" name="组合 18465"/>
              <p:cNvGrpSpPr/>
              <p:nvPr/>
            </p:nvGrpSpPr>
            <p:grpSpPr>
              <a:xfrm>
                <a:off x="1467" y="384"/>
                <a:ext cx="374" cy="384"/>
                <a:chOff x="1467" y="384"/>
                <a:chExt cx="374" cy="384"/>
              </a:xfrm>
            </p:grpSpPr>
            <p:sp>
              <p:nvSpPr>
                <p:cNvPr id="29731" name="矩形 18466"/>
                <p:cNvSpPr/>
                <p:nvPr/>
              </p:nvSpPr>
              <p:spPr>
                <a:xfrm>
                  <a:off x="151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32" name="矩形 18467"/>
                <p:cNvSpPr/>
                <p:nvPr/>
              </p:nvSpPr>
              <p:spPr>
                <a:xfrm>
                  <a:off x="146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33" name="组合 18468"/>
              <p:cNvGrpSpPr/>
              <p:nvPr/>
            </p:nvGrpSpPr>
            <p:grpSpPr>
              <a:xfrm>
                <a:off x="0" y="768"/>
                <a:ext cx="345" cy="384"/>
                <a:chOff x="0" y="768"/>
                <a:chExt cx="345" cy="384"/>
              </a:xfrm>
            </p:grpSpPr>
            <p:sp>
              <p:nvSpPr>
                <p:cNvPr id="29734" name="矩形 18469"/>
                <p:cNvSpPr/>
                <p:nvPr/>
              </p:nvSpPr>
              <p:spPr>
                <a:xfrm>
                  <a:off x="43" y="76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35" name="矩形 18470"/>
                <p:cNvSpPr/>
                <p:nvPr/>
              </p:nvSpPr>
              <p:spPr>
                <a:xfrm>
                  <a:off x="0" y="76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36" name="组合 18471"/>
              <p:cNvGrpSpPr/>
              <p:nvPr/>
            </p:nvGrpSpPr>
            <p:grpSpPr>
              <a:xfrm>
                <a:off x="345" y="768"/>
                <a:ext cx="374" cy="384"/>
                <a:chOff x="345" y="768"/>
                <a:chExt cx="374" cy="384"/>
              </a:xfrm>
            </p:grpSpPr>
            <p:sp>
              <p:nvSpPr>
                <p:cNvPr id="29737" name="矩形 18472"/>
                <p:cNvSpPr/>
                <p:nvPr/>
              </p:nvSpPr>
              <p:spPr>
                <a:xfrm>
                  <a:off x="38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38" name="矩形 18473"/>
                <p:cNvSpPr/>
                <p:nvPr/>
              </p:nvSpPr>
              <p:spPr>
                <a:xfrm>
                  <a:off x="34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39" name="组合 18474"/>
              <p:cNvGrpSpPr/>
              <p:nvPr/>
            </p:nvGrpSpPr>
            <p:grpSpPr>
              <a:xfrm>
                <a:off x="719" y="768"/>
                <a:ext cx="374" cy="384"/>
                <a:chOff x="719" y="768"/>
                <a:chExt cx="374" cy="384"/>
              </a:xfrm>
            </p:grpSpPr>
            <p:sp>
              <p:nvSpPr>
                <p:cNvPr id="29740" name="矩形 18475"/>
                <p:cNvSpPr/>
                <p:nvPr/>
              </p:nvSpPr>
              <p:spPr>
                <a:xfrm>
                  <a:off x="76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41" name="矩形 18476"/>
                <p:cNvSpPr/>
                <p:nvPr/>
              </p:nvSpPr>
              <p:spPr>
                <a:xfrm>
                  <a:off x="71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42" name="组合 18477"/>
              <p:cNvGrpSpPr/>
              <p:nvPr/>
            </p:nvGrpSpPr>
            <p:grpSpPr>
              <a:xfrm>
                <a:off x="1093" y="768"/>
                <a:ext cx="374" cy="384"/>
                <a:chOff x="1093" y="768"/>
                <a:chExt cx="374" cy="384"/>
              </a:xfrm>
            </p:grpSpPr>
            <p:sp>
              <p:nvSpPr>
                <p:cNvPr id="29743" name="矩形 18478"/>
                <p:cNvSpPr/>
                <p:nvPr/>
              </p:nvSpPr>
              <p:spPr>
                <a:xfrm>
                  <a:off x="113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44" name="矩形 18479"/>
                <p:cNvSpPr/>
                <p:nvPr/>
              </p:nvSpPr>
              <p:spPr>
                <a:xfrm>
                  <a:off x="109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45" name="组合 18480"/>
              <p:cNvGrpSpPr/>
              <p:nvPr/>
            </p:nvGrpSpPr>
            <p:grpSpPr>
              <a:xfrm>
                <a:off x="1467" y="768"/>
                <a:ext cx="374" cy="384"/>
                <a:chOff x="1467" y="768"/>
                <a:chExt cx="374" cy="384"/>
              </a:xfrm>
            </p:grpSpPr>
            <p:sp>
              <p:nvSpPr>
                <p:cNvPr id="29746" name="矩形 18481"/>
                <p:cNvSpPr/>
                <p:nvPr/>
              </p:nvSpPr>
              <p:spPr>
                <a:xfrm>
                  <a:off x="151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47" name="矩形 18482"/>
                <p:cNvSpPr/>
                <p:nvPr/>
              </p:nvSpPr>
              <p:spPr>
                <a:xfrm>
                  <a:off x="146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48" name="组合 18483"/>
              <p:cNvGrpSpPr/>
              <p:nvPr/>
            </p:nvGrpSpPr>
            <p:grpSpPr>
              <a:xfrm>
                <a:off x="0" y="1152"/>
                <a:ext cx="345" cy="384"/>
                <a:chOff x="0" y="1152"/>
                <a:chExt cx="345" cy="384"/>
              </a:xfrm>
            </p:grpSpPr>
            <p:sp>
              <p:nvSpPr>
                <p:cNvPr id="29749" name="矩形 18484"/>
                <p:cNvSpPr/>
                <p:nvPr/>
              </p:nvSpPr>
              <p:spPr>
                <a:xfrm>
                  <a:off x="43" y="115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50" name="矩形 18485"/>
                <p:cNvSpPr/>
                <p:nvPr/>
              </p:nvSpPr>
              <p:spPr>
                <a:xfrm>
                  <a:off x="0" y="115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51" name="组合 18486"/>
              <p:cNvGrpSpPr/>
              <p:nvPr/>
            </p:nvGrpSpPr>
            <p:grpSpPr>
              <a:xfrm>
                <a:off x="345" y="1152"/>
                <a:ext cx="374" cy="384"/>
                <a:chOff x="345" y="1152"/>
                <a:chExt cx="374" cy="384"/>
              </a:xfrm>
            </p:grpSpPr>
            <p:sp>
              <p:nvSpPr>
                <p:cNvPr id="29752" name="矩形 18487"/>
                <p:cNvSpPr/>
                <p:nvPr/>
              </p:nvSpPr>
              <p:spPr>
                <a:xfrm>
                  <a:off x="38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53" name="矩形 18488"/>
                <p:cNvSpPr/>
                <p:nvPr/>
              </p:nvSpPr>
              <p:spPr>
                <a:xfrm>
                  <a:off x="34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54" name="组合 18489"/>
              <p:cNvGrpSpPr/>
              <p:nvPr/>
            </p:nvGrpSpPr>
            <p:grpSpPr>
              <a:xfrm>
                <a:off x="719" y="1152"/>
                <a:ext cx="374" cy="384"/>
                <a:chOff x="719" y="1152"/>
                <a:chExt cx="374" cy="384"/>
              </a:xfrm>
            </p:grpSpPr>
            <p:sp>
              <p:nvSpPr>
                <p:cNvPr id="29755" name="矩形 18490"/>
                <p:cNvSpPr/>
                <p:nvPr/>
              </p:nvSpPr>
              <p:spPr>
                <a:xfrm>
                  <a:off x="76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56" name="矩形 18491"/>
                <p:cNvSpPr/>
                <p:nvPr/>
              </p:nvSpPr>
              <p:spPr>
                <a:xfrm>
                  <a:off x="71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57" name="组合 18492"/>
              <p:cNvGrpSpPr/>
              <p:nvPr/>
            </p:nvGrpSpPr>
            <p:grpSpPr>
              <a:xfrm>
                <a:off x="1093" y="1152"/>
                <a:ext cx="374" cy="384"/>
                <a:chOff x="1093" y="1152"/>
                <a:chExt cx="374" cy="384"/>
              </a:xfrm>
            </p:grpSpPr>
            <p:sp>
              <p:nvSpPr>
                <p:cNvPr id="29758" name="矩形 18493"/>
                <p:cNvSpPr/>
                <p:nvPr/>
              </p:nvSpPr>
              <p:spPr>
                <a:xfrm>
                  <a:off x="113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59" name="矩形 18494"/>
                <p:cNvSpPr/>
                <p:nvPr/>
              </p:nvSpPr>
              <p:spPr>
                <a:xfrm>
                  <a:off x="109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60" name="组合 18495"/>
              <p:cNvGrpSpPr/>
              <p:nvPr/>
            </p:nvGrpSpPr>
            <p:grpSpPr>
              <a:xfrm>
                <a:off x="1467" y="1152"/>
                <a:ext cx="374" cy="384"/>
                <a:chOff x="1467" y="1152"/>
                <a:chExt cx="374" cy="384"/>
              </a:xfrm>
            </p:grpSpPr>
            <p:sp>
              <p:nvSpPr>
                <p:cNvPr id="29761" name="矩形 18496"/>
                <p:cNvSpPr/>
                <p:nvPr/>
              </p:nvSpPr>
              <p:spPr>
                <a:xfrm>
                  <a:off x="151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62" name="矩形 18497"/>
                <p:cNvSpPr/>
                <p:nvPr/>
              </p:nvSpPr>
              <p:spPr>
                <a:xfrm>
                  <a:off x="146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63" name="组合 18498"/>
              <p:cNvGrpSpPr/>
              <p:nvPr/>
            </p:nvGrpSpPr>
            <p:grpSpPr>
              <a:xfrm>
                <a:off x="0" y="1536"/>
                <a:ext cx="345" cy="384"/>
                <a:chOff x="0" y="1536"/>
                <a:chExt cx="345" cy="384"/>
              </a:xfrm>
            </p:grpSpPr>
            <p:sp>
              <p:nvSpPr>
                <p:cNvPr id="29764" name="矩形 18499"/>
                <p:cNvSpPr/>
                <p:nvPr/>
              </p:nvSpPr>
              <p:spPr>
                <a:xfrm>
                  <a:off x="43" y="153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65" name="矩形 18500"/>
                <p:cNvSpPr/>
                <p:nvPr/>
              </p:nvSpPr>
              <p:spPr>
                <a:xfrm>
                  <a:off x="0" y="153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66" name="组合 18501"/>
              <p:cNvGrpSpPr/>
              <p:nvPr/>
            </p:nvGrpSpPr>
            <p:grpSpPr>
              <a:xfrm>
                <a:off x="345" y="1536"/>
                <a:ext cx="374" cy="384"/>
                <a:chOff x="345" y="1536"/>
                <a:chExt cx="374" cy="384"/>
              </a:xfrm>
            </p:grpSpPr>
            <p:sp>
              <p:nvSpPr>
                <p:cNvPr id="29767" name="矩形 18502"/>
                <p:cNvSpPr/>
                <p:nvPr/>
              </p:nvSpPr>
              <p:spPr>
                <a:xfrm>
                  <a:off x="38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68" name="矩形 18503"/>
                <p:cNvSpPr/>
                <p:nvPr/>
              </p:nvSpPr>
              <p:spPr>
                <a:xfrm>
                  <a:off x="34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69" name="组合 18504"/>
              <p:cNvGrpSpPr/>
              <p:nvPr/>
            </p:nvGrpSpPr>
            <p:grpSpPr>
              <a:xfrm>
                <a:off x="719" y="1536"/>
                <a:ext cx="374" cy="384"/>
                <a:chOff x="719" y="1536"/>
                <a:chExt cx="374" cy="384"/>
              </a:xfrm>
            </p:grpSpPr>
            <p:sp>
              <p:nvSpPr>
                <p:cNvPr id="29770" name="矩形 18505"/>
                <p:cNvSpPr/>
                <p:nvPr/>
              </p:nvSpPr>
              <p:spPr>
                <a:xfrm>
                  <a:off x="76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71" name="矩形 18506"/>
                <p:cNvSpPr/>
                <p:nvPr/>
              </p:nvSpPr>
              <p:spPr>
                <a:xfrm>
                  <a:off x="71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72" name="组合 18507"/>
              <p:cNvGrpSpPr/>
              <p:nvPr/>
            </p:nvGrpSpPr>
            <p:grpSpPr>
              <a:xfrm>
                <a:off x="1093" y="1536"/>
                <a:ext cx="374" cy="384"/>
                <a:chOff x="1093" y="1536"/>
                <a:chExt cx="374" cy="384"/>
              </a:xfrm>
            </p:grpSpPr>
            <p:sp>
              <p:nvSpPr>
                <p:cNvPr id="29773" name="矩形 18508"/>
                <p:cNvSpPr/>
                <p:nvPr/>
              </p:nvSpPr>
              <p:spPr>
                <a:xfrm>
                  <a:off x="113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74" name="矩形 18509"/>
                <p:cNvSpPr/>
                <p:nvPr/>
              </p:nvSpPr>
              <p:spPr>
                <a:xfrm>
                  <a:off x="109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75" name="组合 18510"/>
              <p:cNvGrpSpPr/>
              <p:nvPr/>
            </p:nvGrpSpPr>
            <p:grpSpPr>
              <a:xfrm>
                <a:off x="1467" y="1536"/>
                <a:ext cx="374" cy="384"/>
                <a:chOff x="1467" y="1536"/>
                <a:chExt cx="374" cy="384"/>
              </a:xfrm>
            </p:grpSpPr>
            <p:sp>
              <p:nvSpPr>
                <p:cNvPr id="29776" name="矩形 18511"/>
                <p:cNvSpPr/>
                <p:nvPr/>
              </p:nvSpPr>
              <p:spPr>
                <a:xfrm>
                  <a:off x="151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77" name="矩形 18512"/>
                <p:cNvSpPr/>
                <p:nvPr/>
              </p:nvSpPr>
              <p:spPr>
                <a:xfrm>
                  <a:off x="146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78" name="组合 18513"/>
              <p:cNvGrpSpPr/>
              <p:nvPr/>
            </p:nvGrpSpPr>
            <p:grpSpPr>
              <a:xfrm>
                <a:off x="0" y="1920"/>
                <a:ext cx="345" cy="384"/>
                <a:chOff x="0" y="1920"/>
                <a:chExt cx="345" cy="384"/>
              </a:xfrm>
            </p:grpSpPr>
            <p:sp>
              <p:nvSpPr>
                <p:cNvPr id="29779" name="矩形 18514"/>
                <p:cNvSpPr/>
                <p:nvPr/>
              </p:nvSpPr>
              <p:spPr>
                <a:xfrm>
                  <a:off x="43" y="192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80" name="矩形 18515"/>
                <p:cNvSpPr/>
                <p:nvPr/>
              </p:nvSpPr>
              <p:spPr>
                <a:xfrm>
                  <a:off x="0" y="192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81" name="组合 18516"/>
              <p:cNvGrpSpPr/>
              <p:nvPr/>
            </p:nvGrpSpPr>
            <p:grpSpPr>
              <a:xfrm>
                <a:off x="345" y="1920"/>
                <a:ext cx="374" cy="384"/>
                <a:chOff x="345" y="1920"/>
                <a:chExt cx="374" cy="384"/>
              </a:xfrm>
            </p:grpSpPr>
            <p:sp>
              <p:nvSpPr>
                <p:cNvPr id="29782" name="矩形 18517"/>
                <p:cNvSpPr/>
                <p:nvPr/>
              </p:nvSpPr>
              <p:spPr>
                <a:xfrm>
                  <a:off x="38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83" name="矩形 18518"/>
                <p:cNvSpPr/>
                <p:nvPr/>
              </p:nvSpPr>
              <p:spPr>
                <a:xfrm>
                  <a:off x="34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84" name="组合 18519"/>
              <p:cNvGrpSpPr/>
              <p:nvPr/>
            </p:nvGrpSpPr>
            <p:grpSpPr>
              <a:xfrm>
                <a:off x="719" y="1920"/>
                <a:ext cx="374" cy="384"/>
                <a:chOff x="719" y="1920"/>
                <a:chExt cx="374" cy="384"/>
              </a:xfrm>
            </p:grpSpPr>
            <p:sp>
              <p:nvSpPr>
                <p:cNvPr id="29785" name="矩形 18520"/>
                <p:cNvSpPr/>
                <p:nvPr/>
              </p:nvSpPr>
              <p:spPr>
                <a:xfrm>
                  <a:off x="76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86" name="矩形 18521"/>
                <p:cNvSpPr/>
                <p:nvPr/>
              </p:nvSpPr>
              <p:spPr>
                <a:xfrm>
                  <a:off x="71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87" name="组合 18522"/>
              <p:cNvGrpSpPr/>
              <p:nvPr/>
            </p:nvGrpSpPr>
            <p:grpSpPr>
              <a:xfrm>
                <a:off x="1093" y="1920"/>
                <a:ext cx="374" cy="384"/>
                <a:chOff x="1093" y="1920"/>
                <a:chExt cx="374" cy="384"/>
              </a:xfrm>
            </p:grpSpPr>
            <p:sp>
              <p:nvSpPr>
                <p:cNvPr id="29788" name="矩形 18523"/>
                <p:cNvSpPr/>
                <p:nvPr/>
              </p:nvSpPr>
              <p:spPr>
                <a:xfrm>
                  <a:off x="113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89" name="矩形 18524"/>
                <p:cNvSpPr/>
                <p:nvPr/>
              </p:nvSpPr>
              <p:spPr>
                <a:xfrm>
                  <a:off x="109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90" name="组合 18525"/>
              <p:cNvGrpSpPr/>
              <p:nvPr/>
            </p:nvGrpSpPr>
            <p:grpSpPr>
              <a:xfrm>
                <a:off x="1467" y="1920"/>
                <a:ext cx="374" cy="384"/>
                <a:chOff x="1467" y="1920"/>
                <a:chExt cx="374" cy="384"/>
              </a:xfrm>
            </p:grpSpPr>
            <p:sp>
              <p:nvSpPr>
                <p:cNvPr id="29791" name="矩形 18526"/>
                <p:cNvSpPr/>
                <p:nvPr/>
              </p:nvSpPr>
              <p:spPr>
                <a:xfrm>
                  <a:off x="151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92" name="矩形 18527"/>
                <p:cNvSpPr/>
                <p:nvPr/>
              </p:nvSpPr>
              <p:spPr>
                <a:xfrm>
                  <a:off x="146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93" name="组合 18528"/>
              <p:cNvGrpSpPr/>
              <p:nvPr/>
            </p:nvGrpSpPr>
            <p:grpSpPr>
              <a:xfrm>
                <a:off x="0" y="2304"/>
                <a:ext cx="345" cy="384"/>
                <a:chOff x="0" y="2304"/>
                <a:chExt cx="345" cy="384"/>
              </a:xfrm>
            </p:grpSpPr>
            <p:sp>
              <p:nvSpPr>
                <p:cNvPr id="29794" name="矩形 18529"/>
                <p:cNvSpPr/>
                <p:nvPr/>
              </p:nvSpPr>
              <p:spPr>
                <a:xfrm>
                  <a:off x="43" y="230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95" name="矩形 18530"/>
                <p:cNvSpPr/>
                <p:nvPr/>
              </p:nvSpPr>
              <p:spPr>
                <a:xfrm>
                  <a:off x="0" y="230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96" name="组合 18531"/>
              <p:cNvGrpSpPr/>
              <p:nvPr/>
            </p:nvGrpSpPr>
            <p:grpSpPr>
              <a:xfrm>
                <a:off x="345" y="2304"/>
                <a:ext cx="374" cy="384"/>
                <a:chOff x="345" y="2304"/>
                <a:chExt cx="374" cy="384"/>
              </a:xfrm>
            </p:grpSpPr>
            <p:sp>
              <p:nvSpPr>
                <p:cNvPr id="29797" name="矩形 18532"/>
                <p:cNvSpPr/>
                <p:nvPr/>
              </p:nvSpPr>
              <p:spPr>
                <a:xfrm>
                  <a:off x="38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798" name="矩形 18533"/>
                <p:cNvSpPr/>
                <p:nvPr/>
              </p:nvSpPr>
              <p:spPr>
                <a:xfrm>
                  <a:off x="34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99" name="组合 18534"/>
              <p:cNvGrpSpPr/>
              <p:nvPr/>
            </p:nvGrpSpPr>
            <p:grpSpPr>
              <a:xfrm>
                <a:off x="719" y="2304"/>
                <a:ext cx="374" cy="384"/>
                <a:chOff x="719" y="2304"/>
                <a:chExt cx="374" cy="384"/>
              </a:xfrm>
            </p:grpSpPr>
            <p:sp>
              <p:nvSpPr>
                <p:cNvPr id="29800" name="矩形 18535"/>
                <p:cNvSpPr/>
                <p:nvPr/>
              </p:nvSpPr>
              <p:spPr>
                <a:xfrm>
                  <a:off x="76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01" name="矩形 18536"/>
                <p:cNvSpPr/>
                <p:nvPr/>
              </p:nvSpPr>
              <p:spPr>
                <a:xfrm>
                  <a:off x="71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02" name="组合 18537"/>
              <p:cNvGrpSpPr/>
              <p:nvPr/>
            </p:nvGrpSpPr>
            <p:grpSpPr>
              <a:xfrm>
                <a:off x="1093" y="2304"/>
                <a:ext cx="374" cy="384"/>
                <a:chOff x="1093" y="2304"/>
                <a:chExt cx="374" cy="384"/>
              </a:xfrm>
            </p:grpSpPr>
            <p:sp>
              <p:nvSpPr>
                <p:cNvPr id="29803" name="矩形 18538"/>
                <p:cNvSpPr/>
                <p:nvPr/>
              </p:nvSpPr>
              <p:spPr>
                <a:xfrm>
                  <a:off x="113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04" name="矩形 18539"/>
                <p:cNvSpPr/>
                <p:nvPr/>
              </p:nvSpPr>
              <p:spPr>
                <a:xfrm>
                  <a:off x="109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05" name="组合 18540"/>
              <p:cNvGrpSpPr/>
              <p:nvPr/>
            </p:nvGrpSpPr>
            <p:grpSpPr>
              <a:xfrm>
                <a:off x="1467" y="2304"/>
                <a:ext cx="374" cy="384"/>
                <a:chOff x="1467" y="2304"/>
                <a:chExt cx="374" cy="384"/>
              </a:xfrm>
            </p:grpSpPr>
            <p:sp>
              <p:nvSpPr>
                <p:cNvPr id="29806" name="矩形 18541"/>
                <p:cNvSpPr/>
                <p:nvPr/>
              </p:nvSpPr>
              <p:spPr>
                <a:xfrm>
                  <a:off x="151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07" name="矩形 18542"/>
                <p:cNvSpPr/>
                <p:nvPr/>
              </p:nvSpPr>
              <p:spPr>
                <a:xfrm>
                  <a:off x="146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08" name="组合 18543"/>
              <p:cNvGrpSpPr/>
              <p:nvPr/>
            </p:nvGrpSpPr>
            <p:grpSpPr>
              <a:xfrm>
                <a:off x="0" y="2688"/>
                <a:ext cx="345" cy="384"/>
                <a:chOff x="0" y="2688"/>
                <a:chExt cx="345" cy="384"/>
              </a:xfrm>
            </p:grpSpPr>
            <p:sp>
              <p:nvSpPr>
                <p:cNvPr id="29809" name="矩形 18544"/>
                <p:cNvSpPr/>
                <p:nvPr/>
              </p:nvSpPr>
              <p:spPr>
                <a:xfrm>
                  <a:off x="43" y="268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10" name="矩形 18545"/>
                <p:cNvSpPr/>
                <p:nvPr/>
              </p:nvSpPr>
              <p:spPr>
                <a:xfrm>
                  <a:off x="0" y="268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11" name="组合 18546"/>
              <p:cNvGrpSpPr/>
              <p:nvPr/>
            </p:nvGrpSpPr>
            <p:grpSpPr>
              <a:xfrm>
                <a:off x="345" y="2688"/>
                <a:ext cx="374" cy="384"/>
                <a:chOff x="345" y="2688"/>
                <a:chExt cx="374" cy="384"/>
              </a:xfrm>
            </p:grpSpPr>
            <p:sp>
              <p:nvSpPr>
                <p:cNvPr id="29812" name="矩形 18547"/>
                <p:cNvSpPr/>
                <p:nvPr/>
              </p:nvSpPr>
              <p:spPr>
                <a:xfrm>
                  <a:off x="38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13" name="矩形 18548"/>
                <p:cNvSpPr/>
                <p:nvPr/>
              </p:nvSpPr>
              <p:spPr>
                <a:xfrm>
                  <a:off x="34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14" name="组合 18549"/>
              <p:cNvGrpSpPr/>
              <p:nvPr/>
            </p:nvGrpSpPr>
            <p:grpSpPr>
              <a:xfrm>
                <a:off x="719" y="2688"/>
                <a:ext cx="374" cy="384"/>
                <a:chOff x="719" y="2688"/>
                <a:chExt cx="374" cy="384"/>
              </a:xfrm>
            </p:grpSpPr>
            <p:sp>
              <p:nvSpPr>
                <p:cNvPr id="29815" name="矩形 18550"/>
                <p:cNvSpPr/>
                <p:nvPr/>
              </p:nvSpPr>
              <p:spPr>
                <a:xfrm>
                  <a:off x="76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16" name="矩形 18551"/>
                <p:cNvSpPr/>
                <p:nvPr/>
              </p:nvSpPr>
              <p:spPr>
                <a:xfrm>
                  <a:off x="71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17" name="组合 18552"/>
              <p:cNvGrpSpPr/>
              <p:nvPr/>
            </p:nvGrpSpPr>
            <p:grpSpPr>
              <a:xfrm>
                <a:off x="1093" y="2688"/>
                <a:ext cx="374" cy="384"/>
                <a:chOff x="1093" y="2688"/>
                <a:chExt cx="374" cy="384"/>
              </a:xfrm>
            </p:grpSpPr>
            <p:sp>
              <p:nvSpPr>
                <p:cNvPr id="29818" name="矩形 18553"/>
                <p:cNvSpPr/>
                <p:nvPr/>
              </p:nvSpPr>
              <p:spPr>
                <a:xfrm>
                  <a:off x="113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19" name="矩形 18554"/>
                <p:cNvSpPr/>
                <p:nvPr/>
              </p:nvSpPr>
              <p:spPr>
                <a:xfrm>
                  <a:off x="109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20" name="组合 18555"/>
              <p:cNvGrpSpPr/>
              <p:nvPr/>
            </p:nvGrpSpPr>
            <p:grpSpPr>
              <a:xfrm>
                <a:off x="1467" y="2688"/>
                <a:ext cx="374" cy="384"/>
                <a:chOff x="1467" y="2688"/>
                <a:chExt cx="374" cy="384"/>
              </a:xfrm>
            </p:grpSpPr>
            <p:sp>
              <p:nvSpPr>
                <p:cNvPr id="29821" name="矩形 18556"/>
                <p:cNvSpPr/>
                <p:nvPr/>
              </p:nvSpPr>
              <p:spPr>
                <a:xfrm>
                  <a:off x="151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22" name="矩形 18557"/>
                <p:cNvSpPr/>
                <p:nvPr/>
              </p:nvSpPr>
              <p:spPr>
                <a:xfrm>
                  <a:off x="146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9823" name="矩形 18558"/>
            <p:cNvSpPr/>
            <p:nvPr/>
          </p:nvSpPr>
          <p:spPr>
            <a:xfrm>
              <a:off x="-3" y="-3"/>
              <a:ext cx="1847" cy="3078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560" name="组合 18559"/>
          <p:cNvGrpSpPr/>
          <p:nvPr/>
        </p:nvGrpSpPr>
        <p:grpSpPr>
          <a:xfrm>
            <a:off x="5880100" y="1412875"/>
            <a:ext cx="4608513" cy="3529013"/>
            <a:chOff x="-3" y="-3"/>
            <a:chExt cx="2595" cy="3078"/>
          </a:xfrm>
        </p:grpSpPr>
        <p:grpSp>
          <p:nvGrpSpPr>
            <p:cNvPr id="29825" name="组合 18560"/>
            <p:cNvGrpSpPr/>
            <p:nvPr/>
          </p:nvGrpSpPr>
          <p:grpSpPr>
            <a:xfrm>
              <a:off x="0" y="0"/>
              <a:ext cx="2589" cy="3072"/>
              <a:chOff x="0" y="0"/>
              <a:chExt cx="2589" cy="3072"/>
            </a:xfrm>
          </p:grpSpPr>
          <p:grpSp>
            <p:nvGrpSpPr>
              <p:cNvPr id="29826" name="组合 18561"/>
              <p:cNvGrpSpPr/>
              <p:nvPr/>
            </p:nvGrpSpPr>
            <p:grpSpPr>
              <a:xfrm>
                <a:off x="0" y="0"/>
                <a:ext cx="345" cy="384"/>
                <a:chOff x="0" y="0"/>
                <a:chExt cx="345" cy="384"/>
              </a:xfrm>
            </p:grpSpPr>
            <p:sp>
              <p:nvSpPr>
                <p:cNvPr id="29827" name="矩形 18562"/>
                <p:cNvSpPr/>
                <p:nvPr/>
              </p:nvSpPr>
              <p:spPr>
                <a:xfrm>
                  <a:off x="43" y="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28" name="矩形 18563"/>
                <p:cNvSpPr/>
                <p:nvPr/>
              </p:nvSpPr>
              <p:spPr>
                <a:xfrm>
                  <a:off x="0" y="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29" name="组合 18564"/>
              <p:cNvGrpSpPr/>
              <p:nvPr/>
            </p:nvGrpSpPr>
            <p:grpSpPr>
              <a:xfrm>
                <a:off x="345" y="0"/>
                <a:ext cx="374" cy="384"/>
                <a:chOff x="345" y="0"/>
                <a:chExt cx="374" cy="384"/>
              </a:xfrm>
            </p:grpSpPr>
            <p:sp>
              <p:nvSpPr>
                <p:cNvPr id="29830" name="矩形 18565"/>
                <p:cNvSpPr/>
                <p:nvPr/>
              </p:nvSpPr>
              <p:spPr>
                <a:xfrm>
                  <a:off x="38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31" name="矩形 18566"/>
                <p:cNvSpPr/>
                <p:nvPr/>
              </p:nvSpPr>
              <p:spPr>
                <a:xfrm>
                  <a:off x="34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32" name="组合 18567"/>
              <p:cNvGrpSpPr/>
              <p:nvPr/>
            </p:nvGrpSpPr>
            <p:grpSpPr>
              <a:xfrm>
                <a:off x="719" y="0"/>
                <a:ext cx="374" cy="384"/>
                <a:chOff x="719" y="0"/>
                <a:chExt cx="374" cy="384"/>
              </a:xfrm>
            </p:grpSpPr>
            <p:sp>
              <p:nvSpPr>
                <p:cNvPr id="29833" name="矩形 18568"/>
                <p:cNvSpPr/>
                <p:nvPr/>
              </p:nvSpPr>
              <p:spPr>
                <a:xfrm>
                  <a:off x="762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34" name="矩形 18569"/>
                <p:cNvSpPr/>
                <p:nvPr/>
              </p:nvSpPr>
              <p:spPr>
                <a:xfrm>
                  <a:off x="719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35" name="组合 18570"/>
              <p:cNvGrpSpPr/>
              <p:nvPr/>
            </p:nvGrpSpPr>
            <p:grpSpPr>
              <a:xfrm>
                <a:off x="1093" y="0"/>
                <a:ext cx="374" cy="384"/>
                <a:chOff x="1093" y="0"/>
                <a:chExt cx="374" cy="384"/>
              </a:xfrm>
            </p:grpSpPr>
            <p:sp>
              <p:nvSpPr>
                <p:cNvPr id="29836" name="矩形 18571"/>
                <p:cNvSpPr/>
                <p:nvPr/>
              </p:nvSpPr>
              <p:spPr>
                <a:xfrm>
                  <a:off x="1136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，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37" name="矩形 18572"/>
                <p:cNvSpPr/>
                <p:nvPr/>
              </p:nvSpPr>
              <p:spPr>
                <a:xfrm>
                  <a:off x="1093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38" name="组合 18573"/>
              <p:cNvGrpSpPr/>
              <p:nvPr/>
            </p:nvGrpSpPr>
            <p:grpSpPr>
              <a:xfrm>
                <a:off x="1467" y="0"/>
                <a:ext cx="374" cy="384"/>
                <a:chOff x="1467" y="0"/>
                <a:chExt cx="374" cy="384"/>
              </a:xfrm>
            </p:grpSpPr>
            <p:sp>
              <p:nvSpPr>
                <p:cNvPr id="29839" name="矩形 18574"/>
                <p:cNvSpPr/>
                <p:nvPr/>
              </p:nvSpPr>
              <p:spPr>
                <a:xfrm>
                  <a:off x="1510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40" name="矩形 18575"/>
                <p:cNvSpPr/>
                <p:nvPr/>
              </p:nvSpPr>
              <p:spPr>
                <a:xfrm>
                  <a:off x="1467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41" name="组合 18576"/>
              <p:cNvGrpSpPr/>
              <p:nvPr/>
            </p:nvGrpSpPr>
            <p:grpSpPr>
              <a:xfrm>
                <a:off x="1841" y="0"/>
                <a:ext cx="374" cy="384"/>
                <a:chOff x="1841" y="0"/>
                <a:chExt cx="374" cy="384"/>
              </a:xfrm>
            </p:grpSpPr>
            <p:sp>
              <p:nvSpPr>
                <p:cNvPr id="29842" name="矩形 18577"/>
                <p:cNvSpPr/>
                <p:nvPr/>
              </p:nvSpPr>
              <p:spPr>
                <a:xfrm>
                  <a:off x="1884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43" name="矩形 18578"/>
                <p:cNvSpPr/>
                <p:nvPr/>
              </p:nvSpPr>
              <p:spPr>
                <a:xfrm>
                  <a:off x="1841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44" name="组合 18579"/>
              <p:cNvGrpSpPr/>
              <p:nvPr/>
            </p:nvGrpSpPr>
            <p:grpSpPr>
              <a:xfrm>
                <a:off x="2215" y="0"/>
                <a:ext cx="374" cy="384"/>
                <a:chOff x="2215" y="0"/>
                <a:chExt cx="374" cy="384"/>
              </a:xfrm>
            </p:grpSpPr>
            <p:sp>
              <p:nvSpPr>
                <p:cNvPr id="29845" name="矩形 18580"/>
                <p:cNvSpPr/>
                <p:nvPr/>
              </p:nvSpPr>
              <p:spPr>
                <a:xfrm>
                  <a:off x="225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46" name="矩形 18581"/>
                <p:cNvSpPr/>
                <p:nvPr/>
              </p:nvSpPr>
              <p:spPr>
                <a:xfrm>
                  <a:off x="221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47" name="组合 18582"/>
              <p:cNvGrpSpPr/>
              <p:nvPr/>
            </p:nvGrpSpPr>
            <p:grpSpPr>
              <a:xfrm>
                <a:off x="0" y="384"/>
                <a:ext cx="345" cy="384"/>
                <a:chOff x="0" y="384"/>
                <a:chExt cx="345" cy="384"/>
              </a:xfrm>
            </p:grpSpPr>
            <p:sp>
              <p:nvSpPr>
                <p:cNvPr id="29848" name="矩形 18583"/>
                <p:cNvSpPr/>
                <p:nvPr/>
              </p:nvSpPr>
              <p:spPr>
                <a:xfrm>
                  <a:off x="43" y="38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49" name="矩形 18584"/>
                <p:cNvSpPr/>
                <p:nvPr/>
              </p:nvSpPr>
              <p:spPr>
                <a:xfrm>
                  <a:off x="0" y="38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50" name="组合 18585"/>
              <p:cNvGrpSpPr/>
              <p:nvPr/>
            </p:nvGrpSpPr>
            <p:grpSpPr>
              <a:xfrm>
                <a:off x="345" y="384"/>
                <a:ext cx="374" cy="384"/>
                <a:chOff x="345" y="384"/>
                <a:chExt cx="374" cy="384"/>
              </a:xfrm>
            </p:grpSpPr>
            <p:sp>
              <p:nvSpPr>
                <p:cNvPr id="29851" name="矩形 18586"/>
                <p:cNvSpPr/>
                <p:nvPr/>
              </p:nvSpPr>
              <p:spPr>
                <a:xfrm>
                  <a:off x="38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52" name="矩形 18587"/>
                <p:cNvSpPr/>
                <p:nvPr/>
              </p:nvSpPr>
              <p:spPr>
                <a:xfrm>
                  <a:off x="34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53" name="组合 18588"/>
              <p:cNvGrpSpPr/>
              <p:nvPr/>
            </p:nvGrpSpPr>
            <p:grpSpPr>
              <a:xfrm>
                <a:off x="719" y="384"/>
                <a:ext cx="374" cy="384"/>
                <a:chOff x="719" y="384"/>
                <a:chExt cx="374" cy="384"/>
              </a:xfrm>
            </p:grpSpPr>
            <p:sp>
              <p:nvSpPr>
                <p:cNvPr id="29854" name="矩形 18589"/>
                <p:cNvSpPr/>
                <p:nvPr/>
              </p:nvSpPr>
              <p:spPr>
                <a:xfrm>
                  <a:off x="76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55" name="矩形 18590"/>
                <p:cNvSpPr/>
                <p:nvPr/>
              </p:nvSpPr>
              <p:spPr>
                <a:xfrm>
                  <a:off x="71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56" name="组合 18591"/>
              <p:cNvGrpSpPr/>
              <p:nvPr/>
            </p:nvGrpSpPr>
            <p:grpSpPr>
              <a:xfrm>
                <a:off x="1093" y="384"/>
                <a:ext cx="374" cy="384"/>
                <a:chOff x="1093" y="384"/>
                <a:chExt cx="374" cy="384"/>
              </a:xfrm>
            </p:grpSpPr>
            <p:sp>
              <p:nvSpPr>
                <p:cNvPr id="29857" name="矩形 18592"/>
                <p:cNvSpPr/>
                <p:nvPr/>
              </p:nvSpPr>
              <p:spPr>
                <a:xfrm>
                  <a:off x="113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58" name="矩形 18593"/>
                <p:cNvSpPr/>
                <p:nvPr/>
              </p:nvSpPr>
              <p:spPr>
                <a:xfrm>
                  <a:off x="109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59" name="组合 18594"/>
              <p:cNvGrpSpPr/>
              <p:nvPr/>
            </p:nvGrpSpPr>
            <p:grpSpPr>
              <a:xfrm>
                <a:off x="1467" y="384"/>
                <a:ext cx="374" cy="384"/>
                <a:chOff x="1467" y="384"/>
                <a:chExt cx="374" cy="384"/>
              </a:xfrm>
            </p:grpSpPr>
            <p:sp>
              <p:nvSpPr>
                <p:cNvPr id="29860" name="矩形 18595"/>
                <p:cNvSpPr/>
                <p:nvPr/>
              </p:nvSpPr>
              <p:spPr>
                <a:xfrm>
                  <a:off x="151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61" name="矩形 18596"/>
                <p:cNvSpPr/>
                <p:nvPr/>
              </p:nvSpPr>
              <p:spPr>
                <a:xfrm>
                  <a:off x="146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62" name="组合 18597"/>
              <p:cNvGrpSpPr/>
              <p:nvPr/>
            </p:nvGrpSpPr>
            <p:grpSpPr>
              <a:xfrm>
                <a:off x="1841" y="384"/>
                <a:ext cx="374" cy="384"/>
                <a:chOff x="1841" y="384"/>
                <a:chExt cx="374" cy="384"/>
              </a:xfrm>
            </p:grpSpPr>
            <p:sp>
              <p:nvSpPr>
                <p:cNvPr id="29863" name="矩形 18598"/>
                <p:cNvSpPr/>
                <p:nvPr/>
              </p:nvSpPr>
              <p:spPr>
                <a:xfrm>
                  <a:off x="188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64" name="矩形 18599"/>
                <p:cNvSpPr/>
                <p:nvPr/>
              </p:nvSpPr>
              <p:spPr>
                <a:xfrm>
                  <a:off x="184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65" name="组合 18600"/>
              <p:cNvGrpSpPr/>
              <p:nvPr/>
            </p:nvGrpSpPr>
            <p:grpSpPr>
              <a:xfrm>
                <a:off x="2215" y="384"/>
                <a:ext cx="374" cy="384"/>
                <a:chOff x="2215" y="384"/>
                <a:chExt cx="374" cy="384"/>
              </a:xfrm>
            </p:grpSpPr>
            <p:sp>
              <p:nvSpPr>
                <p:cNvPr id="29866" name="矩形 18601"/>
                <p:cNvSpPr/>
                <p:nvPr/>
              </p:nvSpPr>
              <p:spPr>
                <a:xfrm>
                  <a:off x="225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67" name="矩形 18602"/>
                <p:cNvSpPr/>
                <p:nvPr/>
              </p:nvSpPr>
              <p:spPr>
                <a:xfrm>
                  <a:off x="221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68" name="组合 18603"/>
              <p:cNvGrpSpPr/>
              <p:nvPr/>
            </p:nvGrpSpPr>
            <p:grpSpPr>
              <a:xfrm>
                <a:off x="0" y="768"/>
                <a:ext cx="345" cy="384"/>
                <a:chOff x="0" y="768"/>
                <a:chExt cx="345" cy="384"/>
              </a:xfrm>
            </p:grpSpPr>
            <p:sp>
              <p:nvSpPr>
                <p:cNvPr id="29869" name="矩形 18604"/>
                <p:cNvSpPr/>
                <p:nvPr/>
              </p:nvSpPr>
              <p:spPr>
                <a:xfrm>
                  <a:off x="43" y="76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70" name="矩形 18605"/>
                <p:cNvSpPr/>
                <p:nvPr/>
              </p:nvSpPr>
              <p:spPr>
                <a:xfrm>
                  <a:off x="0" y="76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71" name="组合 18606"/>
              <p:cNvGrpSpPr/>
              <p:nvPr/>
            </p:nvGrpSpPr>
            <p:grpSpPr>
              <a:xfrm>
                <a:off x="345" y="768"/>
                <a:ext cx="374" cy="384"/>
                <a:chOff x="345" y="768"/>
                <a:chExt cx="374" cy="384"/>
              </a:xfrm>
            </p:grpSpPr>
            <p:sp>
              <p:nvSpPr>
                <p:cNvPr id="29872" name="矩形 18607"/>
                <p:cNvSpPr/>
                <p:nvPr/>
              </p:nvSpPr>
              <p:spPr>
                <a:xfrm>
                  <a:off x="38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73" name="矩形 18608"/>
                <p:cNvSpPr/>
                <p:nvPr/>
              </p:nvSpPr>
              <p:spPr>
                <a:xfrm>
                  <a:off x="34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74" name="组合 18609"/>
              <p:cNvGrpSpPr/>
              <p:nvPr/>
            </p:nvGrpSpPr>
            <p:grpSpPr>
              <a:xfrm>
                <a:off x="719" y="768"/>
                <a:ext cx="374" cy="384"/>
                <a:chOff x="719" y="768"/>
                <a:chExt cx="374" cy="384"/>
              </a:xfrm>
            </p:grpSpPr>
            <p:sp>
              <p:nvSpPr>
                <p:cNvPr id="29875" name="矩形 18610"/>
                <p:cNvSpPr/>
                <p:nvPr/>
              </p:nvSpPr>
              <p:spPr>
                <a:xfrm>
                  <a:off x="76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76" name="矩形 18611"/>
                <p:cNvSpPr/>
                <p:nvPr/>
              </p:nvSpPr>
              <p:spPr>
                <a:xfrm>
                  <a:off x="71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77" name="组合 18612"/>
              <p:cNvGrpSpPr/>
              <p:nvPr/>
            </p:nvGrpSpPr>
            <p:grpSpPr>
              <a:xfrm>
                <a:off x="1093" y="768"/>
                <a:ext cx="374" cy="384"/>
                <a:chOff x="1093" y="768"/>
                <a:chExt cx="374" cy="384"/>
              </a:xfrm>
            </p:grpSpPr>
            <p:sp>
              <p:nvSpPr>
                <p:cNvPr id="29878" name="矩形 18613"/>
                <p:cNvSpPr/>
                <p:nvPr/>
              </p:nvSpPr>
              <p:spPr>
                <a:xfrm>
                  <a:off x="113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79" name="矩形 18614"/>
                <p:cNvSpPr/>
                <p:nvPr/>
              </p:nvSpPr>
              <p:spPr>
                <a:xfrm>
                  <a:off x="109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80" name="组合 18615"/>
              <p:cNvGrpSpPr/>
              <p:nvPr/>
            </p:nvGrpSpPr>
            <p:grpSpPr>
              <a:xfrm>
                <a:off x="1467" y="768"/>
                <a:ext cx="374" cy="384"/>
                <a:chOff x="1467" y="768"/>
                <a:chExt cx="374" cy="384"/>
              </a:xfrm>
            </p:grpSpPr>
            <p:sp>
              <p:nvSpPr>
                <p:cNvPr id="29881" name="矩形 18616"/>
                <p:cNvSpPr/>
                <p:nvPr/>
              </p:nvSpPr>
              <p:spPr>
                <a:xfrm>
                  <a:off x="151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82" name="矩形 18617"/>
                <p:cNvSpPr/>
                <p:nvPr/>
              </p:nvSpPr>
              <p:spPr>
                <a:xfrm>
                  <a:off x="146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83" name="组合 18618"/>
              <p:cNvGrpSpPr/>
              <p:nvPr/>
            </p:nvGrpSpPr>
            <p:grpSpPr>
              <a:xfrm>
                <a:off x="1841" y="768"/>
                <a:ext cx="374" cy="384"/>
                <a:chOff x="1841" y="768"/>
                <a:chExt cx="374" cy="384"/>
              </a:xfrm>
            </p:grpSpPr>
            <p:sp>
              <p:nvSpPr>
                <p:cNvPr id="29884" name="矩形 18619"/>
                <p:cNvSpPr/>
                <p:nvPr/>
              </p:nvSpPr>
              <p:spPr>
                <a:xfrm>
                  <a:off x="188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85" name="矩形 18620"/>
                <p:cNvSpPr/>
                <p:nvPr/>
              </p:nvSpPr>
              <p:spPr>
                <a:xfrm>
                  <a:off x="184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86" name="组合 18621"/>
              <p:cNvGrpSpPr/>
              <p:nvPr/>
            </p:nvGrpSpPr>
            <p:grpSpPr>
              <a:xfrm>
                <a:off x="2215" y="768"/>
                <a:ext cx="374" cy="384"/>
                <a:chOff x="2215" y="768"/>
                <a:chExt cx="374" cy="384"/>
              </a:xfrm>
            </p:grpSpPr>
            <p:sp>
              <p:nvSpPr>
                <p:cNvPr id="29887" name="矩形 18622"/>
                <p:cNvSpPr/>
                <p:nvPr/>
              </p:nvSpPr>
              <p:spPr>
                <a:xfrm>
                  <a:off x="225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88" name="矩形 18623"/>
                <p:cNvSpPr/>
                <p:nvPr/>
              </p:nvSpPr>
              <p:spPr>
                <a:xfrm>
                  <a:off x="221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89" name="组合 18624"/>
              <p:cNvGrpSpPr/>
              <p:nvPr/>
            </p:nvGrpSpPr>
            <p:grpSpPr>
              <a:xfrm>
                <a:off x="0" y="1152"/>
                <a:ext cx="345" cy="384"/>
                <a:chOff x="0" y="1152"/>
                <a:chExt cx="345" cy="384"/>
              </a:xfrm>
            </p:grpSpPr>
            <p:sp>
              <p:nvSpPr>
                <p:cNvPr id="29890" name="矩形 18625"/>
                <p:cNvSpPr/>
                <p:nvPr/>
              </p:nvSpPr>
              <p:spPr>
                <a:xfrm>
                  <a:off x="43" y="115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91" name="矩形 18626"/>
                <p:cNvSpPr/>
                <p:nvPr/>
              </p:nvSpPr>
              <p:spPr>
                <a:xfrm>
                  <a:off x="0" y="115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92" name="组合 18627"/>
              <p:cNvGrpSpPr/>
              <p:nvPr/>
            </p:nvGrpSpPr>
            <p:grpSpPr>
              <a:xfrm>
                <a:off x="345" y="1152"/>
                <a:ext cx="374" cy="384"/>
                <a:chOff x="345" y="1152"/>
                <a:chExt cx="374" cy="384"/>
              </a:xfrm>
            </p:grpSpPr>
            <p:sp>
              <p:nvSpPr>
                <p:cNvPr id="29893" name="矩形 18628"/>
                <p:cNvSpPr/>
                <p:nvPr/>
              </p:nvSpPr>
              <p:spPr>
                <a:xfrm>
                  <a:off x="38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94" name="矩形 18629"/>
                <p:cNvSpPr/>
                <p:nvPr/>
              </p:nvSpPr>
              <p:spPr>
                <a:xfrm>
                  <a:off x="34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95" name="组合 18630"/>
              <p:cNvGrpSpPr/>
              <p:nvPr/>
            </p:nvGrpSpPr>
            <p:grpSpPr>
              <a:xfrm>
                <a:off x="719" y="1152"/>
                <a:ext cx="374" cy="384"/>
                <a:chOff x="719" y="1152"/>
                <a:chExt cx="374" cy="384"/>
              </a:xfrm>
            </p:grpSpPr>
            <p:sp>
              <p:nvSpPr>
                <p:cNvPr id="29896" name="矩形 18631"/>
                <p:cNvSpPr/>
                <p:nvPr/>
              </p:nvSpPr>
              <p:spPr>
                <a:xfrm>
                  <a:off x="76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97" name="矩形 18632"/>
                <p:cNvSpPr/>
                <p:nvPr/>
              </p:nvSpPr>
              <p:spPr>
                <a:xfrm>
                  <a:off x="71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898" name="组合 18633"/>
              <p:cNvGrpSpPr/>
              <p:nvPr/>
            </p:nvGrpSpPr>
            <p:grpSpPr>
              <a:xfrm>
                <a:off x="1093" y="1152"/>
                <a:ext cx="374" cy="384"/>
                <a:chOff x="1093" y="1152"/>
                <a:chExt cx="374" cy="384"/>
              </a:xfrm>
            </p:grpSpPr>
            <p:sp>
              <p:nvSpPr>
                <p:cNvPr id="29899" name="矩形 18634"/>
                <p:cNvSpPr/>
                <p:nvPr/>
              </p:nvSpPr>
              <p:spPr>
                <a:xfrm>
                  <a:off x="113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00" name="矩形 18635"/>
                <p:cNvSpPr/>
                <p:nvPr/>
              </p:nvSpPr>
              <p:spPr>
                <a:xfrm>
                  <a:off x="109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01" name="组合 18636"/>
              <p:cNvGrpSpPr/>
              <p:nvPr/>
            </p:nvGrpSpPr>
            <p:grpSpPr>
              <a:xfrm>
                <a:off x="1467" y="1152"/>
                <a:ext cx="374" cy="384"/>
                <a:chOff x="1467" y="1152"/>
                <a:chExt cx="374" cy="384"/>
              </a:xfrm>
            </p:grpSpPr>
            <p:sp>
              <p:nvSpPr>
                <p:cNvPr id="29902" name="矩形 18637"/>
                <p:cNvSpPr/>
                <p:nvPr/>
              </p:nvSpPr>
              <p:spPr>
                <a:xfrm>
                  <a:off x="151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03" name="矩形 18638"/>
                <p:cNvSpPr/>
                <p:nvPr/>
              </p:nvSpPr>
              <p:spPr>
                <a:xfrm>
                  <a:off x="146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04" name="组合 18639"/>
              <p:cNvGrpSpPr/>
              <p:nvPr/>
            </p:nvGrpSpPr>
            <p:grpSpPr>
              <a:xfrm>
                <a:off x="1841" y="1152"/>
                <a:ext cx="374" cy="384"/>
                <a:chOff x="1841" y="1152"/>
                <a:chExt cx="374" cy="384"/>
              </a:xfrm>
            </p:grpSpPr>
            <p:sp>
              <p:nvSpPr>
                <p:cNvPr id="29905" name="矩形 18640"/>
                <p:cNvSpPr/>
                <p:nvPr/>
              </p:nvSpPr>
              <p:spPr>
                <a:xfrm>
                  <a:off x="188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06" name="矩形 18641"/>
                <p:cNvSpPr/>
                <p:nvPr/>
              </p:nvSpPr>
              <p:spPr>
                <a:xfrm>
                  <a:off x="184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07" name="组合 18642"/>
              <p:cNvGrpSpPr/>
              <p:nvPr/>
            </p:nvGrpSpPr>
            <p:grpSpPr>
              <a:xfrm>
                <a:off x="2215" y="1152"/>
                <a:ext cx="374" cy="384"/>
                <a:chOff x="2215" y="1152"/>
                <a:chExt cx="374" cy="384"/>
              </a:xfrm>
            </p:grpSpPr>
            <p:sp>
              <p:nvSpPr>
                <p:cNvPr id="29908" name="矩形 18643"/>
                <p:cNvSpPr/>
                <p:nvPr/>
              </p:nvSpPr>
              <p:spPr>
                <a:xfrm>
                  <a:off x="225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09" name="矩形 18644"/>
                <p:cNvSpPr/>
                <p:nvPr/>
              </p:nvSpPr>
              <p:spPr>
                <a:xfrm>
                  <a:off x="221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10" name="组合 18645"/>
              <p:cNvGrpSpPr/>
              <p:nvPr/>
            </p:nvGrpSpPr>
            <p:grpSpPr>
              <a:xfrm>
                <a:off x="0" y="1536"/>
                <a:ext cx="345" cy="384"/>
                <a:chOff x="0" y="1536"/>
                <a:chExt cx="345" cy="384"/>
              </a:xfrm>
            </p:grpSpPr>
            <p:sp>
              <p:nvSpPr>
                <p:cNvPr id="29911" name="矩形 18646"/>
                <p:cNvSpPr/>
                <p:nvPr/>
              </p:nvSpPr>
              <p:spPr>
                <a:xfrm>
                  <a:off x="43" y="153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12" name="矩形 18647"/>
                <p:cNvSpPr/>
                <p:nvPr/>
              </p:nvSpPr>
              <p:spPr>
                <a:xfrm>
                  <a:off x="0" y="153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13" name="组合 18648"/>
              <p:cNvGrpSpPr/>
              <p:nvPr/>
            </p:nvGrpSpPr>
            <p:grpSpPr>
              <a:xfrm>
                <a:off x="345" y="1536"/>
                <a:ext cx="374" cy="384"/>
                <a:chOff x="345" y="1536"/>
                <a:chExt cx="374" cy="384"/>
              </a:xfrm>
            </p:grpSpPr>
            <p:sp>
              <p:nvSpPr>
                <p:cNvPr id="29914" name="矩形 18649"/>
                <p:cNvSpPr/>
                <p:nvPr/>
              </p:nvSpPr>
              <p:spPr>
                <a:xfrm>
                  <a:off x="38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15" name="矩形 18650"/>
                <p:cNvSpPr/>
                <p:nvPr/>
              </p:nvSpPr>
              <p:spPr>
                <a:xfrm>
                  <a:off x="34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16" name="组合 18651"/>
              <p:cNvGrpSpPr/>
              <p:nvPr/>
            </p:nvGrpSpPr>
            <p:grpSpPr>
              <a:xfrm>
                <a:off x="719" y="1536"/>
                <a:ext cx="374" cy="384"/>
                <a:chOff x="719" y="1536"/>
                <a:chExt cx="374" cy="384"/>
              </a:xfrm>
            </p:grpSpPr>
            <p:sp>
              <p:nvSpPr>
                <p:cNvPr id="29917" name="矩形 18652"/>
                <p:cNvSpPr/>
                <p:nvPr/>
              </p:nvSpPr>
              <p:spPr>
                <a:xfrm>
                  <a:off x="76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18" name="矩形 18653"/>
                <p:cNvSpPr/>
                <p:nvPr/>
              </p:nvSpPr>
              <p:spPr>
                <a:xfrm>
                  <a:off x="71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19" name="组合 18654"/>
              <p:cNvGrpSpPr/>
              <p:nvPr/>
            </p:nvGrpSpPr>
            <p:grpSpPr>
              <a:xfrm>
                <a:off x="1093" y="1536"/>
                <a:ext cx="374" cy="384"/>
                <a:chOff x="1093" y="1536"/>
                <a:chExt cx="374" cy="384"/>
              </a:xfrm>
            </p:grpSpPr>
            <p:sp>
              <p:nvSpPr>
                <p:cNvPr id="29920" name="矩形 18655"/>
                <p:cNvSpPr/>
                <p:nvPr/>
              </p:nvSpPr>
              <p:spPr>
                <a:xfrm>
                  <a:off x="113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21" name="矩形 18656"/>
                <p:cNvSpPr/>
                <p:nvPr/>
              </p:nvSpPr>
              <p:spPr>
                <a:xfrm>
                  <a:off x="109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22" name="组合 18657"/>
              <p:cNvGrpSpPr/>
              <p:nvPr/>
            </p:nvGrpSpPr>
            <p:grpSpPr>
              <a:xfrm>
                <a:off x="1467" y="1536"/>
                <a:ext cx="374" cy="384"/>
                <a:chOff x="1467" y="1536"/>
                <a:chExt cx="374" cy="384"/>
              </a:xfrm>
            </p:grpSpPr>
            <p:sp>
              <p:nvSpPr>
                <p:cNvPr id="29923" name="矩形 18658"/>
                <p:cNvSpPr/>
                <p:nvPr/>
              </p:nvSpPr>
              <p:spPr>
                <a:xfrm>
                  <a:off x="151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24" name="矩形 18659"/>
                <p:cNvSpPr/>
                <p:nvPr/>
              </p:nvSpPr>
              <p:spPr>
                <a:xfrm>
                  <a:off x="146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25" name="组合 18660"/>
              <p:cNvGrpSpPr/>
              <p:nvPr/>
            </p:nvGrpSpPr>
            <p:grpSpPr>
              <a:xfrm>
                <a:off x="1841" y="1536"/>
                <a:ext cx="374" cy="384"/>
                <a:chOff x="1841" y="1536"/>
                <a:chExt cx="374" cy="384"/>
              </a:xfrm>
            </p:grpSpPr>
            <p:sp>
              <p:nvSpPr>
                <p:cNvPr id="29926" name="矩形 18661"/>
                <p:cNvSpPr/>
                <p:nvPr/>
              </p:nvSpPr>
              <p:spPr>
                <a:xfrm>
                  <a:off x="188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27" name="矩形 18662"/>
                <p:cNvSpPr/>
                <p:nvPr/>
              </p:nvSpPr>
              <p:spPr>
                <a:xfrm>
                  <a:off x="184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28" name="组合 18663"/>
              <p:cNvGrpSpPr/>
              <p:nvPr/>
            </p:nvGrpSpPr>
            <p:grpSpPr>
              <a:xfrm>
                <a:off x="2215" y="1536"/>
                <a:ext cx="374" cy="384"/>
                <a:chOff x="2215" y="1536"/>
                <a:chExt cx="374" cy="384"/>
              </a:xfrm>
            </p:grpSpPr>
            <p:sp>
              <p:nvSpPr>
                <p:cNvPr id="29929" name="矩形 18664"/>
                <p:cNvSpPr/>
                <p:nvPr/>
              </p:nvSpPr>
              <p:spPr>
                <a:xfrm>
                  <a:off x="225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30" name="矩形 18665"/>
                <p:cNvSpPr/>
                <p:nvPr/>
              </p:nvSpPr>
              <p:spPr>
                <a:xfrm>
                  <a:off x="221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31" name="组合 18666"/>
              <p:cNvGrpSpPr/>
              <p:nvPr/>
            </p:nvGrpSpPr>
            <p:grpSpPr>
              <a:xfrm>
                <a:off x="0" y="1920"/>
                <a:ext cx="345" cy="384"/>
                <a:chOff x="0" y="1920"/>
                <a:chExt cx="345" cy="384"/>
              </a:xfrm>
            </p:grpSpPr>
            <p:sp>
              <p:nvSpPr>
                <p:cNvPr id="29932" name="矩形 18667"/>
                <p:cNvSpPr/>
                <p:nvPr/>
              </p:nvSpPr>
              <p:spPr>
                <a:xfrm>
                  <a:off x="43" y="192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33" name="矩形 18668"/>
                <p:cNvSpPr/>
                <p:nvPr/>
              </p:nvSpPr>
              <p:spPr>
                <a:xfrm>
                  <a:off x="0" y="192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34" name="组合 18669"/>
              <p:cNvGrpSpPr/>
              <p:nvPr/>
            </p:nvGrpSpPr>
            <p:grpSpPr>
              <a:xfrm>
                <a:off x="345" y="1920"/>
                <a:ext cx="374" cy="384"/>
                <a:chOff x="345" y="1920"/>
                <a:chExt cx="374" cy="384"/>
              </a:xfrm>
            </p:grpSpPr>
            <p:sp>
              <p:nvSpPr>
                <p:cNvPr id="29935" name="矩形 18670"/>
                <p:cNvSpPr/>
                <p:nvPr/>
              </p:nvSpPr>
              <p:spPr>
                <a:xfrm>
                  <a:off x="38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36" name="矩形 18671"/>
                <p:cNvSpPr/>
                <p:nvPr/>
              </p:nvSpPr>
              <p:spPr>
                <a:xfrm>
                  <a:off x="34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37" name="组合 18672"/>
              <p:cNvGrpSpPr/>
              <p:nvPr/>
            </p:nvGrpSpPr>
            <p:grpSpPr>
              <a:xfrm>
                <a:off x="719" y="1920"/>
                <a:ext cx="374" cy="384"/>
                <a:chOff x="719" y="1920"/>
                <a:chExt cx="374" cy="384"/>
              </a:xfrm>
            </p:grpSpPr>
            <p:sp>
              <p:nvSpPr>
                <p:cNvPr id="29938" name="矩形 18673"/>
                <p:cNvSpPr/>
                <p:nvPr/>
              </p:nvSpPr>
              <p:spPr>
                <a:xfrm>
                  <a:off x="76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39" name="矩形 18674"/>
                <p:cNvSpPr/>
                <p:nvPr/>
              </p:nvSpPr>
              <p:spPr>
                <a:xfrm>
                  <a:off x="71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40" name="组合 18675"/>
              <p:cNvGrpSpPr/>
              <p:nvPr/>
            </p:nvGrpSpPr>
            <p:grpSpPr>
              <a:xfrm>
                <a:off x="1093" y="1920"/>
                <a:ext cx="374" cy="384"/>
                <a:chOff x="1093" y="1920"/>
                <a:chExt cx="374" cy="384"/>
              </a:xfrm>
            </p:grpSpPr>
            <p:sp>
              <p:nvSpPr>
                <p:cNvPr id="29941" name="矩形 18676"/>
                <p:cNvSpPr/>
                <p:nvPr/>
              </p:nvSpPr>
              <p:spPr>
                <a:xfrm>
                  <a:off x="113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42" name="矩形 18677"/>
                <p:cNvSpPr/>
                <p:nvPr/>
              </p:nvSpPr>
              <p:spPr>
                <a:xfrm>
                  <a:off x="109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43" name="组合 18678"/>
              <p:cNvGrpSpPr/>
              <p:nvPr/>
            </p:nvGrpSpPr>
            <p:grpSpPr>
              <a:xfrm>
                <a:off x="1467" y="1920"/>
                <a:ext cx="374" cy="384"/>
                <a:chOff x="1467" y="1920"/>
                <a:chExt cx="374" cy="384"/>
              </a:xfrm>
            </p:grpSpPr>
            <p:sp>
              <p:nvSpPr>
                <p:cNvPr id="29944" name="矩形 18679"/>
                <p:cNvSpPr/>
                <p:nvPr/>
              </p:nvSpPr>
              <p:spPr>
                <a:xfrm>
                  <a:off x="151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45" name="矩形 18680"/>
                <p:cNvSpPr/>
                <p:nvPr/>
              </p:nvSpPr>
              <p:spPr>
                <a:xfrm>
                  <a:off x="146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46" name="组合 18681"/>
              <p:cNvGrpSpPr/>
              <p:nvPr/>
            </p:nvGrpSpPr>
            <p:grpSpPr>
              <a:xfrm>
                <a:off x="1841" y="1920"/>
                <a:ext cx="374" cy="384"/>
                <a:chOff x="1841" y="1920"/>
                <a:chExt cx="374" cy="384"/>
              </a:xfrm>
            </p:grpSpPr>
            <p:sp>
              <p:nvSpPr>
                <p:cNvPr id="29947" name="矩形 18682"/>
                <p:cNvSpPr/>
                <p:nvPr/>
              </p:nvSpPr>
              <p:spPr>
                <a:xfrm>
                  <a:off x="188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48" name="矩形 18683"/>
                <p:cNvSpPr/>
                <p:nvPr/>
              </p:nvSpPr>
              <p:spPr>
                <a:xfrm>
                  <a:off x="184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49" name="组合 18684"/>
              <p:cNvGrpSpPr/>
              <p:nvPr/>
            </p:nvGrpSpPr>
            <p:grpSpPr>
              <a:xfrm>
                <a:off x="2215" y="1920"/>
                <a:ext cx="374" cy="384"/>
                <a:chOff x="2215" y="1920"/>
                <a:chExt cx="374" cy="384"/>
              </a:xfrm>
            </p:grpSpPr>
            <p:sp>
              <p:nvSpPr>
                <p:cNvPr id="29950" name="矩形 18685"/>
                <p:cNvSpPr/>
                <p:nvPr/>
              </p:nvSpPr>
              <p:spPr>
                <a:xfrm>
                  <a:off x="225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51" name="矩形 18686"/>
                <p:cNvSpPr/>
                <p:nvPr/>
              </p:nvSpPr>
              <p:spPr>
                <a:xfrm>
                  <a:off x="221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52" name="组合 18687"/>
              <p:cNvGrpSpPr/>
              <p:nvPr/>
            </p:nvGrpSpPr>
            <p:grpSpPr>
              <a:xfrm>
                <a:off x="0" y="2304"/>
                <a:ext cx="345" cy="384"/>
                <a:chOff x="0" y="2304"/>
                <a:chExt cx="345" cy="384"/>
              </a:xfrm>
            </p:grpSpPr>
            <p:sp>
              <p:nvSpPr>
                <p:cNvPr id="29953" name="矩形 18688"/>
                <p:cNvSpPr/>
                <p:nvPr/>
              </p:nvSpPr>
              <p:spPr>
                <a:xfrm>
                  <a:off x="43" y="230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54" name="矩形 18689"/>
                <p:cNvSpPr/>
                <p:nvPr/>
              </p:nvSpPr>
              <p:spPr>
                <a:xfrm>
                  <a:off x="0" y="230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55" name="组合 18690"/>
              <p:cNvGrpSpPr/>
              <p:nvPr/>
            </p:nvGrpSpPr>
            <p:grpSpPr>
              <a:xfrm>
                <a:off x="345" y="2304"/>
                <a:ext cx="374" cy="384"/>
                <a:chOff x="345" y="2304"/>
                <a:chExt cx="374" cy="384"/>
              </a:xfrm>
            </p:grpSpPr>
            <p:sp>
              <p:nvSpPr>
                <p:cNvPr id="29956" name="矩形 18691"/>
                <p:cNvSpPr/>
                <p:nvPr/>
              </p:nvSpPr>
              <p:spPr>
                <a:xfrm>
                  <a:off x="38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57" name="矩形 18692"/>
                <p:cNvSpPr/>
                <p:nvPr/>
              </p:nvSpPr>
              <p:spPr>
                <a:xfrm>
                  <a:off x="34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58" name="组合 18693"/>
              <p:cNvGrpSpPr/>
              <p:nvPr/>
            </p:nvGrpSpPr>
            <p:grpSpPr>
              <a:xfrm>
                <a:off x="719" y="2304"/>
                <a:ext cx="374" cy="384"/>
                <a:chOff x="719" y="2304"/>
                <a:chExt cx="374" cy="384"/>
              </a:xfrm>
            </p:grpSpPr>
            <p:sp>
              <p:nvSpPr>
                <p:cNvPr id="29959" name="矩形 18694"/>
                <p:cNvSpPr/>
                <p:nvPr/>
              </p:nvSpPr>
              <p:spPr>
                <a:xfrm>
                  <a:off x="76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60" name="矩形 18695"/>
                <p:cNvSpPr/>
                <p:nvPr/>
              </p:nvSpPr>
              <p:spPr>
                <a:xfrm>
                  <a:off x="71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61" name="组合 18696"/>
              <p:cNvGrpSpPr/>
              <p:nvPr/>
            </p:nvGrpSpPr>
            <p:grpSpPr>
              <a:xfrm>
                <a:off x="1093" y="2304"/>
                <a:ext cx="374" cy="384"/>
                <a:chOff x="1093" y="2304"/>
                <a:chExt cx="374" cy="384"/>
              </a:xfrm>
            </p:grpSpPr>
            <p:sp>
              <p:nvSpPr>
                <p:cNvPr id="29962" name="矩形 18697"/>
                <p:cNvSpPr/>
                <p:nvPr/>
              </p:nvSpPr>
              <p:spPr>
                <a:xfrm>
                  <a:off x="113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63" name="矩形 18698"/>
                <p:cNvSpPr/>
                <p:nvPr/>
              </p:nvSpPr>
              <p:spPr>
                <a:xfrm>
                  <a:off x="109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64" name="组合 18699"/>
              <p:cNvGrpSpPr/>
              <p:nvPr/>
            </p:nvGrpSpPr>
            <p:grpSpPr>
              <a:xfrm>
                <a:off x="1467" y="2304"/>
                <a:ext cx="374" cy="384"/>
                <a:chOff x="1467" y="2304"/>
                <a:chExt cx="374" cy="384"/>
              </a:xfrm>
            </p:grpSpPr>
            <p:sp>
              <p:nvSpPr>
                <p:cNvPr id="29965" name="矩形 18700"/>
                <p:cNvSpPr/>
                <p:nvPr/>
              </p:nvSpPr>
              <p:spPr>
                <a:xfrm>
                  <a:off x="151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66" name="矩形 18701"/>
                <p:cNvSpPr/>
                <p:nvPr/>
              </p:nvSpPr>
              <p:spPr>
                <a:xfrm>
                  <a:off x="146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67" name="组合 18702"/>
              <p:cNvGrpSpPr/>
              <p:nvPr/>
            </p:nvGrpSpPr>
            <p:grpSpPr>
              <a:xfrm>
                <a:off x="1841" y="2304"/>
                <a:ext cx="374" cy="384"/>
                <a:chOff x="1841" y="2304"/>
                <a:chExt cx="374" cy="384"/>
              </a:xfrm>
            </p:grpSpPr>
            <p:sp>
              <p:nvSpPr>
                <p:cNvPr id="29968" name="矩形 18703"/>
                <p:cNvSpPr/>
                <p:nvPr/>
              </p:nvSpPr>
              <p:spPr>
                <a:xfrm>
                  <a:off x="188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69" name="矩形 18704"/>
                <p:cNvSpPr/>
                <p:nvPr/>
              </p:nvSpPr>
              <p:spPr>
                <a:xfrm>
                  <a:off x="184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70" name="组合 18705"/>
              <p:cNvGrpSpPr/>
              <p:nvPr/>
            </p:nvGrpSpPr>
            <p:grpSpPr>
              <a:xfrm>
                <a:off x="2215" y="2304"/>
                <a:ext cx="374" cy="384"/>
                <a:chOff x="2215" y="2304"/>
                <a:chExt cx="374" cy="384"/>
              </a:xfrm>
            </p:grpSpPr>
            <p:sp>
              <p:nvSpPr>
                <p:cNvPr id="29971" name="矩形 18706"/>
                <p:cNvSpPr/>
                <p:nvPr/>
              </p:nvSpPr>
              <p:spPr>
                <a:xfrm>
                  <a:off x="225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72" name="矩形 18707"/>
                <p:cNvSpPr/>
                <p:nvPr/>
              </p:nvSpPr>
              <p:spPr>
                <a:xfrm>
                  <a:off x="221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73" name="组合 18708"/>
              <p:cNvGrpSpPr/>
              <p:nvPr/>
            </p:nvGrpSpPr>
            <p:grpSpPr>
              <a:xfrm>
                <a:off x="0" y="2688"/>
                <a:ext cx="345" cy="384"/>
                <a:chOff x="0" y="2688"/>
                <a:chExt cx="345" cy="384"/>
              </a:xfrm>
            </p:grpSpPr>
            <p:sp>
              <p:nvSpPr>
                <p:cNvPr id="29974" name="矩形 18709"/>
                <p:cNvSpPr/>
                <p:nvPr/>
              </p:nvSpPr>
              <p:spPr>
                <a:xfrm>
                  <a:off x="43" y="268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75" name="矩形 18710"/>
                <p:cNvSpPr/>
                <p:nvPr/>
              </p:nvSpPr>
              <p:spPr>
                <a:xfrm>
                  <a:off x="0" y="268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76" name="组合 18711"/>
              <p:cNvGrpSpPr/>
              <p:nvPr/>
            </p:nvGrpSpPr>
            <p:grpSpPr>
              <a:xfrm>
                <a:off x="345" y="2688"/>
                <a:ext cx="374" cy="384"/>
                <a:chOff x="345" y="2688"/>
                <a:chExt cx="374" cy="384"/>
              </a:xfrm>
            </p:grpSpPr>
            <p:sp>
              <p:nvSpPr>
                <p:cNvPr id="29977" name="矩形 18712"/>
                <p:cNvSpPr/>
                <p:nvPr/>
              </p:nvSpPr>
              <p:spPr>
                <a:xfrm>
                  <a:off x="38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78" name="矩形 18713"/>
                <p:cNvSpPr/>
                <p:nvPr/>
              </p:nvSpPr>
              <p:spPr>
                <a:xfrm>
                  <a:off x="34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79" name="组合 18714"/>
              <p:cNvGrpSpPr/>
              <p:nvPr/>
            </p:nvGrpSpPr>
            <p:grpSpPr>
              <a:xfrm>
                <a:off x="719" y="2688"/>
                <a:ext cx="374" cy="384"/>
                <a:chOff x="719" y="2688"/>
                <a:chExt cx="374" cy="384"/>
              </a:xfrm>
            </p:grpSpPr>
            <p:sp>
              <p:nvSpPr>
                <p:cNvPr id="29980" name="矩形 18715"/>
                <p:cNvSpPr/>
                <p:nvPr/>
              </p:nvSpPr>
              <p:spPr>
                <a:xfrm>
                  <a:off x="76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81" name="矩形 18716"/>
                <p:cNvSpPr/>
                <p:nvPr/>
              </p:nvSpPr>
              <p:spPr>
                <a:xfrm>
                  <a:off x="71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82" name="组合 18717"/>
              <p:cNvGrpSpPr/>
              <p:nvPr/>
            </p:nvGrpSpPr>
            <p:grpSpPr>
              <a:xfrm>
                <a:off x="1093" y="2688"/>
                <a:ext cx="374" cy="384"/>
                <a:chOff x="1093" y="2688"/>
                <a:chExt cx="374" cy="384"/>
              </a:xfrm>
            </p:grpSpPr>
            <p:sp>
              <p:nvSpPr>
                <p:cNvPr id="29983" name="矩形 18718"/>
                <p:cNvSpPr/>
                <p:nvPr/>
              </p:nvSpPr>
              <p:spPr>
                <a:xfrm>
                  <a:off x="113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84" name="矩形 18719"/>
                <p:cNvSpPr/>
                <p:nvPr/>
              </p:nvSpPr>
              <p:spPr>
                <a:xfrm>
                  <a:off x="109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85" name="组合 18720"/>
              <p:cNvGrpSpPr/>
              <p:nvPr/>
            </p:nvGrpSpPr>
            <p:grpSpPr>
              <a:xfrm>
                <a:off x="1467" y="2688"/>
                <a:ext cx="374" cy="384"/>
                <a:chOff x="1467" y="2688"/>
                <a:chExt cx="374" cy="384"/>
              </a:xfrm>
            </p:grpSpPr>
            <p:sp>
              <p:nvSpPr>
                <p:cNvPr id="29986" name="矩形 18721"/>
                <p:cNvSpPr/>
                <p:nvPr/>
              </p:nvSpPr>
              <p:spPr>
                <a:xfrm>
                  <a:off x="151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87" name="矩形 18722"/>
                <p:cNvSpPr/>
                <p:nvPr/>
              </p:nvSpPr>
              <p:spPr>
                <a:xfrm>
                  <a:off x="146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88" name="组合 18723"/>
              <p:cNvGrpSpPr/>
              <p:nvPr/>
            </p:nvGrpSpPr>
            <p:grpSpPr>
              <a:xfrm>
                <a:off x="1841" y="2688"/>
                <a:ext cx="374" cy="384"/>
                <a:chOff x="1841" y="2688"/>
                <a:chExt cx="374" cy="384"/>
              </a:xfrm>
            </p:grpSpPr>
            <p:sp>
              <p:nvSpPr>
                <p:cNvPr id="29989" name="矩形 18724"/>
                <p:cNvSpPr/>
                <p:nvPr/>
              </p:nvSpPr>
              <p:spPr>
                <a:xfrm>
                  <a:off x="188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90" name="矩形 18725"/>
                <p:cNvSpPr/>
                <p:nvPr/>
              </p:nvSpPr>
              <p:spPr>
                <a:xfrm>
                  <a:off x="184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991" name="组合 18726"/>
              <p:cNvGrpSpPr/>
              <p:nvPr/>
            </p:nvGrpSpPr>
            <p:grpSpPr>
              <a:xfrm>
                <a:off x="2215" y="2688"/>
                <a:ext cx="374" cy="384"/>
                <a:chOff x="2215" y="2688"/>
                <a:chExt cx="374" cy="384"/>
              </a:xfrm>
            </p:grpSpPr>
            <p:sp>
              <p:nvSpPr>
                <p:cNvPr id="29992" name="矩形 18727"/>
                <p:cNvSpPr/>
                <p:nvPr/>
              </p:nvSpPr>
              <p:spPr>
                <a:xfrm>
                  <a:off x="225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93" name="矩形 18728"/>
                <p:cNvSpPr/>
                <p:nvPr/>
              </p:nvSpPr>
              <p:spPr>
                <a:xfrm>
                  <a:off x="221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9994" name="矩形 18729"/>
            <p:cNvSpPr/>
            <p:nvPr/>
          </p:nvSpPr>
          <p:spPr>
            <a:xfrm>
              <a:off x="-3" y="-3"/>
              <a:ext cx="2595" cy="3078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8732" name="文本框 18731"/>
          <p:cNvSpPr txBox="1"/>
          <p:nvPr/>
        </p:nvSpPr>
        <p:spPr>
          <a:xfrm>
            <a:off x="4943475" y="908050"/>
            <a:ext cx="2438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GOTO</a:t>
            </a:r>
            <a:r>
              <a:rPr kumimoji="0" lang="en-US" altLang="zh-CN" sz="2400" kern="1200" cap="none" spc="0" normalizeH="0" baseline="0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Table</a:t>
            </a:r>
            <a:endParaRPr kumimoji="0" lang="en-US" altLang="zh-CN" sz="2400" kern="1200" cap="none" spc="0" normalizeH="0" baseline="0" noProof="1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735" name="矩形 18734"/>
          <p:cNvSpPr/>
          <p:nvPr/>
        </p:nvSpPr>
        <p:spPr>
          <a:xfrm>
            <a:off x="1847850" y="5516563"/>
            <a:ext cx="4465638" cy="72072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GOTO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表中终结符的状态转换都与相应的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ACTION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表相关</a:t>
            </a:r>
            <a:endParaRPr kumimoji="0" lang="zh-CN" altLang="en-US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998" name="直接连接符 18735"/>
          <p:cNvSpPr/>
          <p:nvPr/>
        </p:nvSpPr>
        <p:spPr>
          <a:xfrm>
            <a:off x="2927350" y="4581525"/>
            <a:ext cx="144463" cy="86360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99" name="直接连接符 18736"/>
          <p:cNvSpPr/>
          <p:nvPr/>
        </p:nvSpPr>
        <p:spPr>
          <a:xfrm flipV="1">
            <a:off x="4872038" y="4724400"/>
            <a:ext cx="2663825" cy="72072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39" name="矩形 18738"/>
          <p:cNvSpPr/>
          <p:nvPr/>
        </p:nvSpPr>
        <p:spPr>
          <a:xfrm>
            <a:off x="6816725" y="5445125"/>
            <a:ext cx="3233738" cy="82994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合并表示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S3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</a:t>
            </a:r>
            <a:endParaRPr kumimoji="0" lang="zh-CN" altLang="en-US" sz="24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移进并转移到状态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4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001" name="右箭头 18739"/>
          <p:cNvSpPr/>
          <p:nvPr/>
        </p:nvSpPr>
        <p:spPr>
          <a:xfrm>
            <a:off x="6311900" y="5661025"/>
            <a:ext cx="431800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2" name="墨迹 31"/>
              <p14:cNvContentPartPr/>
              <p14:nvPr/>
            </p14:nvContentPartPr>
            <p14:xfrm>
              <a:off x="8397875" y="4997450"/>
              <a:ext cx="139700" cy="234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"/>
            </p:blipFill>
            <p:spPr>
              <a:xfrm>
                <a:off x="8397875" y="4997450"/>
                <a:ext cx="139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3" name="墨迹 32"/>
              <p14:cNvContentPartPr/>
              <p14:nvPr/>
            </p14:nvContentPartPr>
            <p14:xfrm>
              <a:off x="8699500" y="5073650"/>
              <a:ext cx="311150" cy="19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"/>
            </p:blipFill>
            <p:spPr>
              <a:xfrm>
                <a:off x="8699500" y="5073650"/>
                <a:ext cx="311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4" name="墨迹 33"/>
              <p14:cNvContentPartPr/>
              <p14:nvPr/>
            </p14:nvContentPartPr>
            <p14:xfrm>
              <a:off x="8982075" y="5022850"/>
              <a:ext cx="47625" cy="187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"/>
            </p:blipFill>
            <p:spPr>
              <a:xfrm>
                <a:off x="8982075" y="5022850"/>
                <a:ext cx="476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5" name="墨迹 34"/>
              <p14:cNvContentPartPr/>
              <p14:nvPr/>
            </p14:nvContentPartPr>
            <p14:xfrm>
              <a:off x="8750300" y="4899025"/>
              <a:ext cx="139700" cy="133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8"/>
            </p:blipFill>
            <p:spPr>
              <a:xfrm>
                <a:off x="8750300" y="4899025"/>
                <a:ext cx="1397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6" name="墨迹 35"/>
              <p14:cNvContentPartPr/>
              <p14:nvPr/>
            </p14:nvContentPartPr>
            <p14:xfrm>
              <a:off x="9191625" y="4933950"/>
              <a:ext cx="187325" cy="323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10"/>
            </p:blipFill>
            <p:spPr>
              <a:xfrm>
                <a:off x="9191625" y="4933950"/>
                <a:ext cx="187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7" name="墨迹 36"/>
              <p14:cNvContentPartPr/>
              <p14:nvPr/>
            </p14:nvContentPartPr>
            <p14:xfrm>
              <a:off x="8347075" y="5016500"/>
              <a:ext cx="165100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12"/>
            </p:blipFill>
            <p:spPr>
              <a:xfrm>
                <a:off x="8347075" y="5016500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8" name="墨迹 37"/>
              <p14:cNvContentPartPr/>
              <p14:nvPr/>
            </p14:nvContentPartPr>
            <p14:xfrm>
              <a:off x="8353425" y="5029200"/>
              <a:ext cx="161925" cy="2222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14"/>
            </p:blipFill>
            <p:spPr>
              <a:xfrm>
                <a:off x="8353425" y="5029200"/>
                <a:ext cx="161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9" name="墨迹 38"/>
              <p14:cNvContentPartPr/>
              <p14:nvPr/>
            </p14:nvContentPartPr>
            <p14:xfrm>
              <a:off x="8496300" y="4679950"/>
              <a:ext cx="361950" cy="330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6"/>
            </p:blipFill>
            <p:spPr>
              <a:xfrm>
                <a:off x="8496300" y="4679950"/>
                <a:ext cx="361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40" name="墨迹 39"/>
              <p14:cNvContentPartPr/>
              <p14:nvPr/>
            </p14:nvContentPartPr>
            <p14:xfrm>
              <a:off x="8842375" y="4606925"/>
              <a:ext cx="152400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18"/>
            </p:blipFill>
            <p:spPr>
              <a:xfrm>
                <a:off x="8842375" y="4606925"/>
                <a:ext cx="152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41" name="墨迹 40"/>
              <p14:cNvContentPartPr/>
              <p14:nvPr/>
            </p14:nvContentPartPr>
            <p14:xfrm>
              <a:off x="8648700" y="4387850"/>
              <a:ext cx="120650" cy="330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0"/>
            </p:blipFill>
            <p:spPr>
              <a:xfrm>
                <a:off x="8648700" y="4387850"/>
                <a:ext cx="1206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42" name="墨迹 41"/>
              <p14:cNvContentPartPr/>
              <p14:nvPr/>
            </p14:nvContentPartPr>
            <p14:xfrm>
              <a:off x="9156700" y="4508500"/>
              <a:ext cx="228600" cy="1651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2"/>
            </p:blipFill>
            <p:spPr>
              <a:xfrm>
                <a:off x="9156700" y="4508500"/>
                <a:ext cx="228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43" name="墨迹 42"/>
              <p14:cNvContentPartPr/>
              <p14:nvPr/>
            </p14:nvContentPartPr>
            <p14:xfrm>
              <a:off x="9239250" y="4470400"/>
              <a:ext cx="101600" cy="330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24"/>
            </p:blipFill>
            <p:spPr>
              <a:xfrm>
                <a:off x="9239250" y="447040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47" name="墨迹 46"/>
              <p14:cNvContentPartPr/>
              <p14:nvPr/>
            </p14:nvContentPartPr>
            <p14:xfrm>
              <a:off x="8378825" y="3854450"/>
              <a:ext cx="698500" cy="1146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26"/>
            </p:blipFill>
            <p:spPr>
              <a:xfrm>
                <a:off x="8378825" y="3854450"/>
                <a:ext cx="698500" cy="1146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48" name="墨迹 47"/>
              <p14:cNvContentPartPr/>
              <p14:nvPr/>
            </p14:nvContentPartPr>
            <p14:xfrm>
              <a:off x="9042400" y="3714750"/>
              <a:ext cx="219075" cy="2921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8"/>
            </p:blipFill>
            <p:spPr>
              <a:xfrm>
                <a:off x="9042400" y="3714750"/>
                <a:ext cx="2190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49" name="墨迹 48"/>
              <p14:cNvContentPartPr/>
              <p14:nvPr/>
            </p14:nvContentPartPr>
            <p14:xfrm>
              <a:off x="8699500" y="3578225"/>
              <a:ext cx="200025" cy="2698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0"/>
            </p:blipFill>
            <p:spPr>
              <a:xfrm>
                <a:off x="8699500" y="357822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50" name="墨迹 49"/>
              <p14:cNvContentPartPr/>
              <p14:nvPr/>
            </p14:nvContentPartPr>
            <p14:xfrm>
              <a:off x="9493250" y="3508375"/>
              <a:ext cx="22225" cy="361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2"/>
            </p:blipFill>
            <p:spPr>
              <a:xfrm>
                <a:off x="9493250" y="3508375"/>
                <a:ext cx="22225" cy="361950"/>
              </a:xfrm>
              <a:prstGeom prst="rect"/>
            </p:spPr>
          </p:pic>
        </mc:Fallback>
      </mc:AlternateContent>
      <p:sp>
        <p:nvSpPr>
          <p:cNvPr id="87" name="矩形 86"/>
          <p:cNvSpPr/>
          <p:nvPr/>
        </p:nvSpPr>
        <p:spPr>
          <a:xfrm>
            <a:off x="238760" y="5089525"/>
            <a:ext cx="1467485" cy="70675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state </a:t>
            </a:r>
            <a:r>
              <a:rPr kumimoji="0" lang="en-US" sz="20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0~6</a:t>
            </a:r>
            <a:endParaRPr kumimoji="0" lang="en-US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状态</a:t>
            </a: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0~6</a:t>
            </a:r>
            <a:endParaRPr kumimoji="0" lang="en-US" altLang="zh-CN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直接连接符 18735"/>
          <p:cNvSpPr/>
          <p:nvPr/>
        </p:nvSpPr>
        <p:spPr>
          <a:xfrm flipH="1">
            <a:off x="976630" y="4664075"/>
            <a:ext cx="871220" cy="42862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矩形 88"/>
          <p:cNvSpPr/>
          <p:nvPr/>
        </p:nvSpPr>
        <p:spPr>
          <a:xfrm>
            <a:off x="200660" y="661670"/>
            <a:ext cx="1467485" cy="70675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输入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a~#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Input a~#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1" name="直接连接符 18735"/>
          <p:cNvSpPr/>
          <p:nvPr/>
        </p:nvSpPr>
        <p:spPr>
          <a:xfrm>
            <a:off x="1668780" y="980440"/>
            <a:ext cx="1082040" cy="48069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矩形 91"/>
          <p:cNvSpPr/>
          <p:nvPr/>
        </p:nvSpPr>
        <p:spPr>
          <a:xfrm>
            <a:off x="118110" y="2030095"/>
            <a:ext cx="1550670" cy="13220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S : shift a~# into parsing stack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S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：表示将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a~#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移入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分析栈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3" name="直接连接符 18735"/>
          <p:cNvSpPr/>
          <p:nvPr/>
        </p:nvSpPr>
        <p:spPr>
          <a:xfrm flipH="1">
            <a:off x="1611630" y="2180590"/>
            <a:ext cx="1029970" cy="32766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矩形 93"/>
          <p:cNvSpPr/>
          <p:nvPr/>
        </p:nvSpPr>
        <p:spPr>
          <a:xfrm>
            <a:off x="238760" y="3557905"/>
            <a:ext cx="1232535" cy="107632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r4: reduce with rule 4</a:t>
            </a:r>
            <a:endParaRPr lang="en-US" sz="16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r4: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用规则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归约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5" name="直接连接符 18735"/>
          <p:cNvSpPr/>
          <p:nvPr/>
        </p:nvSpPr>
        <p:spPr>
          <a:xfrm flipH="1" flipV="1">
            <a:off x="1471295" y="3715385"/>
            <a:ext cx="2486025" cy="21717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矩形 95"/>
          <p:cNvSpPr/>
          <p:nvPr/>
        </p:nvSpPr>
        <p:spPr>
          <a:xfrm>
            <a:off x="10483215" y="517525"/>
            <a:ext cx="1467485" cy="2553335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>
            <a:spAutoFit/>
          </a:bodyPr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产生式直接对应的状态</a:t>
            </a:r>
            <a:r>
              <a:rPr lang="zh-CN" altLang="en-US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转换</a:t>
            </a:r>
            <a:endParaRPr lang="zh-CN" altLang="en-US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transition for each production rules</a:t>
            </a:r>
            <a:endParaRPr lang="en-US" altLang="zh-CN" sz="2000" b="1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7" name="直接连接符 18735"/>
          <p:cNvSpPr/>
          <p:nvPr/>
        </p:nvSpPr>
        <p:spPr>
          <a:xfrm flipH="1">
            <a:off x="9493250" y="1184275"/>
            <a:ext cx="871220" cy="428625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" name="墨迹 1"/>
              <p14:cNvContentPartPr/>
              <p14:nvPr/>
            </p14:nvContentPartPr>
            <p14:xfrm>
              <a:off x="3492500" y="1104900"/>
              <a:ext cx="53975" cy="254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4"/>
            </p:blipFill>
            <p:spPr>
              <a:xfrm>
                <a:off x="3492500" y="1104900"/>
                <a:ext cx="539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" name="墨迹 2"/>
              <p14:cNvContentPartPr/>
              <p14:nvPr/>
            </p14:nvContentPartPr>
            <p14:xfrm>
              <a:off x="3457575" y="1120775"/>
              <a:ext cx="257175" cy="2254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6"/>
            </p:blipFill>
            <p:spPr>
              <a:xfrm>
                <a:off x="3457575" y="1120775"/>
                <a:ext cx="257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4" name="墨迹 3"/>
              <p14:cNvContentPartPr/>
              <p14:nvPr/>
            </p14:nvContentPartPr>
            <p14:xfrm>
              <a:off x="3794125" y="1060450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8"/>
            </p:blipFill>
            <p:spPr>
              <a:xfrm>
                <a:off x="3794125" y="1060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5" name="墨迹 4"/>
              <p14:cNvContentPartPr/>
              <p14:nvPr/>
            </p14:nvContentPartPr>
            <p14:xfrm>
              <a:off x="3702050" y="1060450"/>
              <a:ext cx="107950" cy="247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0"/>
            </p:blipFill>
            <p:spPr>
              <a:xfrm>
                <a:off x="3702050" y="1060450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6" name="墨迹 5"/>
              <p14:cNvContentPartPr/>
              <p14:nvPr/>
            </p14:nvContentPartPr>
            <p14:xfrm>
              <a:off x="3870325" y="1006475"/>
              <a:ext cx="19050" cy="403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2"/>
            </p:blipFill>
            <p:spPr>
              <a:xfrm>
                <a:off x="3870325" y="1006475"/>
                <a:ext cx="190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7" name="墨迹 6"/>
              <p14:cNvContentPartPr/>
              <p14:nvPr/>
            </p14:nvContentPartPr>
            <p14:xfrm>
              <a:off x="3867150" y="1133475"/>
              <a:ext cx="130175" cy="136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4"/>
            </p:blipFill>
            <p:spPr>
              <a:xfrm>
                <a:off x="3867150" y="1133475"/>
                <a:ext cx="1301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8" name="墨迹 7"/>
              <p14:cNvContentPartPr/>
              <p14:nvPr/>
            </p14:nvContentPartPr>
            <p14:xfrm>
              <a:off x="3851275" y="965200"/>
              <a:ext cx="171450" cy="139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6"/>
            </p:blipFill>
            <p:spPr>
              <a:xfrm>
                <a:off x="3851275" y="965200"/>
                <a:ext cx="171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9" name="墨迹 8"/>
              <p14:cNvContentPartPr/>
              <p14:nvPr/>
            </p14:nvContentPartPr>
            <p14:xfrm>
              <a:off x="4130675" y="1050925"/>
              <a:ext cx="130175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8"/>
            </p:blipFill>
            <p:spPr>
              <a:xfrm>
                <a:off x="4130675" y="1050925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0" name="墨迹 9"/>
              <p14:cNvContentPartPr/>
              <p14:nvPr/>
            </p14:nvContentPartPr>
            <p14:xfrm>
              <a:off x="4206875" y="942975"/>
              <a:ext cx="19050" cy="2476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0"/>
            </p:blipFill>
            <p:spPr>
              <a:xfrm>
                <a:off x="4206875" y="942975"/>
                <a:ext cx="19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1" name="墨迹 10"/>
              <p14:cNvContentPartPr/>
              <p14:nvPr/>
            </p14:nvContentPartPr>
            <p14:xfrm>
              <a:off x="4064000" y="1095375"/>
              <a:ext cx="323850" cy="2635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2"/>
            </p:blipFill>
            <p:spPr>
              <a:xfrm>
                <a:off x="4064000" y="1095375"/>
                <a:ext cx="3238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2" name="墨迹 11"/>
              <p14:cNvContentPartPr/>
              <p14:nvPr/>
            </p14:nvContentPartPr>
            <p14:xfrm>
              <a:off x="4489450" y="968375"/>
              <a:ext cx="107950" cy="3270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54"/>
            </p:blipFill>
            <p:spPr>
              <a:xfrm>
                <a:off x="4489450" y="968375"/>
                <a:ext cx="107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3" name="墨迹 12"/>
              <p14:cNvContentPartPr/>
              <p14:nvPr/>
            </p14:nvContentPartPr>
            <p14:xfrm>
              <a:off x="4568825" y="1012825"/>
              <a:ext cx="31750" cy="269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6"/>
            </p:blipFill>
            <p:spPr>
              <a:xfrm>
                <a:off x="4568825" y="1012825"/>
                <a:ext cx="31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4" name="墨迹 13"/>
              <p14:cNvContentPartPr/>
              <p14:nvPr/>
            </p14:nvContentPartPr>
            <p14:xfrm>
              <a:off x="4552950" y="1133475"/>
              <a:ext cx="123825" cy="317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8"/>
            </p:blipFill>
            <p:spPr>
              <a:xfrm>
                <a:off x="4552950" y="1133475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5" name="墨迹 14"/>
              <p14:cNvContentPartPr/>
              <p14:nvPr/>
            </p14:nvContentPartPr>
            <p14:xfrm>
              <a:off x="4695825" y="1101725"/>
              <a:ext cx="82550" cy="1238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60"/>
            </p:blipFill>
            <p:spPr>
              <a:xfrm>
                <a:off x="4695825" y="1101725"/>
                <a:ext cx="825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" name="墨迹 15"/>
              <p14:cNvContentPartPr/>
              <p14:nvPr/>
            </p14:nvContentPartPr>
            <p14:xfrm>
              <a:off x="4806950" y="936625"/>
              <a:ext cx="155575" cy="314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62"/>
            </p:blipFill>
            <p:spPr>
              <a:xfrm>
                <a:off x="4806950" y="936625"/>
                <a:ext cx="1555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7" name="墨迹 16"/>
              <p14:cNvContentPartPr/>
              <p14:nvPr/>
            </p14:nvContentPartPr>
            <p14:xfrm>
              <a:off x="4949825" y="96837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8"/>
            </p:blipFill>
            <p:spPr>
              <a:xfrm>
                <a:off x="4949825" y="968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18" name="墨迹 17"/>
              <p14:cNvContentPartPr/>
              <p14:nvPr/>
            </p14:nvContentPartPr>
            <p14:xfrm>
              <a:off x="5045075" y="1069975"/>
              <a:ext cx="219075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65"/>
            </p:blipFill>
            <p:spPr>
              <a:xfrm>
                <a:off x="5045075" y="1069975"/>
                <a:ext cx="2190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19" name="墨迹 18"/>
              <p14:cNvContentPartPr/>
              <p14:nvPr/>
            </p14:nvContentPartPr>
            <p14:xfrm>
              <a:off x="7083425" y="1108075"/>
              <a:ext cx="184150" cy="2603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67"/>
            </p:blipFill>
            <p:spPr>
              <a:xfrm>
                <a:off x="7083425" y="1108075"/>
                <a:ext cx="184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20" name="墨迹 19"/>
              <p14:cNvContentPartPr/>
              <p14:nvPr/>
            </p14:nvContentPartPr>
            <p14:xfrm>
              <a:off x="7315200" y="1203325"/>
              <a:ext cx="295275" cy="149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69"/>
            </p:blipFill>
            <p:spPr>
              <a:xfrm>
                <a:off x="7315200" y="1203325"/>
                <a:ext cx="295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21" name="墨迹 20"/>
              <p14:cNvContentPartPr/>
              <p14:nvPr/>
            </p14:nvContentPartPr>
            <p14:xfrm>
              <a:off x="7651750" y="1076325"/>
              <a:ext cx="142875" cy="266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71"/>
            </p:blipFill>
            <p:spPr>
              <a:xfrm>
                <a:off x="7651750" y="1076325"/>
                <a:ext cx="1428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22" name="墨迹 21"/>
              <p14:cNvContentPartPr/>
              <p14:nvPr/>
            </p14:nvContentPartPr>
            <p14:xfrm>
              <a:off x="7670800" y="1250950"/>
              <a:ext cx="136525" cy="95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73"/>
            </p:blipFill>
            <p:spPr>
              <a:xfrm>
                <a:off x="7670800" y="1250950"/>
                <a:ext cx="136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23" name="墨迹 22"/>
              <p14:cNvContentPartPr/>
              <p14:nvPr/>
            </p14:nvContentPartPr>
            <p14:xfrm>
              <a:off x="7794625" y="1120775"/>
              <a:ext cx="152400" cy="142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75"/>
            </p:blipFill>
            <p:spPr>
              <a:xfrm>
                <a:off x="7794625" y="1120775"/>
                <a:ext cx="1524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24" name="墨迹 23"/>
              <p14:cNvContentPartPr/>
              <p14:nvPr/>
            </p14:nvContentPartPr>
            <p14:xfrm>
              <a:off x="7826375" y="1069975"/>
              <a:ext cx="114300" cy="304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77"/>
            </p:blipFill>
            <p:spPr>
              <a:xfrm>
                <a:off x="7826375" y="1069975"/>
                <a:ext cx="1143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25" name="墨迹 24"/>
              <p14:cNvContentPartPr/>
              <p14:nvPr/>
            </p14:nvContentPartPr>
            <p14:xfrm>
              <a:off x="7962900" y="962025"/>
              <a:ext cx="320675" cy="400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79"/>
            </p:blipFill>
            <p:spPr>
              <a:xfrm>
                <a:off x="7962900" y="962025"/>
                <a:ext cx="3206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26" name="墨迹 25"/>
              <p14:cNvContentPartPr/>
              <p14:nvPr/>
            </p14:nvContentPartPr>
            <p14:xfrm>
              <a:off x="8324850" y="1009650"/>
              <a:ext cx="155575" cy="63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81"/>
            </p:blipFill>
            <p:spPr>
              <a:xfrm>
                <a:off x="8324850" y="1009650"/>
                <a:ext cx="1555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27" name="墨迹 26"/>
              <p14:cNvContentPartPr/>
              <p14:nvPr/>
            </p14:nvContentPartPr>
            <p14:xfrm>
              <a:off x="8289925" y="847725"/>
              <a:ext cx="330200" cy="546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83"/>
            </p:blipFill>
            <p:spPr>
              <a:xfrm>
                <a:off x="8289925" y="847725"/>
                <a:ext cx="3302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28" name="墨迹 27"/>
              <p14:cNvContentPartPr/>
              <p14:nvPr/>
            </p14:nvContentPartPr>
            <p14:xfrm>
              <a:off x="2660650" y="2009775"/>
              <a:ext cx="279400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85"/>
            </p:blipFill>
            <p:spPr>
              <a:xfrm>
                <a:off x="2660650" y="2009775"/>
                <a:ext cx="2794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29" name="墨迹 28"/>
              <p14:cNvContentPartPr/>
              <p14:nvPr/>
            </p14:nvContentPartPr>
            <p14:xfrm>
              <a:off x="720725" y="1758950"/>
              <a:ext cx="260350" cy="3111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87"/>
            </p:blipFill>
            <p:spPr>
              <a:xfrm>
                <a:off x="720725" y="1758950"/>
                <a:ext cx="2603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30" name="墨迹 29"/>
              <p14:cNvContentPartPr/>
              <p14:nvPr/>
            </p14:nvContentPartPr>
            <p14:xfrm>
              <a:off x="5073650" y="2270125"/>
              <a:ext cx="330200" cy="184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89"/>
            </p:blipFill>
            <p:spPr>
              <a:xfrm>
                <a:off x="5073650" y="2270125"/>
                <a:ext cx="330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31" name="墨迹 30"/>
              <p14:cNvContentPartPr/>
              <p14:nvPr/>
            </p14:nvContentPartPr>
            <p14:xfrm>
              <a:off x="5429250" y="2003425"/>
              <a:ext cx="149225" cy="666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91"/>
            </p:blipFill>
            <p:spPr>
              <a:xfrm>
                <a:off x="5429250" y="2003425"/>
                <a:ext cx="1492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4" name="墨迹 43"/>
              <p14:cNvContentPartPr/>
              <p14:nvPr/>
            </p14:nvContentPartPr>
            <p14:xfrm>
              <a:off x="5464175" y="1949450"/>
              <a:ext cx="142875" cy="3746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93"/>
            </p:blipFill>
            <p:spPr>
              <a:xfrm>
                <a:off x="5464175" y="1949450"/>
                <a:ext cx="1428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5" name="墨迹 44"/>
              <p14:cNvContentPartPr/>
              <p14:nvPr/>
            </p14:nvContentPartPr>
            <p14:xfrm>
              <a:off x="5578475" y="1895475"/>
              <a:ext cx="149225" cy="1079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5"/>
            </p:blipFill>
            <p:spPr>
              <a:xfrm>
                <a:off x="5578475" y="1895475"/>
                <a:ext cx="1492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6" name="墨迹 45"/>
              <p14:cNvContentPartPr/>
              <p14:nvPr/>
            </p14:nvContentPartPr>
            <p14:xfrm>
              <a:off x="5613400" y="1987550"/>
              <a:ext cx="6350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38"/>
            </p:blipFill>
            <p:spPr>
              <a:xfrm>
                <a:off x="5613400" y="1987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5613400" y="1987550"/>
              <a:ext cx="161925" cy="298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5613400" y="1987550"/>
                <a:ext cx="1619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5622925" y="2105025"/>
              <a:ext cx="212725" cy="2000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5622925" y="2105025"/>
                <a:ext cx="212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5686425" y="1958975"/>
              <a:ext cx="25400" cy="1270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5686425" y="1958975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5521325" y="2416175"/>
              <a:ext cx="139700" cy="50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5521325" y="2416175"/>
                <a:ext cx="139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5502275" y="2466975"/>
              <a:ext cx="161925" cy="161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5502275" y="2466975"/>
                <a:ext cx="1619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5480050" y="2473325"/>
              <a:ext cx="241300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5480050" y="2473325"/>
                <a:ext cx="2413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5514975" y="2628900"/>
              <a:ext cx="234950" cy="2095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5514975" y="26289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9378950" y="1035050"/>
              <a:ext cx="920750" cy="825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9378950" y="1035050"/>
                <a:ext cx="920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8880475" y="615950"/>
              <a:ext cx="485775" cy="4508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8880475" y="615950"/>
                <a:ext cx="485775" cy="4508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6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6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873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1873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72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18437" name="组合 18436"/>
          <p:cNvGrpSpPr/>
          <p:nvPr/>
        </p:nvGrpSpPr>
        <p:grpSpPr>
          <a:xfrm>
            <a:off x="1760538" y="752475"/>
            <a:ext cx="3549650" cy="3529013"/>
            <a:chOff x="-3" y="-3"/>
            <a:chExt cx="1847" cy="3078"/>
          </a:xfrm>
        </p:grpSpPr>
        <p:grpSp>
          <p:nvGrpSpPr>
            <p:cNvPr id="30725" name="组合 18437"/>
            <p:cNvGrpSpPr/>
            <p:nvPr/>
          </p:nvGrpSpPr>
          <p:grpSpPr>
            <a:xfrm>
              <a:off x="0" y="0"/>
              <a:ext cx="1841" cy="3072"/>
              <a:chOff x="0" y="0"/>
              <a:chExt cx="1841" cy="3072"/>
            </a:xfrm>
          </p:grpSpPr>
          <p:grpSp>
            <p:nvGrpSpPr>
              <p:cNvPr id="30726" name="组合 18438"/>
              <p:cNvGrpSpPr/>
              <p:nvPr/>
            </p:nvGrpSpPr>
            <p:grpSpPr>
              <a:xfrm>
                <a:off x="0" y="0"/>
                <a:ext cx="345" cy="384"/>
                <a:chOff x="0" y="0"/>
                <a:chExt cx="345" cy="384"/>
              </a:xfrm>
            </p:grpSpPr>
            <p:sp>
              <p:nvSpPr>
                <p:cNvPr id="30727" name="矩形 18439"/>
                <p:cNvSpPr/>
                <p:nvPr/>
              </p:nvSpPr>
              <p:spPr>
                <a:xfrm>
                  <a:off x="43" y="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28" name="矩形 18440"/>
                <p:cNvSpPr/>
                <p:nvPr/>
              </p:nvSpPr>
              <p:spPr>
                <a:xfrm>
                  <a:off x="0" y="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29" name="组合 18441"/>
              <p:cNvGrpSpPr/>
              <p:nvPr/>
            </p:nvGrpSpPr>
            <p:grpSpPr>
              <a:xfrm>
                <a:off x="345" y="0"/>
                <a:ext cx="374" cy="384"/>
                <a:chOff x="345" y="0"/>
                <a:chExt cx="374" cy="384"/>
              </a:xfrm>
            </p:grpSpPr>
            <p:sp>
              <p:nvSpPr>
                <p:cNvPr id="30730" name="矩形 18442"/>
                <p:cNvSpPr/>
                <p:nvPr/>
              </p:nvSpPr>
              <p:spPr>
                <a:xfrm>
                  <a:off x="38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31" name="矩形 18443"/>
                <p:cNvSpPr/>
                <p:nvPr/>
              </p:nvSpPr>
              <p:spPr>
                <a:xfrm>
                  <a:off x="34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32" name="组合 18444"/>
              <p:cNvGrpSpPr/>
              <p:nvPr/>
            </p:nvGrpSpPr>
            <p:grpSpPr>
              <a:xfrm>
                <a:off x="719" y="0"/>
                <a:ext cx="374" cy="384"/>
                <a:chOff x="719" y="0"/>
                <a:chExt cx="374" cy="384"/>
              </a:xfrm>
            </p:grpSpPr>
            <p:sp>
              <p:nvSpPr>
                <p:cNvPr id="30733" name="矩形 18445"/>
                <p:cNvSpPr/>
                <p:nvPr/>
              </p:nvSpPr>
              <p:spPr>
                <a:xfrm>
                  <a:off x="762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34" name="矩形 18446"/>
                <p:cNvSpPr/>
                <p:nvPr/>
              </p:nvSpPr>
              <p:spPr>
                <a:xfrm>
                  <a:off x="719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35" name="组合 18447"/>
              <p:cNvGrpSpPr/>
              <p:nvPr/>
            </p:nvGrpSpPr>
            <p:grpSpPr>
              <a:xfrm>
                <a:off x="1093" y="0"/>
                <a:ext cx="374" cy="384"/>
                <a:chOff x="1093" y="0"/>
                <a:chExt cx="374" cy="384"/>
              </a:xfrm>
            </p:grpSpPr>
            <p:sp>
              <p:nvSpPr>
                <p:cNvPr id="30736" name="矩形 18448"/>
                <p:cNvSpPr/>
                <p:nvPr/>
              </p:nvSpPr>
              <p:spPr>
                <a:xfrm>
                  <a:off x="1136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37" name="矩形 18449"/>
                <p:cNvSpPr/>
                <p:nvPr/>
              </p:nvSpPr>
              <p:spPr>
                <a:xfrm>
                  <a:off x="1093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38" name="组合 18450"/>
              <p:cNvGrpSpPr/>
              <p:nvPr/>
            </p:nvGrpSpPr>
            <p:grpSpPr>
              <a:xfrm>
                <a:off x="1467" y="0"/>
                <a:ext cx="374" cy="384"/>
                <a:chOff x="1467" y="0"/>
                <a:chExt cx="374" cy="384"/>
              </a:xfrm>
            </p:grpSpPr>
            <p:sp>
              <p:nvSpPr>
                <p:cNvPr id="30739" name="矩形 18451"/>
                <p:cNvSpPr/>
                <p:nvPr/>
              </p:nvSpPr>
              <p:spPr>
                <a:xfrm>
                  <a:off x="1510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40" name="矩形 18452"/>
                <p:cNvSpPr/>
                <p:nvPr/>
              </p:nvSpPr>
              <p:spPr>
                <a:xfrm>
                  <a:off x="1467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41" name="组合 18453"/>
              <p:cNvGrpSpPr/>
              <p:nvPr/>
            </p:nvGrpSpPr>
            <p:grpSpPr>
              <a:xfrm>
                <a:off x="0" y="384"/>
                <a:ext cx="345" cy="384"/>
                <a:chOff x="0" y="384"/>
                <a:chExt cx="345" cy="384"/>
              </a:xfrm>
            </p:grpSpPr>
            <p:sp>
              <p:nvSpPr>
                <p:cNvPr id="30742" name="矩形 18454"/>
                <p:cNvSpPr/>
                <p:nvPr/>
              </p:nvSpPr>
              <p:spPr>
                <a:xfrm>
                  <a:off x="43" y="38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43" name="矩形 18455"/>
                <p:cNvSpPr/>
                <p:nvPr/>
              </p:nvSpPr>
              <p:spPr>
                <a:xfrm>
                  <a:off x="0" y="38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44" name="组合 18456"/>
              <p:cNvGrpSpPr/>
              <p:nvPr/>
            </p:nvGrpSpPr>
            <p:grpSpPr>
              <a:xfrm>
                <a:off x="345" y="384"/>
                <a:ext cx="374" cy="384"/>
                <a:chOff x="345" y="384"/>
                <a:chExt cx="374" cy="384"/>
              </a:xfrm>
            </p:grpSpPr>
            <p:sp>
              <p:nvSpPr>
                <p:cNvPr id="30745" name="矩形 18457"/>
                <p:cNvSpPr/>
                <p:nvPr/>
              </p:nvSpPr>
              <p:spPr>
                <a:xfrm>
                  <a:off x="38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46" name="矩形 18458"/>
                <p:cNvSpPr/>
                <p:nvPr/>
              </p:nvSpPr>
              <p:spPr>
                <a:xfrm>
                  <a:off x="34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47" name="组合 18459"/>
              <p:cNvGrpSpPr/>
              <p:nvPr/>
            </p:nvGrpSpPr>
            <p:grpSpPr>
              <a:xfrm>
                <a:off x="719" y="384"/>
                <a:ext cx="374" cy="384"/>
                <a:chOff x="719" y="384"/>
                <a:chExt cx="374" cy="384"/>
              </a:xfrm>
            </p:grpSpPr>
            <p:sp>
              <p:nvSpPr>
                <p:cNvPr id="30748" name="矩形 18460"/>
                <p:cNvSpPr/>
                <p:nvPr/>
              </p:nvSpPr>
              <p:spPr>
                <a:xfrm>
                  <a:off x="76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49" name="矩形 18461"/>
                <p:cNvSpPr/>
                <p:nvPr/>
              </p:nvSpPr>
              <p:spPr>
                <a:xfrm>
                  <a:off x="71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50" name="组合 18462"/>
              <p:cNvGrpSpPr/>
              <p:nvPr/>
            </p:nvGrpSpPr>
            <p:grpSpPr>
              <a:xfrm>
                <a:off x="1093" y="384"/>
                <a:ext cx="374" cy="384"/>
                <a:chOff x="1093" y="384"/>
                <a:chExt cx="374" cy="384"/>
              </a:xfrm>
            </p:grpSpPr>
            <p:sp>
              <p:nvSpPr>
                <p:cNvPr id="30751" name="矩形 18463"/>
                <p:cNvSpPr/>
                <p:nvPr/>
              </p:nvSpPr>
              <p:spPr>
                <a:xfrm>
                  <a:off x="113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52" name="矩形 18464"/>
                <p:cNvSpPr/>
                <p:nvPr/>
              </p:nvSpPr>
              <p:spPr>
                <a:xfrm>
                  <a:off x="109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53" name="组合 18465"/>
              <p:cNvGrpSpPr/>
              <p:nvPr/>
            </p:nvGrpSpPr>
            <p:grpSpPr>
              <a:xfrm>
                <a:off x="1467" y="384"/>
                <a:ext cx="374" cy="384"/>
                <a:chOff x="1467" y="384"/>
                <a:chExt cx="374" cy="384"/>
              </a:xfrm>
            </p:grpSpPr>
            <p:sp>
              <p:nvSpPr>
                <p:cNvPr id="30754" name="矩形 18466"/>
                <p:cNvSpPr/>
                <p:nvPr/>
              </p:nvSpPr>
              <p:spPr>
                <a:xfrm>
                  <a:off x="151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55" name="矩形 18467"/>
                <p:cNvSpPr/>
                <p:nvPr/>
              </p:nvSpPr>
              <p:spPr>
                <a:xfrm>
                  <a:off x="146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56" name="组合 18468"/>
              <p:cNvGrpSpPr/>
              <p:nvPr/>
            </p:nvGrpSpPr>
            <p:grpSpPr>
              <a:xfrm>
                <a:off x="0" y="768"/>
                <a:ext cx="345" cy="384"/>
                <a:chOff x="0" y="768"/>
                <a:chExt cx="345" cy="384"/>
              </a:xfrm>
            </p:grpSpPr>
            <p:sp>
              <p:nvSpPr>
                <p:cNvPr id="30757" name="矩形 18469"/>
                <p:cNvSpPr/>
                <p:nvPr/>
              </p:nvSpPr>
              <p:spPr>
                <a:xfrm>
                  <a:off x="43" y="76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58" name="矩形 18470"/>
                <p:cNvSpPr/>
                <p:nvPr/>
              </p:nvSpPr>
              <p:spPr>
                <a:xfrm>
                  <a:off x="0" y="76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59" name="组合 18471"/>
              <p:cNvGrpSpPr/>
              <p:nvPr/>
            </p:nvGrpSpPr>
            <p:grpSpPr>
              <a:xfrm>
                <a:off x="345" y="768"/>
                <a:ext cx="374" cy="384"/>
                <a:chOff x="345" y="768"/>
                <a:chExt cx="374" cy="384"/>
              </a:xfrm>
            </p:grpSpPr>
            <p:sp>
              <p:nvSpPr>
                <p:cNvPr id="30760" name="矩形 18472"/>
                <p:cNvSpPr/>
                <p:nvPr/>
              </p:nvSpPr>
              <p:spPr>
                <a:xfrm>
                  <a:off x="38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61" name="矩形 18473"/>
                <p:cNvSpPr/>
                <p:nvPr/>
              </p:nvSpPr>
              <p:spPr>
                <a:xfrm>
                  <a:off x="34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62" name="组合 18474"/>
              <p:cNvGrpSpPr/>
              <p:nvPr/>
            </p:nvGrpSpPr>
            <p:grpSpPr>
              <a:xfrm>
                <a:off x="719" y="768"/>
                <a:ext cx="374" cy="384"/>
                <a:chOff x="719" y="768"/>
                <a:chExt cx="374" cy="384"/>
              </a:xfrm>
            </p:grpSpPr>
            <p:sp>
              <p:nvSpPr>
                <p:cNvPr id="30763" name="矩形 18475"/>
                <p:cNvSpPr/>
                <p:nvPr/>
              </p:nvSpPr>
              <p:spPr>
                <a:xfrm>
                  <a:off x="76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64" name="矩形 18476"/>
                <p:cNvSpPr/>
                <p:nvPr/>
              </p:nvSpPr>
              <p:spPr>
                <a:xfrm>
                  <a:off x="71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65" name="组合 18477"/>
              <p:cNvGrpSpPr/>
              <p:nvPr/>
            </p:nvGrpSpPr>
            <p:grpSpPr>
              <a:xfrm>
                <a:off x="1093" y="768"/>
                <a:ext cx="374" cy="384"/>
                <a:chOff x="1093" y="768"/>
                <a:chExt cx="374" cy="384"/>
              </a:xfrm>
            </p:grpSpPr>
            <p:sp>
              <p:nvSpPr>
                <p:cNvPr id="30766" name="矩形 18478"/>
                <p:cNvSpPr/>
                <p:nvPr/>
              </p:nvSpPr>
              <p:spPr>
                <a:xfrm>
                  <a:off x="113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67" name="矩形 18479"/>
                <p:cNvSpPr/>
                <p:nvPr/>
              </p:nvSpPr>
              <p:spPr>
                <a:xfrm>
                  <a:off x="109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68" name="组合 18480"/>
              <p:cNvGrpSpPr/>
              <p:nvPr/>
            </p:nvGrpSpPr>
            <p:grpSpPr>
              <a:xfrm>
                <a:off x="1467" y="768"/>
                <a:ext cx="374" cy="384"/>
                <a:chOff x="1467" y="768"/>
                <a:chExt cx="374" cy="384"/>
              </a:xfrm>
            </p:grpSpPr>
            <p:sp>
              <p:nvSpPr>
                <p:cNvPr id="30769" name="矩形 18481"/>
                <p:cNvSpPr/>
                <p:nvPr/>
              </p:nvSpPr>
              <p:spPr>
                <a:xfrm>
                  <a:off x="151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70" name="矩形 18482"/>
                <p:cNvSpPr/>
                <p:nvPr/>
              </p:nvSpPr>
              <p:spPr>
                <a:xfrm>
                  <a:off x="146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71" name="组合 18483"/>
              <p:cNvGrpSpPr/>
              <p:nvPr/>
            </p:nvGrpSpPr>
            <p:grpSpPr>
              <a:xfrm>
                <a:off x="0" y="1152"/>
                <a:ext cx="345" cy="384"/>
                <a:chOff x="0" y="1152"/>
                <a:chExt cx="345" cy="384"/>
              </a:xfrm>
            </p:grpSpPr>
            <p:sp>
              <p:nvSpPr>
                <p:cNvPr id="30772" name="矩形 18484"/>
                <p:cNvSpPr/>
                <p:nvPr/>
              </p:nvSpPr>
              <p:spPr>
                <a:xfrm>
                  <a:off x="43" y="115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73" name="矩形 18485"/>
                <p:cNvSpPr/>
                <p:nvPr/>
              </p:nvSpPr>
              <p:spPr>
                <a:xfrm>
                  <a:off x="0" y="115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74" name="组合 18486"/>
              <p:cNvGrpSpPr/>
              <p:nvPr/>
            </p:nvGrpSpPr>
            <p:grpSpPr>
              <a:xfrm>
                <a:off x="345" y="1152"/>
                <a:ext cx="374" cy="384"/>
                <a:chOff x="345" y="1152"/>
                <a:chExt cx="374" cy="384"/>
              </a:xfrm>
            </p:grpSpPr>
            <p:sp>
              <p:nvSpPr>
                <p:cNvPr id="30775" name="矩形 18487"/>
                <p:cNvSpPr/>
                <p:nvPr/>
              </p:nvSpPr>
              <p:spPr>
                <a:xfrm>
                  <a:off x="38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76" name="矩形 18488"/>
                <p:cNvSpPr/>
                <p:nvPr/>
              </p:nvSpPr>
              <p:spPr>
                <a:xfrm>
                  <a:off x="34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77" name="组合 18489"/>
              <p:cNvGrpSpPr/>
              <p:nvPr/>
            </p:nvGrpSpPr>
            <p:grpSpPr>
              <a:xfrm>
                <a:off x="719" y="1152"/>
                <a:ext cx="374" cy="384"/>
                <a:chOff x="719" y="1152"/>
                <a:chExt cx="374" cy="384"/>
              </a:xfrm>
            </p:grpSpPr>
            <p:sp>
              <p:nvSpPr>
                <p:cNvPr id="30778" name="矩形 18490"/>
                <p:cNvSpPr/>
                <p:nvPr/>
              </p:nvSpPr>
              <p:spPr>
                <a:xfrm>
                  <a:off x="76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79" name="矩形 18491"/>
                <p:cNvSpPr/>
                <p:nvPr/>
              </p:nvSpPr>
              <p:spPr>
                <a:xfrm>
                  <a:off x="71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80" name="组合 18492"/>
              <p:cNvGrpSpPr/>
              <p:nvPr/>
            </p:nvGrpSpPr>
            <p:grpSpPr>
              <a:xfrm>
                <a:off x="1093" y="1152"/>
                <a:ext cx="374" cy="384"/>
                <a:chOff x="1093" y="1152"/>
                <a:chExt cx="374" cy="384"/>
              </a:xfrm>
            </p:grpSpPr>
            <p:sp>
              <p:nvSpPr>
                <p:cNvPr id="30781" name="矩形 18493"/>
                <p:cNvSpPr/>
                <p:nvPr/>
              </p:nvSpPr>
              <p:spPr>
                <a:xfrm>
                  <a:off x="113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82" name="矩形 18494"/>
                <p:cNvSpPr/>
                <p:nvPr/>
              </p:nvSpPr>
              <p:spPr>
                <a:xfrm>
                  <a:off x="109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83" name="组合 18495"/>
              <p:cNvGrpSpPr/>
              <p:nvPr/>
            </p:nvGrpSpPr>
            <p:grpSpPr>
              <a:xfrm>
                <a:off x="1467" y="1152"/>
                <a:ext cx="374" cy="384"/>
                <a:chOff x="1467" y="1152"/>
                <a:chExt cx="374" cy="384"/>
              </a:xfrm>
            </p:grpSpPr>
            <p:sp>
              <p:nvSpPr>
                <p:cNvPr id="30784" name="矩形 18496"/>
                <p:cNvSpPr/>
                <p:nvPr/>
              </p:nvSpPr>
              <p:spPr>
                <a:xfrm>
                  <a:off x="151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85" name="矩形 18497"/>
                <p:cNvSpPr/>
                <p:nvPr/>
              </p:nvSpPr>
              <p:spPr>
                <a:xfrm>
                  <a:off x="146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86" name="组合 18498"/>
              <p:cNvGrpSpPr/>
              <p:nvPr/>
            </p:nvGrpSpPr>
            <p:grpSpPr>
              <a:xfrm>
                <a:off x="0" y="1536"/>
                <a:ext cx="345" cy="384"/>
                <a:chOff x="0" y="1536"/>
                <a:chExt cx="345" cy="384"/>
              </a:xfrm>
            </p:grpSpPr>
            <p:sp>
              <p:nvSpPr>
                <p:cNvPr id="30787" name="矩形 18499"/>
                <p:cNvSpPr/>
                <p:nvPr/>
              </p:nvSpPr>
              <p:spPr>
                <a:xfrm>
                  <a:off x="43" y="153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88" name="矩形 18500"/>
                <p:cNvSpPr/>
                <p:nvPr/>
              </p:nvSpPr>
              <p:spPr>
                <a:xfrm>
                  <a:off x="0" y="153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89" name="组合 18501"/>
              <p:cNvGrpSpPr/>
              <p:nvPr/>
            </p:nvGrpSpPr>
            <p:grpSpPr>
              <a:xfrm>
                <a:off x="345" y="1536"/>
                <a:ext cx="374" cy="384"/>
                <a:chOff x="345" y="1536"/>
                <a:chExt cx="374" cy="384"/>
              </a:xfrm>
            </p:grpSpPr>
            <p:sp>
              <p:nvSpPr>
                <p:cNvPr id="30790" name="矩形 18502"/>
                <p:cNvSpPr/>
                <p:nvPr/>
              </p:nvSpPr>
              <p:spPr>
                <a:xfrm>
                  <a:off x="38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91" name="矩形 18503"/>
                <p:cNvSpPr/>
                <p:nvPr/>
              </p:nvSpPr>
              <p:spPr>
                <a:xfrm>
                  <a:off x="34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92" name="组合 18504"/>
              <p:cNvGrpSpPr/>
              <p:nvPr/>
            </p:nvGrpSpPr>
            <p:grpSpPr>
              <a:xfrm>
                <a:off x="719" y="1536"/>
                <a:ext cx="374" cy="384"/>
                <a:chOff x="719" y="1536"/>
                <a:chExt cx="374" cy="384"/>
              </a:xfrm>
            </p:grpSpPr>
            <p:sp>
              <p:nvSpPr>
                <p:cNvPr id="30793" name="矩形 18505"/>
                <p:cNvSpPr/>
                <p:nvPr/>
              </p:nvSpPr>
              <p:spPr>
                <a:xfrm>
                  <a:off x="76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94" name="矩形 18506"/>
                <p:cNvSpPr/>
                <p:nvPr/>
              </p:nvSpPr>
              <p:spPr>
                <a:xfrm>
                  <a:off x="71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95" name="组合 18507"/>
              <p:cNvGrpSpPr/>
              <p:nvPr/>
            </p:nvGrpSpPr>
            <p:grpSpPr>
              <a:xfrm>
                <a:off x="1093" y="1536"/>
                <a:ext cx="374" cy="384"/>
                <a:chOff x="1093" y="1536"/>
                <a:chExt cx="374" cy="384"/>
              </a:xfrm>
            </p:grpSpPr>
            <p:sp>
              <p:nvSpPr>
                <p:cNvPr id="30796" name="矩形 18508"/>
                <p:cNvSpPr/>
                <p:nvPr/>
              </p:nvSpPr>
              <p:spPr>
                <a:xfrm>
                  <a:off x="113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797" name="矩形 18509"/>
                <p:cNvSpPr/>
                <p:nvPr/>
              </p:nvSpPr>
              <p:spPr>
                <a:xfrm>
                  <a:off x="109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798" name="组合 18510"/>
              <p:cNvGrpSpPr/>
              <p:nvPr/>
            </p:nvGrpSpPr>
            <p:grpSpPr>
              <a:xfrm>
                <a:off x="1467" y="1536"/>
                <a:ext cx="374" cy="384"/>
                <a:chOff x="1467" y="1536"/>
                <a:chExt cx="374" cy="384"/>
              </a:xfrm>
            </p:grpSpPr>
            <p:sp>
              <p:nvSpPr>
                <p:cNvPr id="30799" name="矩形 18511"/>
                <p:cNvSpPr/>
                <p:nvPr/>
              </p:nvSpPr>
              <p:spPr>
                <a:xfrm>
                  <a:off x="151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00" name="矩形 18512"/>
                <p:cNvSpPr/>
                <p:nvPr/>
              </p:nvSpPr>
              <p:spPr>
                <a:xfrm>
                  <a:off x="146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01" name="组合 18513"/>
              <p:cNvGrpSpPr/>
              <p:nvPr/>
            </p:nvGrpSpPr>
            <p:grpSpPr>
              <a:xfrm>
                <a:off x="0" y="1920"/>
                <a:ext cx="345" cy="384"/>
                <a:chOff x="0" y="1920"/>
                <a:chExt cx="345" cy="384"/>
              </a:xfrm>
            </p:grpSpPr>
            <p:sp>
              <p:nvSpPr>
                <p:cNvPr id="30802" name="矩形 18514"/>
                <p:cNvSpPr/>
                <p:nvPr/>
              </p:nvSpPr>
              <p:spPr>
                <a:xfrm>
                  <a:off x="43" y="192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03" name="矩形 18515"/>
                <p:cNvSpPr/>
                <p:nvPr/>
              </p:nvSpPr>
              <p:spPr>
                <a:xfrm>
                  <a:off x="0" y="192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04" name="组合 18516"/>
              <p:cNvGrpSpPr/>
              <p:nvPr/>
            </p:nvGrpSpPr>
            <p:grpSpPr>
              <a:xfrm>
                <a:off x="345" y="1920"/>
                <a:ext cx="374" cy="384"/>
                <a:chOff x="345" y="1920"/>
                <a:chExt cx="374" cy="384"/>
              </a:xfrm>
            </p:grpSpPr>
            <p:sp>
              <p:nvSpPr>
                <p:cNvPr id="30805" name="矩形 18517"/>
                <p:cNvSpPr/>
                <p:nvPr/>
              </p:nvSpPr>
              <p:spPr>
                <a:xfrm>
                  <a:off x="38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06" name="矩形 18518"/>
                <p:cNvSpPr/>
                <p:nvPr/>
              </p:nvSpPr>
              <p:spPr>
                <a:xfrm>
                  <a:off x="34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07" name="组合 18519"/>
              <p:cNvGrpSpPr/>
              <p:nvPr/>
            </p:nvGrpSpPr>
            <p:grpSpPr>
              <a:xfrm>
                <a:off x="719" y="1920"/>
                <a:ext cx="374" cy="384"/>
                <a:chOff x="719" y="1920"/>
                <a:chExt cx="374" cy="384"/>
              </a:xfrm>
            </p:grpSpPr>
            <p:sp>
              <p:nvSpPr>
                <p:cNvPr id="30808" name="矩形 18520"/>
                <p:cNvSpPr/>
                <p:nvPr/>
              </p:nvSpPr>
              <p:spPr>
                <a:xfrm>
                  <a:off x="76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09" name="矩形 18521"/>
                <p:cNvSpPr/>
                <p:nvPr/>
              </p:nvSpPr>
              <p:spPr>
                <a:xfrm>
                  <a:off x="71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10" name="组合 18522"/>
              <p:cNvGrpSpPr/>
              <p:nvPr/>
            </p:nvGrpSpPr>
            <p:grpSpPr>
              <a:xfrm>
                <a:off x="1093" y="1920"/>
                <a:ext cx="374" cy="384"/>
                <a:chOff x="1093" y="1920"/>
                <a:chExt cx="374" cy="384"/>
              </a:xfrm>
            </p:grpSpPr>
            <p:sp>
              <p:nvSpPr>
                <p:cNvPr id="30811" name="矩形 18523"/>
                <p:cNvSpPr/>
                <p:nvPr/>
              </p:nvSpPr>
              <p:spPr>
                <a:xfrm>
                  <a:off x="113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12" name="矩形 18524"/>
                <p:cNvSpPr/>
                <p:nvPr/>
              </p:nvSpPr>
              <p:spPr>
                <a:xfrm>
                  <a:off x="109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13" name="组合 18525"/>
              <p:cNvGrpSpPr/>
              <p:nvPr/>
            </p:nvGrpSpPr>
            <p:grpSpPr>
              <a:xfrm>
                <a:off x="1467" y="1920"/>
                <a:ext cx="374" cy="384"/>
                <a:chOff x="1467" y="1920"/>
                <a:chExt cx="374" cy="384"/>
              </a:xfrm>
            </p:grpSpPr>
            <p:sp>
              <p:nvSpPr>
                <p:cNvPr id="30814" name="矩形 18526"/>
                <p:cNvSpPr/>
                <p:nvPr/>
              </p:nvSpPr>
              <p:spPr>
                <a:xfrm>
                  <a:off x="151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15" name="矩形 18527"/>
                <p:cNvSpPr/>
                <p:nvPr/>
              </p:nvSpPr>
              <p:spPr>
                <a:xfrm>
                  <a:off x="146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16" name="组合 18528"/>
              <p:cNvGrpSpPr/>
              <p:nvPr/>
            </p:nvGrpSpPr>
            <p:grpSpPr>
              <a:xfrm>
                <a:off x="0" y="2304"/>
                <a:ext cx="345" cy="384"/>
                <a:chOff x="0" y="2304"/>
                <a:chExt cx="345" cy="384"/>
              </a:xfrm>
            </p:grpSpPr>
            <p:sp>
              <p:nvSpPr>
                <p:cNvPr id="30817" name="矩形 18529"/>
                <p:cNvSpPr/>
                <p:nvPr/>
              </p:nvSpPr>
              <p:spPr>
                <a:xfrm>
                  <a:off x="43" y="230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18" name="矩形 18530"/>
                <p:cNvSpPr/>
                <p:nvPr/>
              </p:nvSpPr>
              <p:spPr>
                <a:xfrm>
                  <a:off x="0" y="230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19" name="组合 18531"/>
              <p:cNvGrpSpPr/>
              <p:nvPr/>
            </p:nvGrpSpPr>
            <p:grpSpPr>
              <a:xfrm>
                <a:off x="345" y="2304"/>
                <a:ext cx="374" cy="384"/>
                <a:chOff x="345" y="2304"/>
                <a:chExt cx="374" cy="384"/>
              </a:xfrm>
            </p:grpSpPr>
            <p:sp>
              <p:nvSpPr>
                <p:cNvPr id="30820" name="矩形 18532"/>
                <p:cNvSpPr/>
                <p:nvPr/>
              </p:nvSpPr>
              <p:spPr>
                <a:xfrm>
                  <a:off x="38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21" name="矩形 18533"/>
                <p:cNvSpPr/>
                <p:nvPr/>
              </p:nvSpPr>
              <p:spPr>
                <a:xfrm>
                  <a:off x="34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22" name="组合 18534"/>
              <p:cNvGrpSpPr/>
              <p:nvPr/>
            </p:nvGrpSpPr>
            <p:grpSpPr>
              <a:xfrm>
                <a:off x="719" y="2304"/>
                <a:ext cx="374" cy="384"/>
                <a:chOff x="719" y="2304"/>
                <a:chExt cx="374" cy="384"/>
              </a:xfrm>
            </p:grpSpPr>
            <p:sp>
              <p:nvSpPr>
                <p:cNvPr id="30823" name="矩形 18535"/>
                <p:cNvSpPr/>
                <p:nvPr/>
              </p:nvSpPr>
              <p:spPr>
                <a:xfrm>
                  <a:off x="76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24" name="矩形 18536"/>
                <p:cNvSpPr/>
                <p:nvPr/>
              </p:nvSpPr>
              <p:spPr>
                <a:xfrm>
                  <a:off x="71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25" name="组合 18537"/>
              <p:cNvGrpSpPr/>
              <p:nvPr/>
            </p:nvGrpSpPr>
            <p:grpSpPr>
              <a:xfrm>
                <a:off x="1093" y="2304"/>
                <a:ext cx="374" cy="384"/>
                <a:chOff x="1093" y="2304"/>
                <a:chExt cx="374" cy="384"/>
              </a:xfrm>
            </p:grpSpPr>
            <p:sp>
              <p:nvSpPr>
                <p:cNvPr id="30826" name="矩形 18538"/>
                <p:cNvSpPr/>
                <p:nvPr/>
              </p:nvSpPr>
              <p:spPr>
                <a:xfrm>
                  <a:off x="113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27" name="矩形 18539"/>
                <p:cNvSpPr/>
                <p:nvPr/>
              </p:nvSpPr>
              <p:spPr>
                <a:xfrm>
                  <a:off x="109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28" name="组合 18540"/>
              <p:cNvGrpSpPr/>
              <p:nvPr/>
            </p:nvGrpSpPr>
            <p:grpSpPr>
              <a:xfrm>
                <a:off x="1467" y="2304"/>
                <a:ext cx="374" cy="384"/>
                <a:chOff x="1467" y="2304"/>
                <a:chExt cx="374" cy="384"/>
              </a:xfrm>
            </p:grpSpPr>
            <p:sp>
              <p:nvSpPr>
                <p:cNvPr id="30829" name="矩形 18541"/>
                <p:cNvSpPr/>
                <p:nvPr/>
              </p:nvSpPr>
              <p:spPr>
                <a:xfrm>
                  <a:off x="151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30" name="矩形 18542"/>
                <p:cNvSpPr/>
                <p:nvPr/>
              </p:nvSpPr>
              <p:spPr>
                <a:xfrm>
                  <a:off x="146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31" name="组合 18543"/>
              <p:cNvGrpSpPr/>
              <p:nvPr/>
            </p:nvGrpSpPr>
            <p:grpSpPr>
              <a:xfrm>
                <a:off x="0" y="2688"/>
                <a:ext cx="345" cy="384"/>
                <a:chOff x="0" y="2688"/>
                <a:chExt cx="345" cy="384"/>
              </a:xfrm>
            </p:grpSpPr>
            <p:sp>
              <p:nvSpPr>
                <p:cNvPr id="30832" name="矩形 18544"/>
                <p:cNvSpPr/>
                <p:nvPr/>
              </p:nvSpPr>
              <p:spPr>
                <a:xfrm>
                  <a:off x="43" y="268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33" name="矩形 18545"/>
                <p:cNvSpPr/>
                <p:nvPr/>
              </p:nvSpPr>
              <p:spPr>
                <a:xfrm>
                  <a:off x="0" y="268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34" name="组合 18546"/>
              <p:cNvGrpSpPr/>
              <p:nvPr/>
            </p:nvGrpSpPr>
            <p:grpSpPr>
              <a:xfrm>
                <a:off x="345" y="2688"/>
                <a:ext cx="374" cy="384"/>
                <a:chOff x="345" y="2688"/>
                <a:chExt cx="374" cy="384"/>
              </a:xfrm>
            </p:grpSpPr>
            <p:sp>
              <p:nvSpPr>
                <p:cNvPr id="30835" name="矩形 18547"/>
                <p:cNvSpPr/>
                <p:nvPr/>
              </p:nvSpPr>
              <p:spPr>
                <a:xfrm>
                  <a:off x="38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36" name="矩形 18548"/>
                <p:cNvSpPr/>
                <p:nvPr/>
              </p:nvSpPr>
              <p:spPr>
                <a:xfrm>
                  <a:off x="34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37" name="组合 18549"/>
              <p:cNvGrpSpPr/>
              <p:nvPr/>
            </p:nvGrpSpPr>
            <p:grpSpPr>
              <a:xfrm>
                <a:off x="719" y="2688"/>
                <a:ext cx="374" cy="384"/>
                <a:chOff x="719" y="2688"/>
                <a:chExt cx="374" cy="384"/>
              </a:xfrm>
            </p:grpSpPr>
            <p:sp>
              <p:nvSpPr>
                <p:cNvPr id="30838" name="矩形 18550"/>
                <p:cNvSpPr/>
                <p:nvPr/>
              </p:nvSpPr>
              <p:spPr>
                <a:xfrm>
                  <a:off x="76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39" name="矩形 18551"/>
                <p:cNvSpPr/>
                <p:nvPr/>
              </p:nvSpPr>
              <p:spPr>
                <a:xfrm>
                  <a:off x="71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40" name="组合 18552"/>
              <p:cNvGrpSpPr/>
              <p:nvPr/>
            </p:nvGrpSpPr>
            <p:grpSpPr>
              <a:xfrm>
                <a:off x="1093" y="2688"/>
                <a:ext cx="374" cy="384"/>
                <a:chOff x="1093" y="2688"/>
                <a:chExt cx="374" cy="384"/>
              </a:xfrm>
            </p:grpSpPr>
            <p:sp>
              <p:nvSpPr>
                <p:cNvPr id="30841" name="矩形 18553"/>
                <p:cNvSpPr/>
                <p:nvPr/>
              </p:nvSpPr>
              <p:spPr>
                <a:xfrm>
                  <a:off x="113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42" name="矩形 18554"/>
                <p:cNvSpPr/>
                <p:nvPr/>
              </p:nvSpPr>
              <p:spPr>
                <a:xfrm>
                  <a:off x="109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43" name="组合 18555"/>
              <p:cNvGrpSpPr/>
              <p:nvPr/>
            </p:nvGrpSpPr>
            <p:grpSpPr>
              <a:xfrm>
                <a:off x="1467" y="2688"/>
                <a:ext cx="374" cy="384"/>
                <a:chOff x="1467" y="2688"/>
                <a:chExt cx="374" cy="384"/>
              </a:xfrm>
            </p:grpSpPr>
            <p:sp>
              <p:nvSpPr>
                <p:cNvPr id="30844" name="矩形 18556"/>
                <p:cNvSpPr/>
                <p:nvPr/>
              </p:nvSpPr>
              <p:spPr>
                <a:xfrm>
                  <a:off x="151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45" name="矩形 18557"/>
                <p:cNvSpPr/>
                <p:nvPr/>
              </p:nvSpPr>
              <p:spPr>
                <a:xfrm>
                  <a:off x="146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0846" name="矩形 18558"/>
            <p:cNvSpPr/>
            <p:nvPr/>
          </p:nvSpPr>
          <p:spPr>
            <a:xfrm>
              <a:off x="-3" y="-3"/>
              <a:ext cx="1847" cy="3078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560" name="组合 18559"/>
          <p:cNvGrpSpPr/>
          <p:nvPr/>
        </p:nvGrpSpPr>
        <p:grpSpPr>
          <a:xfrm>
            <a:off x="6042025" y="800100"/>
            <a:ext cx="4608513" cy="3529013"/>
            <a:chOff x="-3" y="-3"/>
            <a:chExt cx="2595" cy="3078"/>
          </a:xfrm>
        </p:grpSpPr>
        <p:grpSp>
          <p:nvGrpSpPr>
            <p:cNvPr id="30848" name="组合 18560"/>
            <p:cNvGrpSpPr/>
            <p:nvPr/>
          </p:nvGrpSpPr>
          <p:grpSpPr>
            <a:xfrm>
              <a:off x="0" y="0"/>
              <a:ext cx="2589" cy="3072"/>
              <a:chOff x="0" y="0"/>
              <a:chExt cx="2589" cy="3072"/>
            </a:xfrm>
          </p:grpSpPr>
          <p:grpSp>
            <p:nvGrpSpPr>
              <p:cNvPr id="30849" name="组合 18561"/>
              <p:cNvGrpSpPr/>
              <p:nvPr/>
            </p:nvGrpSpPr>
            <p:grpSpPr>
              <a:xfrm>
                <a:off x="0" y="0"/>
                <a:ext cx="345" cy="384"/>
                <a:chOff x="0" y="0"/>
                <a:chExt cx="345" cy="384"/>
              </a:xfrm>
            </p:grpSpPr>
            <p:sp>
              <p:nvSpPr>
                <p:cNvPr id="30850" name="矩形 18562"/>
                <p:cNvSpPr/>
                <p:nvPr/>
              </p:nvSpPr>
              <p:spPr>
                <a:xfrm>
                  <a:off x="43" y="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51" name="矩形 18563"/>
                <p:cNvSpPr/>
                <p:nvPr/>
              </p:nvSpPr>
              <p:spPr>
                <a:xfrm>
                  <a:off x="0" y="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52" name="组合 18564"/>
              <p:cNvGrpSpPr/>
              <p:nvPr/>
            </p:nvGrpSpPr>
            <p:grpSpPr>
              <a:xfrm>
                <a:off x="345" y="0"/>
                <a:ext cx="374" cy="384"/>
                <a:chOff x="345" y="0"/>
                <a:chExt cx="374" cy="384"/>
              </a:xfrm>
            </p:grpSpPr>
            <p:sp>
              <p:nvSpPr>
                <p:cNvPr id="30853" name="矩形 18565"/>
                <p:cNvSpPr/>
                <p:nvPr/>
              </p:nvSpPr>
              <p:spPr>
                <a:xfrm>
                  <a:off x="38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54" name="矩形 18566"/>
                <p:cNvSpPr/>
                <p:nvPr/>
              </p:nvSpPr>
              <p:spPr>
                <a:xfrm>
                  <a:off x="34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55" name="组合 18567"/>
              <p:cNvGrpSpPr/>
              <p:nvPr/>
            </p:nvGrpSpPr>
            <p:grpSpPr>
              <a:xfrm>
                <a:off x="719" y="0"/>
                <a:ext cx="374" cy="384"/>
                <a:chOff x="719" y="0"/>
                <a:chExt cx="374" cy="384"/>
              </a:xfrm>
            </p:grpSpPr>
            <p:sp>
              <p:nvSpPr>
                <p:cNvPr id="30856" name="矩形 18568"/>
                <p:cNvSpPr/>
                <p:nvPr/>
              </p:nvSpPr>
              <p:spPr>
                <a:xfrm>
                  <a:off x="762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57" name="矩形 18569"/>
                <p:cNvSpPr/>
                <p:nvPr/>
              </p:nvSpPr>
              <p:spPr>
                <a:xfrm>
                  <a:off x="719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58" name="组合 18570"/>
              <p:cNvGrpSpPr/>
              <p:nvPr/>
            </p:nvGrpSpPr>
            <p:grpSpPr>
              <a:xfrm>
                <a:off x="1093" y="0"/>
                <a:ext cx="374" cy="384"/>
                <a:chOff x="1093" y="0"/>
                <a:chExt cx="374" cy="384"/>
              </a:xfrm>
            </p:grpSpPr>
            <p:sp>
              <p:nvSpPr>
                <p:cNvPr id="30859" name="矩形 18571"/>
                <p:cNvSpPr/>
                <p:nvPr/>
              </p:nvSpPr>
              <p:spPr>
                <a:xfrm>
                  <a:off x="1136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60" name="矩形 18572"/>
                <p:cNvSpPr/>
                <p:nvPr/>
              </p:nvSpPr>
              <p:spPr>
                <a:xfrm>
                  <a:off x="1093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61" name="组合 18573"/>
              <p:cNvGrpSpPr/>
              <p:nvPr/>
            </p:nvGrpSpPr>
            <p:grpSpPr>
              <a:xfrm>
                <a:off x="1467" y="0"/>
                <a:ext cx="374" cy="384"/>
                <a:chOff x="1467" y="0"/>
                <a:chExt cx="374" cy="384"/>
              </a:xfrm>
            </p:grpSpPr>
            <p:sp>
              <p:nvSpPr>
                <p:cNvPr id="30862" name="矩形 18574"/>
                <p:cNvSpPr/>
                <p:nvPr/>
              </p:nvSpPr>
              <p:spPr>
                <a:xfrm>
                  <a:off x="1510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63" name="矩形 18575"/>
                <p:cNvSpPr/>
                <p:nvPr/>
              </p:nvSpPr>
              <p:spPr>
                <a:xfrm>
                  <a:off x="1467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64" name="组合 18576"/>
              <p:cNvGrpSpPr/>
              <p:nvPr/>
            </p:nvGrpSpPr>
            <p:grpSpPr>
              <a:xfrm>
                <a:off x="1841" y="0"/>
                <a:ext cx="374" cy="384"/>
                <a:chOff x="1841" y="0"/>
                <a:chExt cx="374" cy="384"/>
              </a:xfrm>
            </p:grpSpPr>
            <p:sp>
              <p:nvSpPr>
                <p:cNvPr id="30865" name="矩形 18577"/>
                <p:cNvSpPr/>
                <p:nvPr/>
              </p:nvSpPr>
              <p:spPr>
                <a:xfrm>
                  <a:off x="1884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66" name="矩形 18578"/>
                <p:cNvSpPr/>
                <p:nvPr/>
              </p:nvSpPr>
              <p:spPr>
                <a:xfrm>
                  <a:off x="1841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67" name="组合 18579"/>
              <p:cNvGrpSpPr/>
              <p:nvPr/>
            </p:nvGrpSpPr>
            <p:grpSpPr>
              <a:xfrm>
                <a:off x="2215" y="0"/>
                <a:ext cx="374" cy="384"/>
                <a:chOff x="2215" y="0"/>
                <a:chExt cx="374" cy="384"/>
              </a:xfrm>
            </p:grpSpPr>
            <p:sp>
              <p:nvSpPr>
                <p:cNvPr id="30868" name="矩形 18580"/>
                <p:cNvSpPr/>
                <p:nvPr/>
              </p:nvSpPr>
              <p:spPr>
                <a:xfrm>
                  <a:off x="2258" y="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69" name="矩形 18581"/>
                <p:cNvSpPr/>
                <p:nvPr/>
              </p:nvSpPr>
              <p:spPr>
                <a:xfrm>
                  <a:off x="2215" y="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70" name="组合 18582"/>
              <p:cNvGrpSpPr/>
              <p:nvPr/>
            </p:nvGrpSpPr>
            <p:grpSpPr>
              <a:xfrm>
                <a:off x="0" y="384"/>
                <a:ext cx="345" cy="384"/>
                <a:chOff x="0" y="384"/>
                <a:chExt cx="345" cy="384"/>
              </a:xfrm>
            </p:grpSpPr>
            <p:sp>
              <p:nvSpPr>
                <p:cNvPr id="30871" name="矩形 18583"/>
                <p:cNvSpPr/>
                <p:nvPr/>
              </p:nvSpPr>
              <p:spPr>
                <a:xfrm>
                  <a:off x="43" y="38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72" name="矩形 18584"/>
                <p:cNvSpPr/>
                <p:nvPr/>
              </p:nvSpPr>
              <p:spPr>
                <a:xfrm>
                  <a:off x="0" y="38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73" name="组合 18585"/>
              <p:cNvGrpSpPr/>
              <p:nvPr/>
            </p:nvGrpSpPr>
            <p:grpSpPr>
              <a:xfrm>
                <a:off x="345" y="384"/>
                <a:ext cx="374" cy="384"/>
                <a:chOff x="345" y="384"/>
                <a:chExt cx="374" cy="384"/>
              </a:xfrm>
            </p:grpSpPr>
            <p:sp>
              <p:nvSpPr>
                <p:cNvPr id="30874" name="矩形 18586"/>
                <p:cNvSpPr/>
                <p:nvPr/>
              </p:nvSpPr>
              <p:spPr>
                <a:xfrm>
                  <a:off x="38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75" name="矩形 18587"/>
                <p:cNvSpPr/>
                <p:nvPr/>
              </p:nvSpPr>
              <p:spPr>
                <a:xfrm>
                  <a:off x="34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76" name="组合 18588"/>
              <p:cNvGrpSpPr/>
              <p:nvPr/>
            </p:nvGrpSpPr>
            <p:grpSpPr>
              <a:xfrm>
                <a:off x="719" y="384"/>
                <a:ext cx="374" cy="384"/>
                <a:chOff x="719" y="384"/>
                <a:chExt cx="374" cy="384"/>
              </a:xfrm>
            </p:grpSpPr>
            <p:sp>
              <p:nvSpPr>
                <p:cNvPr id="30877" name="矩形 18589"/>
                <p:cNvSpPr/>
                <p:nvPr/>
              </p:nvSpPr>
              <p:spPr>
                <a:xfrm>
                  <a:off x="76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78" name="矩形 18590"/>
                <p:cNvSpPr/>
                <p:nvPr/>
              </p:nvSpPr>
              <p:spPr>
                <a:xfrm>
                  <a:off x="71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79" name="组合 18591"/>
              <p:cNvGrpSpPr/>
              <p:nvPr/>
            </p:nvGrpSpPr>
            <p:grpSpPr>
              <a:xfrm>
                <a:off x="1093" y="384"/>
                <a:ext cx="374" cy="384"/>
                <a:chOff x="1093" y="384"/>
                <a:chExt cx="374" cy="384"/>
              </a:xfrm>
            </p:grpSpPr>
            <p:sp>
              <p:nvSpPr>
                <p:cNvPr id="30880" name="矩形 18592"/>
                <p:cNvSpPr/>
                <p:nvPr/>
              </p:nvSpPr>
              <p:spPr>
                <a:xfrm>
                  <a:off x="113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81" name="矩形 18593"/>
                <p:cNvSpPr/>
                <p:nvPr/>
              </p:nvSpPr>
              <p:spPr>
                <a:xfrm>
                  <a:off x="109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82" name="组合 18594"/>
              <p:cNvGrpSpPr/>
              <p:nvPr/>
            </p:nvGrpSpPr>
            <p:grpSpPr>
              <a:xfrm>
                <a:off x="1467" y="384"/>
                <a:ext cx="374" cy="384"/>
                <a:chOff x="1467" y="384"/>
                <a:chExt cx="374" cy="384"/>
              </a:xfrm>
            </p:grpSpPr>
            <p:sp>
              <p:nvSpPr>
                <p:cNvPr id="30883" name="矩形 18595"/>
                <p:cNvSpPr/>
                <p:nvPr/>
              </p:nvSpPr>
              <p:spPr>
                <a:xfrm>
                  <a:off x="151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84" name="矩形 18596"/>
                <p:cNvSpPr/>
                <p:nvPr/>
              </p:nvSpPr>
              <p:spPr>
                <a:xfrm>
                  <a:off x="146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85" name="组合 18597"/>
              <p:cNvGrpSpPr/>
              <p:nvPr/>
            </p:nvGrpSpPr>
            <p:grpSpPr>
              <a:xfrm>
                <a:off x="1841" y="384"/>
                <a:ext cx="374" cy="384"/>
                <a:chOff x="1841" y="384"/>
                <a:chExt cx="374" cy="384"/>
              </a:xfrm>
            </p:grpSpPr>
            <p:sp>
              <p:nvSpPr>
                <p:cNvPr id="30886" name="矩形 18598"/>
                <p:cNvSpPr/>
                <p:nvPr/>
              </p:nvSpPr>
              <p:spPr>
                <a:xfrm>
                  <a:off x="188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87" name="矩形 18599"/>
                <p:cNvSpPr/>
                <p:nvPr/>
              </p:nvSpPr>
              <p:spPr>
                <a:xfrm>
                  <a:off x="184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88" name="组合 18600"/>
              <p:cNvGrpSpPr/>
              <p:nvPr/>
            </p:nvGrpSpPr>
            <p:grpSpPr>
              <a:xfrm>
                <a:off x="2215" y="384"/>
                <a:ext cx="374" cy="384"/>
                <a:chOff x="2215" y="384"/>
                <a:chExt cx="374" cy="384"/>
              </a:xfrm>
            </p:grpSpPr>
            <p:sp>
              <p:nvSpPr>
                <p:cNvPr id="30889" name="矩形 18601"/>
                <p:cNvSpPr/>
                <p:nvPr/>
              </p:nvSpPr>
              <p:spPr>
                <a:xfrm>
                  <a:off x="225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90" name="矩形 18602"/>
                <p:cNvSpPr/>
                <p:nvPr/>
              </p:nvSpPr>
              <p:spPr>
                <a:xfrm>
                  <a:off x="221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91" name="组合 18603"/>
              <p:cNvGrpSpPr/>
              <p:nvPr/>
            </p:nvGrpSpPr>
            <p:grpSpPr>
              <a:xfrm>
                <a:off x="0" y="768"/>
                <a:ext cx="345" cy="384"/>
                <a:chOff x="0" y="768"/>
                <a:chExt cx="345" cy="384"/>
              </a:xfrm>
            </p:grpSpPr>
            <p:sp>
              <p:nvSpPr>
                <p:cNvPr id="30892" name="矩形 18604"/>
                <p:cNvSpPr/>
                <p:nvPr/>
              </p:nvSpPr>
              <p:spPr>
                <a:xfrm>
                  <a:off x="43" y="76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93" name="矩形 18605"/>
                <p:cNvSpPr/>
                <p:nvPr/>
              </p:nvSpPr>
              <p:spPr>
                <a:xfrm>
                  <a:off x="0" y="76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94" name="组合 18606"/>
              <p:cNvGrpSpPr/>
              <p:nvPr/>
            </p:nvGrpSpPr>
            <p:grpSpPr>
              <a:xfrm>
                <a:off x="345" y="768"/>
                <a:ext cx="374" cy="384"/>
                <a:chOff x="345" y="768"/>
                <a:chExt cx="374" cy="384"/>
              </a:xfrm>
            </p:grpSpPr>
            <p:sp>
              <p:nvSpPr>
                <p:cNvPr id="30895" name="矩形 18607"/>
                <p:cNvSpPr/>
                <p:nvPr/>
              </p:nvSpPr>
              <p:spPr>
                <a:xfrm>
                  <a:off x="38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96" name="矩形 18608"/>
                <p:cNvSpPr/>
                <p:nvPr/>
              </p:nvSpPr>
              <p:spPr>
                <a:xfrm>
                  <a:off x="34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897" name="组合 18609"/>
              <p:cNvGrpSpPr/>
              <p:nvPr/>
            </p:nvGrpSpPr>
            <p:grpSpPr>
              <a:xfrm>
                <a:off x="719" y="768"/>
                <a:ext cx="374" cy="384"/>
                <a:chOff x="719" y="768"/>
                <a:chExt cx="374" cy="384"/>
              </a:xfrm>
            </p:grpSpPr>
            <p:sp>
              <p:nvSpPr>
                <p:cNvPr id="30898" name="矩形 18610"/>
                <p:cNvSpPr/>
                <p:nvPr/>
              </p:nvSpPr>
              <p:spPr>
                <a:xfrm>
                  <a:off x="76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899" name="矩形 18611"/>
                <p:cNvSpPr/>
                <p:nvPr/>
              </p:nvSpPr>
              <p:spPr>
                <a:xfrm>
                  <a:off x="71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00" name="组合 18612"/>
              <p:cNvGrpSpPr/>
              <p:nvPr/>
            </p:nvGrpSpPr>
            <p:grpSpPr>
              <a:xfrm>
                <a:off x="1093" y="768"/>
                <a:ext cx="374" cy="384"/>
                <a:chOff x="1093" y="768"/>
                <a:chExt cx="374" cy="384"/>
              </a:xfrm>
            </p:grpSpPr>
            <p:sp>
              <p:nvSpPr>
                <p:cNvPr id="30901" name="矩形 18613"/>
                <p:cNvSpPr/>
                <p:nvPr/>
              </p:nvSpPr>
              <p:spPr>
                <a:xfrm>
                  <a:off x="113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02" name="矩形 18614"/>
                <p:cNvSpPr/>
                <p:nvPr/>
              </p:nvSpPr>
              <p:spPr>
                <a:xfrm>
                  <a:off x="109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03" name="组合 18615"/>
              <p:cNvGrpSpPr/>
              <p:nvPr/>
            </p:nvGrpSpPr>
            <p:grpSpPr>
              <a:xfrm>
                <a:off x="1467" y="768"/>
                <a:ext cx="374" cy="384"/>
                <a:chOff x="1467" y="768"/>
                <a:chExt cx="374" cy="384"/>
              </a:xfrm>
            </p:grpSpPr>
            <p:sp>
              <p:nvSpPr>
                <p:cNvPr id="30904" name="矩形 18616"/>
                <p:cNvSpPr/>
                <p:nvPr/>
              </p:nvSpPr>
              <p:spPr>
                <a:xfrm>
                  <a:off x="151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05" name="矩形 18617"/>
                <p:cNvSpPr/>
                <p:nvPr/>
              </p:nvSpPr>
              <p:spPr>
                <a:xfrm>
                  <a:off x="146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06" name="组合 18618"/>
              <p:cNvGrpSpPr/>
              <p:nvPr/>
            </p:nvGrpSpPr>
            <p:grpSpPr>
              <a:xfrm>
                <a:off x="1841" y="768"/>
                <a:ext cx="374" cy="384"/>
                <a:chOff x="1841" y="768"/>
                <a:chExt cx="374" cy="384"/>
              </a:xfrm>
            </p:grpSpPr>
            <p:sp>
              <p:nvSpPr>
                <p:cNvPr id="30907" name="矩形 18619"/>
                <p:cNvSpPr/>
                <p:nvPr/>
              </p:nvSpPr>
              <p:spPr>
                <a:xfrm>
                  <a:off x="188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08" name="矩形 18620"/>
                <p:cNvSpPr/>
                <p:nvPr/>
              </p:nvSpPr>
              <p:spPr>
                <a:xfrm>
                  <a:off x="184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09" name="组合 18621"/>
              <p:cNvGrpSpPr/>
              <p:nvPr/>
            </p:nvGrpSpPr>
            <p:grpSpPr>
              <a:xfrm>
                <a:off x="2215" y="768"/>
                <a:ext cx="374" cy="384"/>
                <a:chOff x="2215" y="768"/>
                <a:chExt cx="374" cy="384"/>
              </a:xfrm>
            </p:grpSpPr>
            <p:sp>
              <p:nvSpPr>
                <p:cNvPr id="30910" name="矩形 18622"/>
                <p:cNvSpPr/>
                <p:nvPr/>
              </p:nvSpPr>
              <p:spPr>
                <a:xfrm>
                  <a:off x="225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11" name="矩形 18623"/>
                <p:cNvSpPr/>
                <p:nvPr/>
              </p:nvSpPr>
              <p:spPr>
                <a:xfrm>
                  <a:off x="221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12" name="组合 18624"/>
              <p:cNvGrpSpPr/>
              <p:nvPr/>
            </p:nvGrpSpPr>
            <p:grpSpPr>
              <a:xfrm>
                <a:off x="0" y="1152"/>
                <a:ext cx="345" cy="384"/>
                <a:chOff x="0" y="1152"/>
                <a:chExt cx="345" cy="384"/>
              </a:xfrm>
            </p:grpSpPr>
            <p:sp>
              <p:nvSpPr>
                <p:cNvPr id="30913" name="矩形 18625"/>
                <p:cNvSpPr/>
                <p:nvPr/>
              </p:nvSpPr>
              <p:spPr>
                <a:xfrm>
                  <a:off x="43" y="1152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14" name="矩形 18626"/>
                <p:cNvSpPr/>
                <p:nvPr/>
              </p:nvSpPr>
              <p:spPr>
                <a:xfrm>
                  <a:off x="0" y="1152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15" name="组合 18627"/>
              <p:cNvGrpSpPr/>
              <p:nvPr/>
            </p:nvGrpSpPr>
            <p:grpSpPr>
              <a:xfrm>
                <a:off x="345" y="1152"/>
                <a:ext cx="374" cy="384"/>
                <a:chOff x="345" y="1152"/>
                <a:chExt cx="374" cy="384"/>
              </a:xfrm>
            </p:grpSpPr>
            <p:sp>
              <p:nvSpPr>
                <p:cNvPr id="30916" name="矩形 18628"/>
                <p:cNvSpPr/>
                <p:nvPr/>
              </p:nvSpPr>
              <p:spPr>
                <a:xfrm>
                  <a:off x="38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17" name="矩形 18629"/>
                <p:cNvSpPr/>
                <p:nvPr/>
              </p:nvSpPr>
              <p:spPr>
                <a:xfrm>
                  <a:off x="34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18" name="组合 18630"/>
              <p:cNvGrpSpPr/>
              <p:nvPr/>
            </p:nvGrpSpPr>
            <p:grpSpPr>
              <a:xfrm>
                <a:off x="719" y="1152"/>
                <a:ext cx="374" cy="384"/>
                <a:chOff x="719" y="1152"/>
                <a:chExt cx="374" cy="384"/>
              </a:xfrm>
            </p:grpSpPr>
            <p:sp>
              <p:nvSpPr>
                <p:cNvPr id="30919" name="矩形 18631"/>
                <p:cNvSpPr/>
                <p:nvPr/>
              </p:nvSpPr>
              <p:spPr>
                <a:xfrm>
                  <a:off x="76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20" name="矩形 18632"/>
                <p:cNvSpPr/>
                <p:nvPr/>
              </p:nvSpPr>
              <p:spPr>
                <a:xfrm>
                  <a:off x="71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21" name="组合 18633"/>
              <p:cNvGrpSpPr/>
              <p:nvPr/>
            </p:nvGrpSpPr>
            <p:grpSpPr>
              <a:xfrm>
                <a:off x="1093" y="1152"/>
                <a:ext cx="374" cy="384"/>
                <a:chOff x="1093" y="1152"/>
                <a:chExt cx="374" cy="384"/>
              </a:xfrm>
            </p:grpSpPr>
            <p:sp>
              <p:nvSpPr>
                <p:cNvPr id="30922" name="矩形 18634"/>
                <p:cNvSpPr/>
                <p:nvPr/>
              </p:nvSpPr>
              <p:spPr>
                <a:xfrm>
                  <a:off x="113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23" name="矩形 18635"/>
                <p:cNvSpPr/>
                <p:nvPr/>
              </p:nvSpPr>
              <p:spPr>
                <a:xfrm>
                  <a:off x="109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24" name="组合 18636"/>
              <p:cNvGrpSpPr/>
              <p:nvPr/>
            </p:nvGrpSpPr>
            <p:grpSpPr>
              <a:xfrm>
                <a:off x="1467" y="1152"/>
                <a:ext cx="374" cy="384"/>
                <a:chOff x="1467" y="1152"/>
                <a:chExt cx="374" cy="384"/>
              </a:xfrm>
            </p:grpSpPr>
            <p:sp>
              <p:nvSpPr>
                <p:cNvPr id="30925" name="矩形 18637"/>
                <p:cNvSpPr/>
                <p:nvPr/>
              </p:nvSpPr>
              <p:spPr>
                <a:xfrm>
                  <a:off x="151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26" name="矩形 18638"/>
                <p:cNvSpPr/>
                <p:nvPr/>
              </p:nvSpPr>
              <p:spPr>
                <a:xfrm>
                  <a:off x="146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27" name="组合 18639"/>
              <p:cNvGrpSpPr/>
              <p:nvPr/>
            </p:nvGrpSpPr>
            <p:grpSpPr>
              <a:xfrm>
                <a:off x="1841" y="1152"/>
                <a:ext cx="374" cy="384"/>
                <a:chOff x="1841" y="1152"/>
                <a:chExt cx="374" cy="384"/>
              </a:xfrm>
            </p:grpSpPr>
            <p:sp>
              <p:nvSpPr>
                <p:cNvPr id="30928" name="矩形 18640"/>
                <p:cNvSpPr/>
                <p:nvPr/>
              </p:nvSpPr>
              <p:spPr>
                <a:xfrm>
                  <a:off x="188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29" name="矩形 18641"/>
                <p:cNvSpPr/>
                <p:nvPr/>
              </p:nvSpPr>
              <p:spPr>
                <a:xfrm>
                  <a:off x="184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30" name="组合 18642"/>
              <p:cNvGrpSpPr/>
              <p:nvPr/>
            </p:nvGrpSpPr>
            <p:grpSpPr>
              <a:xfrm>
                <a:off x="2215" y="1152"/>
                <a:ext cx="374" cy="384"/>
                <a:chOff x="2215" y="1152"/>
                <a:chExt cx="374" cy="384"/>
              </a:xfrm>
            </p:grpSpPr>
            <p:sp>
              <p:nvSpPr>
                <p:cNvPr id="30931" name="矩形 18643"/>
                <p:cNvSpPr/>
                <p:nvPr/>
              </p:nvSpPr>
              <p:spPr>
                <a:xfrm>
                  <a:off x="225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32" name="矩形 18644"/>
                <p:cNvSpPr/>
                <p:nvPr/>
              </p:nvSpPr>
              <p:spPr>
                <a:xfrm>
                  <a:off x="221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33" name="组合 18645"/>
              <p:cNvGrpSpPr/>
              <p:nvPr/>
            </p:nvGrpSpPr>
            <p:grpSpPr>
              <a:xfrm>
                <a:off x="0" y="1536"/>
                <a:ext cx="345" cy="384"/>
                <a:chOff x="0" y="1536"/>
                <a:chExt cx="345" cy="384"/>
              </a:xfrm>
            </p:grpSpPr>
            <p:sp>
              <p:nvSpPr>
                <p:cNvPr id="30934" name="矩形 18646"/>
                <p:cNvSpPr/>
                <p:nvPr/>
              </p:nvSpPr>
              <p:spPr>
                <a:xfrm>
                  <a:off x="43" y="1536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35" name="矩形 18647"/>
                <p:cNvSpPr/>
                <p:nvPr/>
              </p:nvSpPr>
              <p:spPr>
                <a:xfrm>
                  <a:off x="0" y="1536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36" name="组合 18648"/>
              <p:cNvGrpSpPr/>
              <p:nvPr/>
            </p:nvGrpSpPr>
            <p:grpSpPr>
              <a:xfrm>
                <a:off x="345" y="1536"/>
                <a:ext cx="374" cy="384"/>
                <a:chOff x="345" y="1536"/>
                <a:chExt cx="374" cy="384"/>
              </a:xfrm>
            </p:grpSpPr>
            <p:sp>
              <p:nvSpPr>
                <p:cNvPr id="30937" name="矩形 18649"/>
                <p:cNvSpPr/>
                <p:nvPr/>
              </p:nvSpPr>
              <p:spPr>
                <a:xfrm>
                  <a:off x="38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38" name="矩形 18650"/>
                <p:cNvSpPr/>
                <p:nvPr/>
              </p:nvSpPr>
              <p:spPr>
                <a:xfrm>
                  <a:off x="34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39" name="组合 18651"/>
              <p:cNvGrpSpPr/>
              <p:nvPr/>
            </p:nvGrpSpPr>
            <p:grpSpPr>
              <a:xfrm>
                <a:off x="719" y="1536"/>
                <a:ext cx="374" cy="384"/>
                <a:chOff x="719" y="1536"/>
                <a:chExt cx="374" cy="384"/>
              </a:xfrm>
            </p:grpSpPr>
            <p:sp>
              <p:nvSpPr>
                <p:cNvPr id="30940" name="矩形 18652"/>
                <p:cNvSpPr/>
                <p:nvPr/>
              </p:nvSpPr>
              <p:spPr>
                <a:xfrm>
                  <a:off x="76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41" name="矩形 18653"/>
                <p:cNvSpPr/>
                <p:nvPr/>
              </p:nvSpPr>
              <p:spPr>
                <a:xfrm>
                  <a:off x="71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42" name="组合 18654"/>
              <p:cNvGrpSpPr/>
              <p:nvPr/>
            </p:nvGrpSpPr>
            <p:grpSpPr>
              <a:xfrm>
                <a:off x="1093" y="1536"/>
                <a:ext cx="374" cy="384"/>
                <a:chOff x="1093" y="1536"/>
                <a:chExt cx="374" cy="384"/>
              </a:xfrm>
            </p:grpSpPr>
            <p:sp>
              <p:nvSpPr>
                <p:cNvPr id="30943" name="矩形 18655"/>
                <p:cNvSpPr/>
                <p:nvPr/>
              </p:nvSpPr>
              <p:spPr>
                <a:xfrm>
                  <a:off x="113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44" name="矩形 18656"/>
                <p:cNvSpPr/>
                <p:nvPr/>
              </p:nvSpPr>
              <p:spPr>
                <a:xfrm>
                  <a:off x="109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45" name="组合 18657"/>
              <p:cNvGrpSpPr/>
              <p:nvPr/>
            </p:nvGrpSpPr>
            <p:grpSpPr>
              <a:xfrm>
                <a:off x="1467" y="1536"/>
                <a:ext cx="374" cy="384"/>
                <a:chOff x="1467" y="1536"/>
                <a:chExt cx="374" cy="384"/>
              </a:xfrm>
            </p:grpSpPr>
            <p:sp>
              <p:nvSpPr>
                <p:cNvPr id="30946" name="矩形 18658"/>
                <p:cNvSpPr/>
                <p:nvPr/>
              </p:nvSpPr>
              <p:spPr>
                <a:xfrm>
                  <a:off x="151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47" name="矩形 18659"/>
                <p:cNvSpPr/>
                <p:nvPr/>
              </p:nvSpPr>
              <p:spPr>
                <a:xfrm>
                  <a:off x="146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48" name="组合 18660"/>
              <p:cNvGrpSpPr/>
              <p:nvPr/>
            </p:nvGrpSpPr>
            <p:grpSpPr>
              <a:xfrm>
                <a:off x="1841" y="1536"/>
                <a:ext cx="374" cy="384"/>
                <a:chOff x="1841" y="1536"/>
                <a:chExt cx="374" cy="384"/>
              </a:xfrm>
            </p:grpSpPr>
            <p:sp>
              <p:nvSpPr>
                <p:cNvPr id="30949" name="矩形 18661"/>
                <p:cNvSpPr/>
                <p:nvPr/>
              </p:nvSpPr>
              <p:spPr>
                <a:xfrm>
                  <a:off x="188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50" name="矩形 18662"/>
                <p:cNvSpPr/>
                <p:nvPr/>
              </p:nvSpPr>
              <p:spPr>
                <a:xfrm>
                  <a:off x="184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51" name="组合 18663"/>
              <p:cNvGrpSpPr/>
              <p:nvPr/>
            </p:nvGrpSpPr>
            <p:grpSpPr>
              <a:xfrm>
                <a:off x="2215" y="1536"/>
                <a:ext cx="374" cy="384"/>
                <a:chOff x="2215" y="1536"/>
                <a:chExt cx="374" cy="384"/>
              </a:xfrm>
            </p:grpSpPr>
            <p:sp>
              <p:nvSpPr>
                <p:cNvPr id="30952" name="矩形 18664"/>
                <p:cNvSpPr/>
                <p:nvPr/>
              </p:nvSpPr>
              <p:spPr>
                <a:xfrm>
                  <a:off x="225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53" name="矩形 18665"/>
                <p:cNvSpPr/>
                <p:nvPr/>
              </p:nvSpPr>
              <p:spPr>
                <a:xfrm>
                  <a:off x="221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54" name="组合 18666"/>
              <p:cNvGrpSpPr/>
              <p:nvPr/>
            </p:nvGrpSpPr>
            <p:grpSpPr>
              <a:xfrm>
                <a:off x="0" y="1920"/>
                <a:ext cx="345" cy="384"/>
                <a:chOff x="0" y="1920"/>
                <a:chExt cx="345" cy="384"/>
              </a:xfrm>
            </p:grpSpPr>
            <p:sp>
              <p:nvSpPr>
                <p:cNvPr id="30955" name="矩形 18667"/>
                <p:cNvSpPr/>
                <p:nvPr/>
              </p:nvSpPr>
              <p:spPr>
                <a:xfrm>
                  <a:off x="43" y="1920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56" name="矩形 18668"/>
                <p:cNvSpPr/>
                <p:nvPr/>
              </p:nvSpPr>
              <p:spPr>
                <a:xfrm>
                  <a:off x="0" y="1920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57" name="组合 18669"/>
              <p:cNvGrpSpPr/>
              <p:nvPr/>
            </p:nvGrpSpPr>
            <p:grpSpPr>
              <a:xfrm>
                <a:off x="345" y="1920"/>
                <a:ext cx="374" cy="384"/>
                <a:chOff x="345" y="1920"/>
                <a:chExt cx="374" cy="384"/>
              </a:xfrm>
            </p:grpSpPr>
            <p:sp>
              <p:nvSpPr>
                <p:cNvPr id="30958" name="矩形 18670"/>
                <p:cNvSpPr/>
                <p:nvPr/>
              </p:nvSpPr>
              <p:spPr>
                <a:xfrm>
                  <a:off x="38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59" name="矩形 18671"/>
                <p:cNvSpPr/>
                <p:nvPr/>
              </p:nvSpPr>
              <p:spPr>
                <a:xfrm>
                  <a:off x="34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60" name="组合 18672"/>
              <p:cNvGrpSpPr/>
              <p:nvPr/>
            </p:nvGrpSpPr>
            <p:grpSpPr>
              <a:xfrm>
                <a:off x="719" y="1920"/>
                <a:ext cx="374" cy="384"/>
                <a:chOff x="719" y="1920"/>
                <a:chExt cx="374" cy="384"/>
              </a:xfrm>
            </p:grpSpPr>
            <p:sp>
              <p:nvSpPr>
                <p:cNvPr id="30961" name="矩形 18673"/>
                <p:cNvSpPr/>
                <p:nvPr/>
              </p:nvSpPr>
              <p:spPr>
                <a:xfrm>
                  <a:off x="76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62" name="矩形 18674"/>
                <p:cNvSpPr/>
                <p:nvPr/>
              </p:nvSpPr>
              <p:spPr>
                <a:xfrm>
                  <a:off x="71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63" name="组合 18675"/>
              <p:cNvGrpSpPr/>
              <p:nvPr/>
            </p:nvGrpSpPr>
            <p:grpSpPr>
              <a:xfrm>
                <a:off x="1093" y="1920"/>
                <a:ext cx="374" cy="384"/>
                <a:chOff x="1093" y="1920"/>
                <a:chExt cx="374" cy="384"/>
              </a:xfrm>
            </p:grpSpPr>
            <p:sp>
              <p:nvSpPr>
                <p:cNvPr id="30964" name="矩形 18676"/>
                <p:cNvSpPr/>
                <p:nvPr/>
              </p:nvSpPr>
              <p:spPr>
                <a:xfrm>
                  <a:off x="113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65" name="矩形 18677"/>
                <p:cNvSpPr/>
                <p:nvPr/>
              </p:nvSpPr>
              <p:spPr>
                <a:xfrm>
                  <a:off x="109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66" name="组合 18678"/>
              <p:cNvGrpSpPr/>
              <p:nvPr/>
            </p:nvGrpSpPr>
            <p:grpSpPr>
              <a:xfrm>
                <a:off x="1467" y="1920"/>
                <a:ext cx="374" cy="384"/>
                <a:chOff x="1467" y="1920"/>
                <a:chExt cx="374" cy="384"/>
              </a:xfrm>
            </p:grpSpPr>
            <p:sp>
              <p:nvSpPr>
                <p:cNvPr id="30967" name="矩形 18679"/>
                <p:cNvSpPr/>
                <p:nvPr/>
              </p:nvSpPr>
              <p:spPr>
                <a:xfrm>
                  <a:off x="151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68" name="矩形 18680"/>
                <p:cNvSpPr/>
                <p:nvPr/>
              </p:nvSpPr>
              <p:spPr>
                <a:xfrm>
                  <a:off x="146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69" name="组合 18681"/>
              <p:cNvGrpSpPr/>
              <p:nvPr/>
            </p:nvGrpSpPr>
            <p:grpSpPr>
              <a:xfrm>
                <a:off x="1841" y="1920"/>
                <a:ext cx="374" cy="384"/>
                <a:chOff x="1841" y="1920"/>
                <a:chExt cx="374" cy="384"/>
              </a:xfrm>
            </p:grpSpPr>
            <p:sp>
              <p:nvSpPr>
                <p:cNvPr id="30970" name="矩形 18682"/>
                <p:cNvSpPr/>
                <p:nvPr/>
              </p:nvSpPr>
              <p:spPr>
                <a:xfrm>
                  <a:off x="188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71" name="矩形 18683"/>
                <p:cNvSpPr/>
                <p:nvPr/>
              </p:nvSpPr>
              <p:spPr>
                <a:xfrm>
                  <a:off x="184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72" name="组合 18684"/>
              <p:cNvGrpSpPr/>
              <p:nvPr/>
            </p:nvGrpSpPr>
            <p:grpSpPr>
              <a:xfrm>
                <a:off x="2215" y="1920"/>
                <a:ext cx="374" cy="384"/>
                <a:chOff x="2215" y="1920"/>
                <a:chExt cx="374" cy="384"/>
              </a:xfrm>
            </p:grpSpPr>
            <p:sp>
              <p:nvSpPr>
                <p:cNvPr id="30973" name="矩形 18685"/>
                <p:cNvSpPr/>
                <p:nvPr/>
              </p:nvSpPr>
              <p:spPr>
                <a:xfrm>
                  <a:off x="225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74" name="矩形 18686"/>
                <p:cNvSpPr/>
                <p:nvPr/>
              </p:nvSpPr>
              <p:spPr>
                <a:xfrm>
                  <a:off x="221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75" name="组合 18687"/>
              <p:cNvGrpSpPr/>
              <p:nvPr/>
            </p:nvGrpSpPr>
            <p:grpSpPr>
              <a:xfrm>
                <a:off x="0" y="2304"/>
                <a:ext cx="345" cy="384"/>
                <a:chOff x="0" y="2304"/>
                <a:chExt cx="345" cy="384"/>
              </a:xfrm>
            </p:grpSpPr>
            <p:sp>
              <p:nvSpPr>
                <p:cNvPr id="30976" name="矩形 18688"/>
                <p:cNvSpPr/>
                <p:nvPr/>
              </p:nvSpPr>
              <p:spPr>
                <a:xfrm>
                  <a:off x="43" y="2304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77" name="矩形 18689"/>
                <p:cNvSpPr/>
                <p:nvPr/>
              </p:nvSpPr>
              <p:spPr>
                <a:xfrm>
                  <a:off x="0" y="2304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78" name="组合 18690"/>
              <p:cNvGrpSpPr/>
              <p:nvPr/>
            </p:nvGrpSpPr>
            <p:grpSpPr>
              <a:xfrm>
                <a:off x="345" y="2304"/>
                <a:ext cx="374" cy="384"/>
                <a:chOff x="345" y="2304"/>
                <a:chExt cx="374" cy="384"/>
              </a:xfrm>
            </p:grpSpPr>
            <p:sp>
              <p:nvSpPr>
                <p:cNvPr id="30979" name="矩形 18691"/>
                <p:cNvSpPr/>
                <p:nvPr/>
              </p:nvSpPr>
              <p:spPr>
                <a:xfrm>
                  <a:off x="38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80" name="矩形 18692"/>
                <p:cNvSpPr/>
                <p:nvPr/>
              </p:nvSpPr>
              <p:spPr>
                <a:xfrm>
                  <a:off x="34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81" name="组合 18693"/>
              <p:cNvGrpSpPr/>
              <p:nvPr/>
            </p:nvGrpSpPr>
            <p:grpSpPr>
              <a:xfrm>
                <a:off x="719" y="2304"/>
                <a:ext cx="374" cy="384"/>
                <a:chOff x="719" y="2304"/>
                <a:chExt cx="374" cy="384"/>
              </a:xfrm>
            </p:grpSpPr>
            <p:sp>
              <p:nvSpPr>
                <p:cNvPr id="30982" name="矩形 18694"/>
                <p:cNvSpPr/>
                <p:nvPr/>
              </p:nvSpPr>
              <p:spPr>
                <a:xfrm>
                  <a:off x="76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83" name="矩形 18695"/>
                <p:cNvSpPr/>
                <p:nvPr/>
              </p:nvSpPr>
              <p:spPr>
                <a:xfrm>
                  <a:off x="71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84" name="组合 18696"/>
              <p:cNvGrpSpPr/>
              <p:nvPr/>
            </p:nvGrpSpPr>
            <p:grpSpPr>
              <a:xfrm>
                <a:off x="1093" y="2304"/>
                <a:ext cx="374" cy="384"/>
                <a:chOff x="1093" y="2304"/>
                <a:chExt cx="374" cy="384"/>
              </a:xfrm>
            </p:grpSpPr>
            <p:sp>
              <p:nvSpPr>
                <p:cNvPr id="30985" name="矩形 18697"/>
                <p:cNvSpPr/>
                <p:nvPr/>
              </p:nvSpPr>
              <p:spPr>
                <a:xfrm>
                  <a:off x="113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86" name="矩形 18698"/>
                <p:cNvSpPr/>
                <p:nvPr/>
              </p:nvSpPr>
              <p:spPr>
                <a:xfrm>
                  <a:off x="109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87" name="组合 18699"/>
              <p:cNvGrpSpPr/>
              <p:nvPr/>
            </p:nvGrpSpPr>
            <p:grpSpPr>
              <a:xfrm>
                <a:off x="1467" y="2304"/>
                <a:ext cx="374" cy="384"/>
                <a:chOff x="1467" y="2304"/>
                <a:chExt cx="374" cy="384"/>
              </a:xfrm>
            </p:grpSpPr>
            <p:sp>
              <p:nvSpPr>
                <p:cNvPr id="30988" name="矩形 18700"/>
                <p:cNvSpPr/>
                <p:nvPr/>
              </p:nvSpPr>
              <p:spPr>
                <a:xfrm>
                  <a:off x="151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89" name="矩形 18701"/>
                <p:cNvSpPr/>
                <p:nvPr/>
              </p:nvSpPr>
              <p:spPr>
                <a:xfrm>
                  <a:off x="146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90" name="组合 18702"/>
              <p:cNvGrpSpPr/>
              <p:nvPr/>
            </p:nvGrpSpPr>
            <p:grpSpPr>
              <a:xfrm>
                <a:off x="1841" y="2304"/>
                <a:ext cx="374" cy="384"/>
                <a:chOff x="1841" y="2304"/>
                <a:chExt cx="374" cy="384"/>
              </a:xfrm>
            </p:grpSpPr>
            <p:sp>
              <p:nvSpPr>
                <p:cNvPr id="30991" name="矩形 18703"/>
                <p:cNvSpPr/>
                <p:nvPr/>
              </p:nvSpPr>
              <p:spPr>
                <a:xfrm>
                  <a:off x="188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92" name="矩形 18704"/>
                <p:cNvSpPr/>
                <p:nvPr/>
              </p:nvSpPr>
              <p:spPr>
                <a:xfrm>
                  <a:off x="184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93" name="组合 18705"/>
              <p:cNvGrpSpPr/>
              <p:nvPr/>
            </p:nvGrpSpPr>
            <p:grpSpPr>
              <a:xfrm>
                <a:off x="2215" y="2304"/>
                <a:ext cx="374" cy="384"/>
                <a:chOff x="2215" y="2304"/>
                <a:chExt cx="374" cy="384"/>
              </a:xfrm>
            </p:grpSpPr>
            <p:sp>
              <p:nvSpPr>
                <p:cNvPr id="30994" name="矩形 18706"/>
                <p:cNvSpPr/>
                <p:nvPr/>
              </p:nvSpPr>
              <p:spPr>
                <a:xfrm>
                  <a:off x="225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95" name="矩形 18707"/>
                <p:cNvSpPr/>
                <p:nvPr/>
              </p:nvSpPr>
              <p:spPr>
                <a:xfrm>
                  <a:off x="221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96" name="组合 18708"/>
              <p:cNvGrpSpPr/>
              <p:nvPr/>
            </p:nvGrpSpPr>
            <p:grpSpPr>
              <a:xfrm>
                <a:off x="0" y="2688"/>
                <a:ext cx="345" cy="384"/>
                <a:chOff x="0" y="2688"/>
                <a:chExt cx="345" cy="384"/>
              </a:xfrm>
            </p:grpSpPr>
            <p:sp>
              <p:nvSpPr>
                <p:cNvPr id="30997" name="矩形 18709"/>
                <p:cNvSpPr/>
                <p:nvPr/>
              </p:nvSpPr>
              <p:spPr>
                <a:xfrm>
                  <a:off x="43" y="2688"/>
                  <a:ext cx="259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 b="1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998" name="矩形 18710"/>
                <p:cNvSpPr/>
                <p:nvPr/>
              </p:nvSpPr>
              <p:spPr>
                <a:xfrm>
                  <a:off x="0" y="2688"/>
                  <a:ext cx="345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0999" name="组合 18711"/>
              <p:cNvGrpSpPr/>
              <p:nvPr/>
            </p:nvGrpSpPr>
            <p:grpSpPr>
              <a:xfrm>
                <a:off x="345" y="2688"/>
                <a:ext cx="374" cy="384"/>
                <a:chOff x="345" y="2688"/>
                <a:chExt cx="374" cy="384"/>
              </a:xfrm>
            </p:grpSpPr>
            <p:sp>
              <p:nvSpPr>
                <p:cNvPr id="31000" name="矩形 18712"/>
                <p:cNvSpPr/>
                <p:nvPr/>
              </p:nvSpPr>
              <p:spPr>
                <a:xfrm>
                  <a:off x="38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01" name="矩形 18713"/>
                <p:cNvSpPr/>
                <p:nvPr/>
              </p:nvSpPr>
              <p:spPr>
                <a:xfrm>
                  <a:off x="34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002" name="组合 18714"/>
              <p:cNvGrpSpPr/>
              <p:nvPr/>
            </p:nvGrpSpPr>
            <p:grpSpPr>
              <a:xfrm>
                <a:off x="719" y="2688"/>
                <a:ext cx="374" cy="384"/>
                <a:chOff x="719" y="2688"/>
                <a:chExt cx="374" cy="384"/>
              </a:xfrm>
            </p:grpSpPr>
            <p:sp>
              <p:nvSpPr>
                <p:cNvPr id="31003" name="矩形 18715"/>
                <p:cNvSpPr/>
                <p:nvPr/>
              </p:nvSpPr>
              <p:spPr>
                <a:xfrm>
                  <a:off x="76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04" name="矩形 18716"/>
                <p:cNvSpPr/>
                <p:nvPr/>
              </p:nvSpPr>
              <p:spPr>
                <a:xfrm>
                  <a:off x="71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005" name="组合 18717"/>
              <p:cNvGrpSpPr/>
              <p:nvPr/>
            </p:nvGrpSpPr>
            <p:grpSpPr>
              <a:xfrm>
                <a:off x="1093" y="2688"/>
                <a:ext cx="374" cy="384"/>
                <a:chOff x="1093" y="2688"/>
                <a:chExt cx="374" cy="384"/>
              </a:xfrm>
            </p:grpSpPr>
            <p:sp>
              <p:nvSpPr>
                <p:cNvPr id="31006" name="矩形 18718"/>
                <p:cNvSpPr/>
                <p:nvPr/>
              </p:nvSpPr>
              <p:spPr>
                <a:xfrm>
                  <a:off x="113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07" name="矩形 18719"/>
                <p:cNvSpPr/>
                <p:nvPr/>
              </p:nvSpPr>
              <p:spPr>
                <a:xfrm>
                  <a:off x="109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008" name="组合 18720"/>
              <p:cNvGrpSpPr/>
              <p:nvPr/>
            </p:nvGrpSpPr>
            <p:grpSpPr>
              <a:xfrm>
                <a:off x="1467" y="2688"/>
                <a:ext cx="374" cy="384"/>
                <a:chOff x="1467" y="2688"/>
                <a:chExt cx="374" cy="384"/>
              </a:xfrm>
            </p:grpSpPr>
            <p:sp>
              <p:nvSpPr>
                <p:cNvPr id="31009" name="矩形 18721"/>
                <p:cNvSpPr/>
                <p:nvPr/>
              </p:nvSpPr>
              <p:spPr>
                <a:xfrm>
                  <a:off x="151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10" name="矩形 18722"/>
                <p:cNvSpPr/>
                <p:nvPr/>
              </p:nvSpPr>
              <p:spPr>
                <a:xfrm>
                  <a:off x="146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011" name="组合 18723"/>
              <p:cNvGrpSpPr/>
              <p:nvPr/>
            </p:nvGrpSpPr>
            <p:grpSpPr>
              <a:xfrm>
                <a:off x="1841" y="2688"/>
                <a:ext cx="374" cy="384"/>
                <a:chOff x="1841" y="2688"/>
                <a:chExt cx="374" cy="384"/>
              </a:xfrm>
            </p:grpSpPr>
            <p:sp>
              <p:nvSpPr>
                <p:cNvPr id="31012" name="矩形 18724"/>
                <p:cNvSpPr/>
                <p:nvPr/>
              </p:nvSpPr>
              <p:spPr>
                <a:xfrm>
                  <a:off x="188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13" name="矩形 18725"/>
                <p:cNvSpPr/>
                <p:nvPr/>
              </p:nvSpPr>
              <p:spPr>
                <a:xfrm>
                  <a:off x="184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014" name="组合 18726"/>
              <p:cNvGrpSpPr/>
              <p:nvPr/>
            </p:nvGrpSpPr>
            <p:grpSpPr>
              <a:xfrm>
                <a:off x="2215" y="2688"/>
                <a:ext cx="374" cy="384"/>
                <a:chOff x="2215" y="2688"/>
                <a:chExt cx="374" cy="384"/>
              </a:xfrm>
            </p:grpSpPr>
            <p:sp>
              <p:nvSpPr>
                <p:cNvPr id="31015" name="矩形 18727"/>
                <p:cNvSpPr/>
                <p:nvPr/>
              </p:nvSpPr>
              <p:spPr>
                <a:xfrm>
                  <a:off x="225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016" name="矩形 18728"/>
                <p:cNvSpPr/>
                <p:nvPr/>
              </p:nvSpPr>
              <p:spPr>
                <a:xfrm>
                  <a:off x="221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1017" name="矩形 18729"/>
            <p:cNvSpPr/>
            <p:nvPr/>
          </p:nvSpPr>
          <p:spPr>
            <a:xfrm>
              <a:off x="-3" y="-3"/>
              <a:ext cx="2595" cy="3078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731" name="文本框 18730"/>
          <p:cNvSpPr txBox="1"/>
          <p:nvPr/>
        </p:nvSpPr>
        <p:spPr>
          <a:xfrm>
            <a:off x="1622425" y="247650"/>
            <a:ext cx="19526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ACTION</a:t>
            </a:r>
            <a:r>
              <a:rPr kumimoji="0" lang="zh-CN" altLang="en-US" sz="2400" kern="1200" cap="none" spc="0" normalizeH="0" baseline="0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</a:t>
            </a:r>
            <a:endParaRPr kumimoji="0" lang="zh-CN" altLang="en-US" sz="2400" kern="1200" cap="none" spc="0" normalizeH="0" baseline="0" noProof="1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732" name="文本框 18731"/>
          <p:cNvSpPr txBox="1"/>
          <p:nvPr/>
        </p:nvSpPr>
        <p:spPr>
          <a:xfrm>
            <a:off x="5105400" y="295275"/>
            <a:ext cx="2438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GOTO</a:t>
            </a:r>
            <a:r>
              <a:rPr kumimoji="0" lang="zh-CN" altLang="en-US" sz="2400" kern="1200" cap="none" spc="0" normalizeH="0" baseline="0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</a:t>
            </a:r>
            <a:endParaRPr kumimoji="0" lang="zh-CN" altLang="en-US" sz="2400" kern="1200" cap="none" spc="0" normalizeH="0" baseline="0" noProof="1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443730" y="4625340"/>
              <a:ext cx="267970" cy="31242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443730" y="4625340"/>
                <a:ext cx="26797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131310" y="4705350"/>
              <a:ext cx="169545" cy="9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131310" y="4705350"/>
                <a:ext cx="1695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256405" y="4652010"/>
              <a:ext cx="169545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256405" y="4652010"/>
                <a:ext cx="1695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782820" y="4839335"/>
              <a:ext cx="589280" cy="273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782820" y="4839335"/>
                <a:ext cx="5892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309870" y="4759325"/>
              <a:ext cx="205105" cy="21399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309870" y="4759325"/>
                <a:ext cx="2051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050790" y="4562475"/>
              <a:ext cx="196850" cy="1790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050790" y="4562475"/>
                <a:ext cx="19685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970529" y="571500"/>
              <a:ext cx="812165" cy="8299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970529" y="571500"/>
                <a:ext cx="812165" cy="829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872230" y="437515"/>
              <a:ext cx="89535" cy="15176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872230" y="437515"/>
                <a:ext cx="8953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3988435" y="356870"/>
              <a:ext cx="133985" cy="21463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3988435" y="356870"/>
                <a:ext cx="1339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175760" y="455295"/>
              <a:ext cx="360" cy="533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175760" y="455295"/>
                <a:ext cx="3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193540" y="410210"/>
              <a:ext cx="45085" cy="361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4193540" y="410210"/>
                <a:ext cx="450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4274185" y="437515"/>
              <a:ext cx="133985" cy="1778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4274185" y="43751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283075" y="312420"/>
              <a:ext cx="116205" cy="3479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283075" y="312420"/>
                <a:ext cx="11620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461510" y="365760"/>
              <a:ext cx="53340" cy="187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461510" y="365760"/>
                <a:ext cx="533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4434840" y="428625"/>
              <a:ext cx="116205" cy="355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4434840" y="428625"/>
                <a:ext cx="1162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639945" y="392430"/>
              <a:ext cx="27305" cy="1778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639945" y="392430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4648835" y="473075"/>
              <a:ext cx="36195" cy="889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4648835" y="473075"/>
                <a:ext cx="361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4738369" y="339090"/>
              <a:ext cx="107315" cy="1778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4738369" y="33909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4756150" y="410210"/>
              <a:ext cx="107315" cy="1841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4756150" y="410210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4720590" y="383540"/>
              <a:ext cx="169545" cy="22352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4720590" y="383540"/>
                <a:ext cx="1695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4899025" y="321310"/>
              <a:ext cx="133985" cy="16954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4899025" y="32131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4899025" y="410210"/>
              <a:ext cx="133985" cy="1879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4899025" y="41021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4934585" y="508635"/>
              <a:ext cx="71755" cy="6286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4934585" y="508635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149215" y="383540"/>
              <a:ext cx="116205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149215" y="38354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5140325" y="446405"/>
              <a:ext cx="107315" cy="1778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5140325" y="44640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5175885" y="330200"/>
              <a:ext cx="8890" cy="142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5175885" y="330200"/>
                <a:ext cx="88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5247640" y="312419"/>
              <a:ext cx="44450" cy="15176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5247640" y="312419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5086350" y="356870"/>
              <a:ext cx="259080" cy="20510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5086350" y="356870"/>
                <a:ext cx="25908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5622290" y="4705350"/>
              <a:ext cx="142875" cy="285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5622290" y="4705350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4676140" y="5080635"/>
              <a:ext cx="339090" cy="41973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4676140" y="5080635"/>
                <a:ext cx="33909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4890135" y="5357495"/>
              <a:ext cx="214630" cy="20510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4890135" y="5357495"/>
                <a:ext cx="21463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4863465" y="5045075"/>
              <a:ext cx="125095" cy="231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4863465" y="5045075"/>
                <a:ext cx="12509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5211444" y="5313044"/>
              <a:ext cx="151765" cy="231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5211444" y="5313044"/>
                <a:ext cx="15176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5300979" y="5375275"/>
              <a:ext cx="80645" cy="29464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5300979" y="5375275"/>
                <a:ext cx="806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7086600" y="464185"/>
              <a:ext cx="98425" cy="889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7086600" y="46418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7068820" y="419100"/>
              <a:ext cx="133985" cy="25019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7068820" y="419100"/>
                <a:ext cx="13398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239000" y="455294"/>
              <a:ext cx="62230" cy="2667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239000" y="455294"/>
                <a:ext cx="622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247890" y="499745"/>
              <a:ext cx="53340" cy="889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247890" y="499745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7256779" y="374650"/>
              <a:ext cx="62230" cy="2768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7256779" y="374650"/>
                <a:ext cx="6223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7363460" y="410210"/>
              <a:ext cx="133985" cy="241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7363460" y="410210"/>
                <a:ext cx="13398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533640" y="374650"/>
              <a:ext cx="106680" cy="187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533640" y="374650"/>
                <a:ext cx="1066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7488554" y="535305"/>
              <a:ext cx="160655" cy="12509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7488554" y="535305"/>
                <a:ext cx="16065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7524750" y="561975"/>
              <a:ext cx="187325" cy="13398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7524750" y="561975"/>
                <a:ext cx="1873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4667250" y="4509135"/>
              <a:ext cx="1830070" cy="2768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4667250" y="4509135"/>
                <a:ext cx="18300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6399529" y="4678680"/>
              <a:ext cx="151765" cy="13398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6399529" y="4678680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5845810" y="4375150"/>
              <a:ext cx="240665" cy="16954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5845810" y="4375150"/>
                <a:ext cx="2406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6810375" y="4696460"/>
              <a:ext cx="44450" cy="26797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6810375" y="4696460"/>
                <a:ext cx="444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4140200" y="4911090"/>
              <a:ext cx="633730" cy="10896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4140200" y="4911090"/>
                <a:ext cx="633730" cy="1089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4702810" y="5875655"/>
              <a:ext cx="222885" cy="21399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4702810" y="5875655"/>
                <a:ext cx="2228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3836670" y="5196840"/>
              <a:ext cx="178435" cy="29464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3836670" y="5196840"/>
                <a:ext cx="17843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3898900" y="5205730"/>
              <a:ext cx="116205" cy="2667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3898900" y="520573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3934460" y="5330825"/>
              <a:ext cx="179070" cy="800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3934460" y="5330825"/>
                <a:ext cx="1790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5140325" y="5893435"/>
              <a:ext cx="196215" cy="17843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5140325" y="5893435"/>
                <a:ext cx="1962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3907790" y="5357495"/>
              <a:ext cx="169545" cy="1778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3907790" y="535749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3827780" y="5429250"/>
              <a:ext cx="213995" cy="355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3827780" y="5429250"/>
                <a:ext cx="2139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5149215" y="1821179"/>
              <a:ext cx="116205" cy="11620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5149215" y="1821179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5292090" y="1830069"/>
              <a:ext cx="187325" cy="25019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5292090" y="1830069"/>
                <a:ext cx="18732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5408295" y="1812290"/>
              <a:ext cx="116205" cy="717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5408295" y="1812290"/>
                <a:ext cx="1162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5577840" y="1732279"/>
              <a:ext cx="98425" cy="20510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5577840" y="1732279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5560060" y="1785620"/>
              <a:ext cx="160655" cy="889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5560060" y="178562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5417185" y="1499870"/>
              <a:ext cx="205105" cy="355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5417185" y="1499870"/>
                <a:ext cx="2051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5399404" y="1535429"/>
              <a:ext cx="106680" cy="1606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5399404" y="1535429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5524500" y="1446530"/>
              <a:ext cx="88900" cy="22288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5524500" y="1446530"/>
                <a:ext cx="8890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5524500" y="1544320"/>
              <a:ext cx="106680" cy="8953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5524500" y="1544320"/>
                <a:ext cx="1066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5595620" y="1401445"/>
              <a:ext cx="35560" cy="53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5595620" y="1401445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5694045" y="1410335"/>
              <a:ext cx="160655" cy="2730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5694045" y="1410335"/>
                <a:ext cx="16065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5720715" y="1464310"/>
              <a:ext cx="98425" cy="1606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5720715" y="1464310"/>
                <a:ext cx="984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5819140" y="1473200"/>
              <a:ext cx="133985" cy="11620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5819140" y="1473200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5810250" y="1401445"/>
              <a:ext cx="80010" cy="25908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5810250" y="1401445"/>
                <a:ext cx="8001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7096125" y="4848225"/>
              <a:ext cx="285750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7096125" y="4848225"/>
                <a:ext cx="285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7336790" y="4777105"/>
              <a:ext cx="178435" cy="12509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7336790" y="4777105"/>
                <a:ext cx="1784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7202805" y="4509135"/>
              <a:ext cx="26670" cy="16954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7202805" y="4509135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7239000" y="4535804"/>
              <a:ext cx="80010" cy="16065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7239000" y="4535804"/>
                <a:ext cx="8001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7185025" y="4562475"/>
              <a:ext cx="142875" cy="3619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7185025" y="4562475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7167245" y="4634230"/>
              <a:ext cx="276860" cy="889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7167245" y="4634230"/>
                <a:ext cx="2768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7720965" y="4812665"/>
              <a:ext cx="142875" cy="3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7720965" y="4812665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7649210" y="4830445"/>
              <a:ext cx="107315" cy="17018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7649210" y="4830445"/>
                <a:ext cx="10731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7765415" y="4732654"/>
              <a:ext cx="142875" cy="39243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7765415" y="4732654"/>
                <a:ext cx="14287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7756525" y="4902200"/>
              <a:ext cx="169545" cy="13398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7756525" y="4902200"/>
                <a:ext cx="1695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7908290" y="4741544"/>
              <a:ext cx="89535" cy="6223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7908290" y="4741544"/>
                <a:ext cx="895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7997825" y="4857750"/>
              <a:ext cx="151765" cy="142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7997825" y="485775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8158480" y="4884420"/>
              <a:ext cx="142875" cy="12509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8158480" y="4884420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8077835" y="4768215"/>
              <a:ext cx="161290" cy="34798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8077835" y="4768215"/>
                <a:ext cx="16129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4443730" y="2633979"/>
              <a:ext cx="937895" cy="8064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4443730" y="2633979"/>
                <a:ext cx="93789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5399405" y="2562225"/>
              <a:ext cx="213995" cy="1968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5399405" y="2562225"/>
                <a:ext cx="2139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5497195" y="2633980"/>
              <a:ext cx="125095" cy="12509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5497195" y="2633980"/>
                <a:ext cx="1250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5577840" y="2589530"/>
              <a:ext cx="151765" cy="21399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5577840" y="2589530"/>
                <a:ext cx="15176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5729605" y="2660650"/>
              <a:ext cx="107315" cy="1428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5729605" y="2660650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5890260" y="2687320"/>
              <a:ext cx="89535" cy="11620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5890260" y="2687320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5953125" y="2714625"/>
              <a:ext cx="97790" cy="17843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5953125" y="2714625"/>
                <a:ext cx="977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4363085" y="2946400"/>
              <a:ext cx="107315" cy="11620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4363085" y="2946400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4488180" y="2893060"/>
              <a:ext cx="107315" cy="6223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4488180" y="2893060"/>
                <a:ext cx="1073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4514850" y="2955290"/>
              <a:ext cx="27305" cy="4508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4514850" y="2955290"/>
                <a:ext cx="273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4497069" y="2946400"/>
              <a:ext cx="107315" cy="8064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4497069" y="2946400"/>
                <a:ext cx="10731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4514850" y="3009265"/>
              <a:ext cx="45085" cy="11557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4514850" y="3009265"/>
                <a:ext cx="4508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4604385" y="2928619"/>
              <a:ext cx="116205" cy="1873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4604385" y="2928619"/>
                <a:ext cx="1162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4747260" y="2981960"/>
              <a:ext cx="80645" cy="889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4747260" y="2981960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4711700" y="3000375"/>
              <a:ext cx="80010" cy="8001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4711700" y="3000375"/>
                <a:ext cx="8001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4747260" y="3035935"/>
              <a:ext cx="80645" cy="889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4747260" y="3035935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4800600" y="2928620"/>
              <a:ext cx="36195" cy="17843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4800600" y="2928620"/>
                <a:ext cx="36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4845685" y="2928620"/>
              <a:ext cx="17780" cy="8953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4845685" y="2928620"/>
                <a:ext cx="177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4863465" y="3000375"/>
              <a:ext cx="133985" cy="1244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4863465" y="3000375"/>
                <a:ext cx="13398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1889760" y="5803900"/>
              <a:ext cx="1473200" cy="444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1889760" y="5803900"/>
                <a:ext cx="1473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4247515" y="1097915"/>
              <a:ext cx="1778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4247515" y="10979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5881370" y="4991100"/>
              <a:ext cx="321310" cy="8953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5881370" y="4991100"/>
                <a:ext cx="32131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6158230" y="4991100"/>
              <a:ext cx="133985" cy="1524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6158230" y="4991100"/>
                <a:ext cx="13398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6006465" y="4821555"/>
              <a:ext cx="107315" cy="12509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6006465" y="4821555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6372225" y="5098415"/>
              <a:ext cx="170180" cy="20574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6372225" y="5098415"/>
                <a:ext cx="1701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6506210" y="5267960"/>
              <a:ext cx="71755" cy="17018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6506210" y="5267960"/>
                <a:ext cx="7175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6703060" y="5223510"/>
              <a:ext cx="26670" cy="2667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6703060" y="522351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6685280" y="5313044"/>
              <a:ext cx="53340" cy="2667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6685280" y="5313044"/>
                <a:ext cx="533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6899275" y="5276850"/>
              <a:ext cx="133985" cy="18796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6899275" y="527685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7113904" y="5330825"/>
              <a:ext cx="115570" cy="889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7113904" y="5330825"/>
                <a:ext cx="1155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7131685" y="5384165"/>
              <a:ext cx="80010" cy="889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7131685" y="538416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7211694" y="5241290"/>
              <a:ext cx="142875" cy="2413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7211694" y="5241290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7363460" y="5250180"/>
              <a:ext cx="214630" cy="31242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7363460" y="5250180"/>
                <a:ext cx="21463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7444105" y="5295265"/>
              <a:ext cx="125095" cy="3556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7444105" y="5295265"/>
                <a:ext cx="1250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7488555" y="5401945"/>
              <a:ext cx="125095" cy="889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7488555" y="540194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6193790" y="5535930"/>
              <a:ext cx="1616710" cy="1879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6193790" y="5535930"/>
                <a:ext cx="161671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7962265" y="5321935"/>
              <a:ext cx="71120" cy="5334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7962265" y="5321935"/>
                <a:ext cx="7112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7943850" y="5384165"/>
              <a:ext cx="142875" cy="1778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7943850" y="538416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7971154" y="5393054"/>
              <a:ext cx="35560" cy="15176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7971154" y="5393054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7980044" y="5401945"/>
              <a:ext cx="97790" cy="11620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6"/>
            </p:blipFill>
            <p:spPr>
              <a:xfrm>
                <a:off x="7980044" y="5401945"/>
                <a:ext cx="9779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墨迹 127"/>
              <p14:cNvContentPartPr/>
              <p14:nvPr/>
            </p14:nvContentPartPr>
            <p14:xfrm>
              <a:off x="7890510" y="5429250"/>
              <a:ext cx="17780" cy="9779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8"/>
            </p:blipFill>
            <p:spPr>
              <a:xfrm>
                <a:off x="7890510" y="5429250"/>
                <a:ext cx="177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墨迹 128"/>
              <p14:cNvContentPartPr/>
              <p14:nvPr/>
            </p14:nvContentPartPr>
            <p14:xfrm>
              <a:off x="7908290" y="5464810"/>
              <a:ext cx="187960" cy="22288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0"/>
            </p:blipFill>
            <p:spPr>
              <a:xfrm>
                <a:off x="7908290" y="5464810"/>
                <a:ext cx="18796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墨迹 129"/>
              <p14:cNvContentPartPr/>
              <p14:nvPr/>
            </p14:nvContentPartPr>
            <p14:xfrm>
              <a:off x="7943850" y="5572125"/>
              <a:ext cx="152400" cy="11557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2"/>
            </p:blipFill>
            <p:spPr>
              <a:xfrm>
                <a:off x="7943850" y="5572125"/>
                <a:ext cx="15240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墨迹 130"/>
              <p14:cNvContentPartPr/>
              <p14:nvPr/>
            </p14:nvContentPartPr>
            <p14:xfrm>
              <a:off x="8185150" y="5447030"/>
              <a:ext cx="98425" cy="444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4"/>
            </p:blipFill>
            <p:spPr>
              <a:xfrm>
                <a:off x="8185150" y="5447030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墨迹 131"/>
              <p14:cNvContentPartPr/>
              <p14:nvPr/>
            </p14:nvContentPartPr>
            <p14:xfrm>
              <a:off x="8131810" y="5401944"/>
              <a:ext cx="187325" cy="285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6"/>
            </p:blipFill>
            <p:spPr>
              <a:xfrm>
                <a:off x="8131810" y="5401944"/>
                <a:ext cx="187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墨迹 132"/>
              <p14:cNvContentPartPr/>
              <p14:nvPr/>
            </p14:nvContentPartPr>
            <p14:xfrm>
              <a:off x="8301355" y="5348605"/>
              <a:ext cx="178435" cy="285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8"/>
            </p:blipFill>
            <p:spPr>
              <a:xfrm>
                <a:off x="8301355" y="5348605"/>
                <a:ext cx="1784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墨迹 133"/>
              <p14:cNvContentPartPr/>
              <p14:nvPr/>
            </p14:nvContentPartPr>
            <p14:xfrm>
              <a:off x="8310245" y="5535930"/>
              <a:ext cx="125095" cy="16954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0"/>
            </p:blipFill>
            <p:spPr>
              <a:xfrm>
                <a:off x="8310245" y="5535930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墨迹 134"/>
              <p14:cNvContentPartPr/>
              <p14:nvPr/>
            </p14:nvContentPartPr>
            <p14:xfrm>
              <a:off x="8382000" y="5643245"/>
              <a:ext cx="142875" cy="984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2"/>
            </p:blipFill>
            <p:spPr>
              <a:xfrm>
                <a:off x="8382000" y="5643245"/>
                <a:ext cx="142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8631555" y="5669915"/>
              <a:ext cx="17780" cy="3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08"/>
            </p:blipFill>
            <p:spPr>
              <a:xfrm>
                <a:off x="8631555" y="56699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5828029" y="5098415"/>
              <a:ext cx="115570" cy="18796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5828029" y="5098415"/>
                <a:ext cx="1155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5881370" y="5161280"/>
              <a:ext cx="160655" cy="16954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5881370" y="5161280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5711825" y="5133975"/>
              <a:ext cx="26670" cy="17018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5711825" y="5133975"/>
                <a:ext cx="2667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5800725" y="5161280"/>
              <a:ext cx="36195" cy="1428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5800725" y="5161280"/>
                <a:ext cx="361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5711825" y="5170170"/>
              <a:ext cx="107315" cy="444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5711825" y="5170170"/>
                <a:ext cx="1073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5702935" y="5241290"/>
              <a:ext cx="231775" cy="889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5702935" y="5241290"/>
                <a:ext cx="2317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6024244" y="5321935"/>
              <a:ext cx="241300" cy="2667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6024244" y="5321935"/>
                <a:ext cx="2413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5542280" y="5572125"/>
              <a:ext cx="321310" cy="10668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5542280" y="5572125"/>
                <a:ext cx="32131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5800725" y="5572125"/>
              <a:ext cx="142875" cy="1428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5800725" y="557212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墨迹 145"/>
              <p14:cNvContentPartPr/>
              <p14:nvPr/>
            </p14:nvContentPartPr>
            <p14:xfrm>
              <a:off x="5702935" y="5464810"/>
              <a:ext cx="44450" cy="8001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3"/>
            </p:blipFill>
            <p:spPr>
              <a:xfrm>
                <a:off x="5702935" y="5464810"/>
                <a:ext cx="4445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墨迹 146"/>
              <p14:cNvContentPartPr/>
              <p14:nvPr/>
            </p14:nvContentPartPr>
            <p14:xfrm>
              <a:off x="5408295" y="5661025"/>
              <a:ext cx="419735" cy="196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5"/>
            </p:blipFill>
            <p:spPr>
              <a:xfrm>
                <a:off x="5408295" y="5661025"/>
                <a:ext cx="41973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墨迹 147"/>
              <p14:cNvContentPartPr/>
              <p14:nvPr/>
            </p14:nvContentPartPr>
            <p14:xfrm>
              <a:off x="5711825" y="5732780"/>
              <a:ext cx="178435" cy="13398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7"/>
            </p:blipFill>
            <p:spPr>
              <a:xfrm>
                <a:off x="5711825" y="5732780"/>
                <a:ext cx="1784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5560060" y="5741670"/>
              <a:ext cx="35560" cy="16065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5560060" y="5741670"/>
                <a:ext cx="355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5631179" y="5786120"/>
              <a:ext cx="71755" cy="11620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1"/>
            </p:blipFill>
            <p:spPr>
              <a:xfrm>
                <a:off x="5631179" y="5786120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墨迹 150"/>
              <p14:cNvContentPartPr/>
              <p14:nvPr/>
            </p14:nvContentPartPr>
            <p14:xfrm>
              <a:off x="5551170" y="5795010"/>
              <a:ext cx="133985" cy="2667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3"/>
            </p:blipFill>
            <p:spPr>
              <a:xfrm>
                <a:off x="5551170" y="579501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墨迹 151"/>
              <p14:cNvContentPartPr/>
              <p14:nvPr/>
            </p14:nvContentPartPr>
            <p14:xfrm>
              <a:off x="5568950" y="5848350"/>
              <a:ext cx="241300" cy="95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5"/>
            </p:blipFill>
            <p:spPr>
              <a:xfrm>
                <a:off x="5568950" y="5848350"/>
                <a:ext cx="2413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墨迹 152"/>
              <p14:cNvContentPartPr/>
              <p14:nvPr/>
            </p14:nvContentPartPr>
            <p14:xfrm>
              <a:off x="6077585" y="5678804"/>
              <a:ext cx="179070" cy="20574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7"/>
            </p:blipFill>
            <p:spPr>
              <a:xfrm>
                <a:off x="6077585" y="5678804"/>
                <a:ext cx="17907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墨迹 153"/>
              <p14:cNvContentPartPr/>
              <p14:nvPr/>
            </p14:nvContentPartPr>
            <p14:xfrm>
              <a:off x="6184900" y="5812790"/>
              <a:ext cx="142875" cy="10731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9"/>
            </p:blipFill>
            <p:spPr>
              <a:xfrm>
                <a:off x="6184900" y="5812790"/>
                <a:ext cx="1428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墨迹 154"/>
              <p14:cNvContentPartPr/>
              <p14:nvPr/>
            </p14:nvContentPartPr>
            <p14:xfrm>
              <a:off x="6256655" y="5839460"/>
              <a:ext cx="44450" cy="13398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1"/>
            </p:blipFill>
            <p:spPr>
              <a:xfrm>
                <a:off x="6256655" y="5839460"/>
                <a:ext cx="444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墨迹 155"/>
              <p14:cNvContentPartPr/>
              <p14:nvPr/>
            </p14:nvContentPartPr>
            <p14:xfrm>
              <a:off x="6426200" y="5786120"/>
              <a:ext cx="8890" cy="5334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3"/>
            </p:blipFill>
            <p:spPr>
              <a:xfrm>
                <a:off x="6426200" y="5786120"/>
                <a:ext cx="88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墨迹 156"/>
              <p14:cNvContentPartPr/>
              <p14:nvPr/>
            </p14:nvContentPartPr>
            <p14:xfrm>
              <a:off x="6399529" y="5884545"/>
              <a:ext cx="35560" cy="889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5"/>
            </p:blipFill>
            <p:spPr>
              <a:xfrm>
                <a:off x="6399529" y="588454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8" name="墨迹 157"/>
              <p14:cNvContentPartPr/>
              <p14:nvPr/>
            </p14:nvContentPartPr>
            <p14:xfrm>
              <a:off x="6631305" y="5759450"/>
              <a:ext cx="142875" cy="25019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7"/>
            </p:blipFill>
            <p:spPr>
              <a:xfrm>
                <a:off x="6631305" y="5759450"/>
                <a:ext cx="1428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墨迹 158"/>
              <p14:cNvContentPartPr/>
              <p14:nvPr/>
            </p14:nvContentPartPr>
            <p14:xfrm>
              <a:off x="6657975" y="5777230"/>
              <a:ext cx="116205" cy="889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9"/>
            </p:blipFill>
            <p:spPr>
              <a:xfrm>
                <a:off x="6657975" y="577723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墨迹 159"/>
              <p14:cNvContentPartPr/>
              <p14:nvPr/>
            </p14:nvContentPartPr>
            <p14:xfrm>
              <a:off x="6631305" y="5777230"/>
              <a:ext cx="133985" cy="13398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1"/>
            </p:blipFill>
            <p:spPr>
              <a:xfrm>
                <a:off x="6631305" y="577723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墨迹 160"/>
              <p14:cNvContentPartPr/>
              <p14:nvPr/>
            </p14:nvContentPartPr>
            <p14:xfrm>
              <a:off x="6604635" y="5652135"/>
              <a:ext cx="196215" cy="33909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3"/>
            </p:blipFill>
            <p:spPr>
              <a:xfrm>
                <a:off x="6604635" y="5652135"/>
                <a:ext cx="19621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墨迹 161"/>
              <p14:cNvContentPartPr/>
              <p14:nvPr/>
            </p14:nvContentPartPr>
            <p14:xfrm>
              <a:off x="6881494" y="5839460"/>
              <a:ext cx="107315" cy="3619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5"/>
            </p:blipFill>
            <p:spPr>
              <a:xfrm>
                <a:off x="6881494" y="583946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墨迹 162"/>
              <p14:cNvContentPartPr/>
              <p14:nvPr/>
            </p14:nvContentPartPr>
            <p14:xfrm>
              <a:off x="6863715" y="5911215"/>
              <a:ext cx="116205" cy="889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7"/>
            </p:blipFill>
            <p:spPr>
              <a:xfrm>
                <a:off x="6863715" y="591121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4" name="墨迹 163"/>
              <p14:cNvContentPartPr/>
              <p14:nvPr/>
            </p14:nvContentPartPr>
            <p14:xfrm>
              <a:off x="6979920" y="5759450"/>
              <a:ext cx="125095" cy="20510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9"/>
            </p:blipFill>
            <p:spPr>
              <a:xfrm>
                <a:off x="6979920" y="5759450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5" name="墨迹 164"/>
              <p14:cNvContentPartPr/>
              <p14:nvPr/>
            </p14:nvContentPartPr>
            <p14:xfrm>
              <a:off x="7158354" y="5795010"/>
              <a:ext cx="116205" cy="25019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1"/>
            </p:blipFill>
            <p:spPr>
              <a:xfrm>
                <a:off x="7158354" y="5795010"/>
                <a:ext cx="11620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6" name="墨迹 165"/>
              <p14:cNvContentPartPr/>
              <p14:nvPr/>
            </p14:nvContentPartPr>
            <p14:xfrm>
              <a:off x="7202804" y="5830569"/>
              <a:ext cx="116205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48"/>
            </p:blipFill>
            <p:spPr>
              <a:xfrm>
                <a:off x="7202804" y="5830569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墨迹 166"/>
              <p14:cNvContentPartPr/>
              <p14:nvPr/>
            </p14:nvContentPartPr>
            <p14:xfrm>
              <a:off x="7247890" y="5902325"/>
              <a:ext cx="106680" cy="889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4"/>
            </p:blipFill>
            <p:spPr>
              <a:xfrm>
                <a:off x="7247890" y="5902325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墨迹 167"/>
              <p14:cNvContentPartPr/>
              <p14:nvPr/>
            </p14:nvContentPartPr>
            <p14:xfrm>
              <a:off x="7586979" y="5786119"/>
              <a:ext cx="71120" cy="7175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6"/>
            </p:blipFill>
            <p:spPr>
              <a:xfrm>
                <a:off x="7586979" y="5786119"/>
                <a:ext cx="7112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墨迹 168"/>
              <p14:cNvContentPartPr/>
              <p14:nvPr/>
            </p14:nvContentPartPr>
            <p14:xfrm>
              <a:off x="7524750" y="5857875"/>
              <a:ext cx="16954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8"/>
            </p:blipFill>
            <p:spPr>
              <a:xfrm>
                <a:off x="7524750" y="585787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墨迹 169"/>
              <p14:cNvContentPartPr/>
              <p14:nvPr/>
            </p14:nvContentPartPr>
            <p14:xfrm>
              <a:off x="7569200" y="5875655"/>
              <a:ext cx="17780" cy="9779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0"/>
            </p:blipFill>
            <p:spPr>
              <a:xfrm>
                <a:off x="7569200" y="5875655"/>
                <a:ext cx="177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墨迹 170"/>
              <p14:cNvContentPartPr/>
              <p14:nvPr/>
            </p14:nvContentPartPr>
            <p14:xfrm>
              <a:off x="7604760" y="5884544"/>
              <a:ext cx="62865" cy="9779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2"/>
            </p:blipFill>
            <p:spPr>
              <a:xfrm>
                <a:off x="7604760" y="5884544"/>
                <a:ext cx="6286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墨迹 171"/>
              <p14:cNvContentPartPr/>
              <p14:nvPr/>
            </p14:nvContentPartPr>
            <p14:xfrm>
              <a:off x="7506335" y="5955665"/>
              <a:ext cx="187960" cy="16065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4"/>
            </p:blipFill>
            <p:spPr>
              <a:xfrm>
                <a:off x="7506335" y="5955665"/>
                <a:ext cx="1879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墨迹 172"/>
              <p14:cNvContentPartPr/>
              <p14:nvPr/>
            </p14:nvContentPartPr>
            <p14:xfrm>
              <a:off x="7524750" y="6071870"/>
              <a:ext cx="231775" cy="444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6"/>
            </p:blipFill>
            <p:spPr>
              <a:xfrm>
                <a:off x="7524750" y="6071870"/>
                <a:ext cx="2317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墨迹 173"/>
              <p14:cNvContentPartPr/>
              <p14:nvPr/>
            </p14:nvContentPartPr>
            <p14:xfrm>
              <a:off x="7792085" y="5928995"/>
              <a:ext cx="116205" cy="1778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8"/>
            </p:blipFill>
            <p:spPr>
              <a:xfrm>
                <a:off x="7792085" y="592899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墨迹 174"/>
              <p14:cNvContentPartPr/>
              <p14:nvPr/>
            </p14:nvContentPartPr>
            <p14:xfrm>
              <a:off x="7800975" y="5875654"/>
              <a:ext cx="89535" cy="24066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0"/>
            </p:blipFill>
            <p:spPr>
              <a:xfrm>
                <a:off x="7800975" y="5875654"/>
                <a:ext cx="8953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6" name="墨迹 175"/>
              <p14:cNvContentPartPr/>
              <p14:nvPr/>
            </p14:nvContentPartPr>
            <p14:xfrm>
              <a:off x="7899400" y="5786119"/>
              <a:ext cx="276860" cy="29464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2"/>
            </p:blipFill>
            <p:spPr>
              <a:xfrm>
                <a:off x="7899400" y="5786119"/>
                <a:ext cx="27686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7" name="墨迹 176"/>
              <p14:cNvContentPartPr/>
              <p14:nvPr/>
            </p14:nvContentPartPr>
            <p14:xfrm>
              <a:off x="7997825" y="5973444"/>
              <a:ext cx="125095" cy="15176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4"/>
            </p:blipFill>
            <p:spPr>
              <a:xfrm>
                <a:off x="7997825" y="5973444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8" name="墨迹 177"/>
              <p14:cNvContentPartPr/>
              <p14:nvPr/>
            </p14:nvContentPartPr>
            <p14:xfrm>
              <a:off x="8096250" y="6089650"/>
              <a:ext cx="88900" cy="539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6"/>
            </p:blipFill>
            <p:spPr>
              <a:xfrm>
                <a:off x="8096250" y="6089650"/>
                <a:ext cx="88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9" name="墨迹 178"/>
              <p14:cNvContentPartPr/>
              <p14:nvPr/>
            </p14:nvContentPartPr>
            <p14:xfrm>
              <a:off x="5050790" y="5848350"/>
              <a:ext cx="366395" cy="36639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8"/>
            </p:blipFill>
            <p:spPr>
              <a:xfrm>
                <a:off x="5050790" y="5848350"/>
                <a:ext cx="36639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0" name="墨迹 179"/>
              <p14:cNvContentPartPr/>
              <p14:nvPr/>
            </p14:nvContentPartPr>
            <p14:xfrm>
              <a:off x="5497194" y="6143625"/>
              <a:ext cx="250190" cy="2667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0"/>
            </p:blipFill>
            <p:spPr>
              <a:xfrm>
                <a:off x="5497194" y="6143625"/>
                <a:ext cx="2501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墨迹 180"/>
              <p14:cNvContentPartPr/>
              <p14:nvPr/>
            </p14:nvContentPartPr>
            <p14:xfrm>
              <a:off x="5694044" y="6098540"/>
              <a:ext cx="106680" cy="12509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2"/>
            </p:blipFill>
            <p:spPr>
              <a:xfrm>
                <a:off x="5694044" y="6098540"/>
                <a:ext cx="1066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2" name="墨迹 181"/>
              <p14:cNvContentPartPr/>
              <p14:nvPr/>
            </p14:nvContentPartPr>
            <p14:xfrm>
              <a:off x="5613400" y="6027420"/>
              <a:ext cx="71755" cy="889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4"/>
            </p:blipFill>
            <p:spPr>
              <a:xfrm>
                <a:off x="5613400" y="6027420"/>
                <a:ext cx="7175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3" name="墨迹 182"/>
              <p14:cNvContentPartPr/>
              <p14:nvPr/>
            </p14:nvContentPartPr>
            <p14:xfrm>
              <a:off x="5899150" y="6062980"/>
              <a:ext cx="89535" cy="1873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6"/>
            </p:blipFill>
            <p:spPr>
              <a:xfrm>
                <a:off x="5899150" y="6062980"/>
                <a:ext cx="8953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4" name="墨迹 183"/>
              <p14:cNvContentPartPr/>
              <p14:nvPr/>
            </p14:nvContentPartPr>
            <p14:xfrm>
              <a:off x="5962015" y="6098540"/>
              <a:ext cx="106680" cy="2667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8"/>
            </p:blipFill>
            <p:spPr>
              <a:xfrm>
                <a:off x="5962015" y="6098540"/>
                <a:ext cx="1066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5" name="墨迹 184"/>
              <p14:cNvContentPartPr/>
              <p14:nvPr/>
            </p14:nvContentPartPr>
            <p14:xfrm>
              <a:off x="5828029" y="6027420"/>
              <a:ext cx="294640" cy="32131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0"/>
            </p:blipFill>
            <p:spPr>
              <a:xfrm>
                <a:off x="5828029" y="6027420"/>
                <a:ext cx="2946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6" name="墨迹 185"/>
              <p14:cNvContentPartPr/>
              <p14:nvPr/>
            </p14:nvContentPartPr>
            <p14:xfrm>
              <a:off x="6202680" y="6125210"/>
              <a:ext cx="339725" cy="1428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2"/>
            </p:blipFill>
            <p:spPr>
              <a:xfrm>
                <a:off x="6202680" y="6125210"/>
                <a:ext cx="3397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7" name="墨迹 186"/>
              <p14:cNvContentPartPr/>
              <p14:nvPr/>
            </p14:nvContentPartPr>
            <p14:xfrm>
              <a:off x="6301105" y="6027420"/>
              <a:ext cx="178435" cy="13398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4"/>
            </p:blipFill>
            <p:spPr>
              <a:xfrm>
                <a:off x="6301105" y="6027420"/>
                <a:ext cx="1784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8" name="墨迹 187"/>
              <p14:cNvContentPartPr/>
              <p14:nvPr/>
            </p14:nvContentPartPr>
            <p14:xfrm>
              <a:off x="6640195" y="6071870"/>
              <a:ext cx="170180" cy="23241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6"/>
            </p:blipFill>
            <p:spPr>
              <a:xfrm>
                <a:off x="6640195" y="6071870"/>
                <a:ext cx="17018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9" name="墨迹 188"/>
              <p14:cNvContentPartPr/>
              <p14:nvPr/>
            </p14:nvContentPartPr>
            <p14:xfrm>
              <a:off x="6569075" y="6018529"/>
              <a:ext cx="321310" cy="34798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8"/>
            </p:blipFill>
            <p:spPr>
              <a:xfrm>
                <a:off x="6569075" y="6018529"/>
                <a:ext cx="32131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0" name="墨迹 189"/>
              <p14:cNvContentPartPr/>
              <p14:nvPr/>
            </p14:nvContentPartPr>
            <p14:xfrm>
              <a:off x="6962140" y="6205855"/>
              <a:ext cx="240665" cy="889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0"/>
            </p:blipFill>
            <p:spPr>
              <a:xfrm>
                <a:off x="6962140" y="6205855"/>
                <a:ext cx="2406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1" name="墨迹 190"/>
              <p14:cNvContentPartPr/>
              <p14:nvPr/>
            </p14:nvContentPartPr>
            <p14:xfrm>
              <a:off x="7176135" y="6125210"/>
              <a:ext cx="116205" cy="1428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2"/>
            </p:blipFill>
            <p:spPr>
              <a:xfrm>
                <a:off x="7176135" y="6125210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2" name="墨迹 1"/>
              <p14:cNvContentPartPr/>
              <p14:nvPr/>
            </p14:nvContentPartPr>
            <p14:xfrm>
              <a:off x="4514850" y="4686300"/>
              <a:ext cx="127000" cy="1619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74"/>
            </p:blipFill>
            <p:spPr>
              <a:xfrm>
                <a:off x="4514850" y="4686300"/>
                <a:ext cx="127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3" name="墨迹 2"/>
              <p14:cNvContentPartPr/>
              <p14:nvPr/>
            </p14:nvContentPartPr>
            <p14:xfrm>
              <a:off x="4724400" y="4813300"/>
              <a:ext cx="650875" cy="60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76"/>
            </p:blipFill>
            <p:spPr>
              <a:xfrm>
                <a:off x="4724400" y="4813300"/>
                <a:ext cx="650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4" name="墨迹 3"/>
              <p14:cNvContentPartPr/>
              <p14:nvPr/>
            </p14:nvContentPartPr>
            <p14:xfrm>
              <a:off x="5295900" y="4711700"/>
              <a:ext cx="276225" cy="2667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78"/>
            </p:blipFill>
            <p:spPr>
              <a:xfrm>
                <a:off x="5295900" y="4711700"/>
                <a:ext cx="276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2" name="墨迹 191"/>
              <p14:cNvContentPartPr/>
              <p14:nvPr/>
            </p14:nvContentPartPr>
            <p14:xfrm>
              <a:off x="9486900" y="4851400"/>
              <a:ext cx="142875" cy="2825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0"/>
            </p:blipFill>
            <p:spPr>
              <a:xfrm>
                <a:off x="9486900" y="4851400"/>
                <a:ext cx="142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3" name="墨迹 192"/>
              <p14:cNvContentPartPr/>
              <p14:nvPr/>
            </p14:nvContentPartPr>
            <p14:xfrm>
              <a:off x="9807575" y="4914900"/>
              <a:ext cx="514350" cy="730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2"/>
            </p:blipFill>
            <p:spPr>
              <a:xfrm>
                <a:off x="9807575" y="4914900"/>
                <a:ext cx="5143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4" name="墨迹 193"/>
              <p14:cNvContentPartPr/>
              <p14:nvPr/>
            </p14:nvContentPartPr>
            <p14:xfrm>
              <a:off x="10229850" y="4848225"/>
              <a:ext cx="219075" cy="2095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4"/>
            </p:blipFill>
            <p:spPr>
              <a:xfrm>
                <a:off x="10229850" y="4848225"/>
                <a:ext cx="219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5" name="墨迹 194"/>
              <p14:cNvContentPartPr/>
              <p14:nvPr/>
            </p14:nvContentPartPr>
            <p14:xfrm>
              <a:off x="9934575" y="4705350"/>
              <a:ext cx="184150" cy="2063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6"/>
            </p:blipFill>
            <p:spPr>
              <a:xfrm>
                <a:off x="9934575" y="4705350"/>
                <a:ext cx="184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6" name="墨迹 195"/>
              <p14:cNvContentPartPr/>
              <p14:nvPr/>
            </p14:nvContentPartPr>
            <p14:xfrm>
              <a:off x="10569575" y="4749800"/>
              <a:ext cx="222250" cy="3270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8"/>
            </p:blipFill>
            <p:spPr>
              <a:xfrm>
                <a:off x="10569575" y="4749800"/>
                <a:ext cx="2222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7" name="墨迹 196"/>
              <p14:cNvContentPartPr/>
              <p14:nvPr/>
            </p14:nvContentPartPr>
            <p14:xfrm>
              <a:off x="3949700" y="2638425"/>
              <a:ext cx="431800" cy="4445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0"/>
            </p:blipFill>
            <p:spPr>
              <a:xfrm>
                <a:off x="3949700" y="2638425"/>
                <a:ext cx="4318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8" name="墨迹 197"/>
              <p14:cNvContentPartPr/>
              <p14:nvPr/>
            </p14:nvContentPartPr>
            <p14:xfrm>
              <a:off x="10874375" y="4927600"/>
              <a:ext cx="479425" cy="889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2"/>
            </p:blipFill>
            <p:spPr>
              <a:xfrm>
                <a:off x="10874375" y="4927600"/>
                <a:ext cx="479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199" name="墨迹 198"/>
              <p14:cNvContentPartPr/>
              <p14:nvPr/>
            </p14:nvContentPartPr>
            <p14:xfrm>
              <a:off x="11236325" y="4879975"/>
              <a:ext cx="288925" cy="2095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4"/>
            </p:blipFill>
            <p:spPr>
              <a:xfrm>
                <a:off x="11236325" y="4879975"/>
                <a:ext cx="2889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0" name="墨迹 199"/>
              <p14:cNvContentPartPr/>
              <p14:nvPr/>
            </p14:nvContentPartPr>
            <p14:xfrm>
              <a:off x="11004550" y="4635500"/>
              <a:ext cx="206375" cy="2571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6"/>
            </p:blipFill>
            <p:spPr>
              <a:xfrm>
                <a:off x="11004550" y="4635500"/>
                <a:ext cx="2063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1" name="墨迹 200"/>
              <p14:cNvContentPartPr/>
              <p14:nvPr/>
            </p14:nvContentPartPr>
            <p14:xfrm>
              <a:off x="11201400" y="5229225"/>
              <a:ext cx="209550" cy="2063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8"/>
            </p:blipFill>
            <p:spPr>
              <a:xfrm>
                <a:off x="11201400" y="5229225"/>
                <a:ext cx="2095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2" name="墨迹 201"/>
              <p14:cNvContentPartPr/>
              <p14:nvPr/>
            </p14:nvContentPartPr>
            <p14:xfrm>
              <a:off x="11309350" y="5381625"/>
              <a:ext cx="158750" cy="2571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0"/>
            </p:blipFill>
            <p:spPr>
              <a:xfrm>
                <a:off x="11309350" y="5381625"/>
                <a:ext cx="158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3" name="墨迹 202"/>
              <p14:cNvContentPartPr/>
              <p14:nvPr/>
            </p14:nvContentPartPr>
            <p14:xfrm>
              <a:off x="9172575" y="5591175"/>
              <a:ext cx="203200" cy="3492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2"/>
            </p:blipFill>
            <p:spPr>
              <a:xfrm>
                <a:off x="9172575" y="5591175"/>
                <a:ext cx="2032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4" name="墨迹 203"/>
              <p14:cNvContentPartPr/>
              <p14:nvPr/>
            </p14:nvContentPartPr>
            <p14:xfrm>
              <a:off x="9201150" y="5600700"/>
              <a:ext cx="152400" cy="32702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4"/>
            </p:blipFill>
            <p:spPr>
              <a:xfrm>
                <a:off x="9201150" y="5600700"/>
                <a:ext cx="1524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5" name="墨迹 204"/>
              <p14:cNvContentPartPr/>
              <p14:nvPr/>
            </p14:nvContentPartPr>
            <p14:xfrm>
              <a:off x="9483725" y="5715000"/>
              <a:ext cx="511175" cy="285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6"/>
            </p:blipFill>
            <p:spPr>
              <a:xfrm>
                <a:off x="9483725" y="5715000"/>
                <a:ext cx="511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6" name="墨迹 205"/>
              <p14:cNvContentPartPr/>
              <p14:nvPr/>
            </p14:nvContentPartPr>
            <p14:xfrm>
              <a:off x="11017250" y="3835400"/>
              <a:ext cx="180975" cy="2032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8"/>
            </p:blipFill>
            <p:spPr>
              <a:xfrm>
                <a:off x="11017250" y="3835400"/>
                <a:ext cx="1809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7" name="墨迹 206"/>
              <p14:cNvContentPartPr/>
              <p14:nvPr/>
            </p14:nvContentPartPr>
            <p14:xfrm>
              <a:off x="11131550" y="3940175"/>
              <a:ext cx="234950" cy="2603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0"/>
            </p:blipFill>
            <p:spPr>
              <a:xfrm>
                <a:off x="11131550" y="3940175"/>
                <a:ext cx="234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8" name="墨迹 207"/>
              <p14:cNvContentPartPr/>
              <p14:nvPr/>
            </p14:nvContentPartPr>
            <p14:xfrm>
              <a:off x="11576050" y="3727450"/>
              <a:ext cx="180975" cy="3683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2"/>
            </p:blipFill>
            <p:spPr>
              <a:xfrm>
                <a:off x="11576050" y="3727450"/>
                <a:ext cx="1809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09" name="墨迹 208"/>
              <p14:cNvContentPartPr/>
              <p14:nvPr/>
            </p14:nvContentPartPr>
            <p14:xfrm>
              <a:off x="6845300" y="5080000"/>
              <a:ext cx="711200" cy="523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4"/>
            </p:blipFill>
            <p:spPr>
              <a:xfrm>
                <a:off x="6845300" y="5080000"/>
                <a:ext cx="71120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0" name="墨迹 209"/>
              <p14:cNvContentPartPr/>
              <p14:nvPr/>
            </p14:nvContentPartPr>
            <p14:xfrm>
              <a:off x="10883900" y="4200525"/>
              <a:ext cx="1117600" cy="381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6"/>
            </p:blipFill>
            <p:spPr>
              <a:xfrm>
                <a:off x="10883900" y="4200525"/>
                <a:ext cx="11176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1" name="墨迹 210"/>
              <p14:cNvContentPartPr/>
              <p14:nvPr/>
            </p14:nvContentPartPr>
            <p14:xfrm>
              <a:off x="9420225" y="6061075"/>
              <a:ext cx="241300" cy="2095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8"/>
            </p:blipFill>
            <p:spPr>
              <a:xfrm>
                <a:off x="9420225" y="6061075"/>
                <a:ext cx="241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2" name="墨迹 211"/>
              <p14:cNvContentPartPr/>
              <p14:nvPr/>
            </p14:nvContentPartPr>
            <p14:xfrm>
              <a:off x="9477375" y="5965825"/>
              <a:ext cx="168275" cy="730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0"/>
            </p:blipFill>
            <p:spPr>
              <a:xfrm>
                <a:off x="9477375" y="5965825"/>
                <a:ext cx="1682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3" name="墨迹 212"/>
              <p14:cNvContentPartPr/>
              <p14:nvPr/>
            </p14:nvContentPartPr>
            <p14:xfrm>
              <a:off x="9448800" y="6099175"/>
              <a:ext cx="215900" cy="730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2"/>
            </p:blipFill>
            <p:spPr>
              <a:xfrm>
                <a:off x="9448800" y="6099175"/>
                <a:ext cx="215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4" name="墨迹 213"/>
              <p14:cNvContentPartPr/>
              <p14:nvPr/>
            </p14:nvContentPartPr>
            <p14:xfrm>
              <a:off x="9728200" y="6124575"/>
              <a:ext cx="41275" cy="952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4"/>
            </p:blipFill>
            <p:spPr>
              <a:xfrm>
                <a:off x="9728200" y="6124575"/>
                <a:ext cx="412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5" name="墨迹 214"/>
              <p14:cNvContentPartPr/>
              <p14:nvPr/>
            </p14:nvContentPartPr>
            <p14:xfrm>
              <a:off x="9855200" y="5969000"/>
              <a:ext cx="6350" cy="36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6"/>
            </p:blipFill>
            <p:spPr>
              <a:xfrm>
                <a:off x="9855200" y="5969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6" name="墨迹 215"/>
              <p14:cNvContentPartPr/>
              <p14:nvPr/>
            </p14:nvContentPartPr>
            <p14:xfrm>
              <a:off x="9683750" y="6146800"/>
              <a:ext cx="73025" cy="2381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8"/>
            </p:blipFill>
            <p:spPr>
              <a:xfrm>
                <a:off x="9683750" y="6146800"/>
                <a:ext cx="730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7" name="墨迹 216"/>
              <p14:cNvContentPartPr/>
              <p14:nvPr/>
            </p14:nvContentPartPr>
            <p14:xfrm>
              <a:off x="9861550" y="5905500"/>
              <a:ext cx="171450" cy="3873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0"/>
            </p:blipFill>
            <p:spPr>
              <a:xfrm>
                <a:off x="9861550" y="5905500"/>
                <a:ext cx="1714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8" name="墨迹 217"/>
              <p14:cNvContentPartPr/>
              <p14:nvPr/>
            </p14:nvContentPartPr>
            <p14:xfrm>
              <a:off x="9667875" y="5413375"/>
              <a:ext cx="168275" cy="2571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2"/>
            </p:blipFill>
            <p:spPr>
              <a:xfrm>
                <a:off x="9667875" y="5413375"/>
                <a:ext cx="1682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19" name="墨迹 218"/>
              <p14:cNvContentPartPr/>
              <p14:nvPr/>
            </p14:nvContentPartPr>
            <p14:xfrm>
              <a:off x="9699625" y="5356225"/>
              <a:ext cx="146050" cy="254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4"/>
            </p:blipFill>
            <p:spPr>
              <a:xfrm>
                <a:off x="9699625" y="5356225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0" name="墨迹 219"/>
              <p14:cNvContentPartPr/>
              <p14:nvPr/>
            </p14:nvContentPartPr>
            <p14:xfrm>
              <a:off x="9677400" y="5451475"/>
              <a:ext cx="190500" cy="127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6"/>
            </p:blipFill>
            <p:spPr>
              <a:xfrm>
                <a:off x="9677400" y="5451475"/>
                <a:ext cx="1905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1" name="墨迹 220"/>
              <p14:cNvContentPartPr/>
              <p14:nvPr/>
            </p14:nvContentPartPr>
            <p14:xfrm>
              <a:off x="9988550" y="5581650"/>
              <a:ext cx="171450" cy="2159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8"/>
            </p:blipFill>
            <p:spPr>
              <a:xfrm>
                <a:off x="9988550" y="5581650"/>
                <a:ext cx="171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2" name="墨迹 221"/>
              <p14:cNvContentPartPr/>
              <p14:nvPr/>
            </p14:nvContentPartPr>
            <p14:xfrm>
              <a:off x="10366375" y="5559425"/>
              <a:ext cx="219075" cy="3111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0"/>
            </p:blipFill>
            <p:spPr>
              <a:xfrm>
                <a:off x="10366375" y="5559425"/>
                <a:ext cx="2190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3" name="墨迹 222"/>
              <p14:cNvContentPartPr/>
              <p14:nvPr/>
            </p14:nvContentPartPr>
            <p14:xfrm>
              <a:off x="10798175" y="3895725"/>
              <a:ext cx="142875" cy="1555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2"/>
            </p:blipFill>
            <p:spPr>
              <a:xfrm>
                <a:off x="10798175" y="3895725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4" name="墨迹 223"/>
              <p14:cNvContentPartPr/>
              <p14:nvPr/>
            </p14:nvContentPartPr>
            <p14:xfrm>
              <a:off x="9744075" y="4765675"/>
              <a:ext cx="95250" cy="1111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4"/>
            </p:blipFill>
            <p:spPr>
              <a:xfrm>
                <a:off x="9744075" y="476567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5" name="墨迹 224"/>
              <p14:cNvContentPartPr/>
              <p14:nvPr/>
            </p14:nvContentPartPr>
            <p14:xfrm>
              <a:off x="10328275" y="4451350"/>
              <a:ext cx="149225" cy="1428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6"/>
            </p:blipFill>
            <p:spPr>
              <a:xfrm>
                <a:off x="10328275" y="4451350"/>
                <a:ext cx="149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6" name="墨迹 225"/>
              <p14:cNvContentPartPr/>
              <p14:nvPr/>
            </p14:nvContentPartPr>
            <p14:xfrm>
              <a:off x="10525125" y="4483100"/>
              <a:ext cx="60325" cy="6032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8"/>
            </p:blipFill>
            <p:spPr>
              <a:xfrm>
                <a:off x="10525125" y="4483100"/>
                <a:ext cx="603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7" name="墨迹 226"/>
              <p14:cNvContentPartPr/>
              <p14:nvPr/>
            </p14:nvContentPartPr>
            <p14:xfrm>
              <a:off x="10601325" y="4486275"/>
              <a:ext cx="114300" cy="17462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0"/>
            </p:blipFill>
            <p:spPr>
              <a:xfrm>
                <a:off x="10601325" y="448627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8" name="墨迹 227"/>
              <p14:cNvContentPartPr/>
              <p14:nvPr/>
            </p14:nvContentPartPr>
            <p14:xfrm>
              <a:off x="10785475" y="4327525"/>
              <a:ext cx="136525" cy="2476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2"/>
            </p:blipFill>
            <p:spPr>
              <a:xfrm>
                <a:off x="10785475" y="4327525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29" name="墨迹 228"/>
              <p14:cNvContentPartPr/>
              <p14:nvPr/>
            </p14:nvContentPartPr>
            <p14:xfrm>
              <a:off x="9429750" y="5426075"/>
              <a:ext cx="101600" cy="1079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4"/>
            </p:blipFill>
            <p:spPr>
              <a:xfrm>
                <a:off x="9429750" y="5426075"/>
                <a:ext cx="101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0" name="墨迹 229"/>
              <p14:cNvContentPartPr/>
              <p14:nvPr/>
            </p14:nvContentPartPr>
            <p14:xfrm>
              <a:off x="9248775" y="6102350"/>
              <a:ext cx="95250" cy="1270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6"/>
            </p:blipFill>
            <p:spPr>
              <a:xfrm>
                <a:off x="9248775" y="610235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1" name="墨迹 230"/>
              <p14:cNvContentPartPr/>
              <p14:nvPr/>
            </p14:nvContentPartPr>
            <p14:xfrm>
              <a:off x="10299700" y="5975350"/>
              <a:ext cx="206375" cy="2540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8"/>
            </p:blipFill>
            <p:spPr>
              <a:xfrm>
                <a:off x="10299700" y="5975350"/>
                <a:ext cx="2063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2" name="墨迹 231"/>
              <p14:cNvContentPartPr/>
              <p14:nvPr/>
            </p14:nvContentPartPr>
            <p14:xfrm>
              <a:off x="10366375" y="5946775"/>
              <a:ext cx="158750" cy="381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0"/>
            </p:blipFill>
            <p:spPr>
              <a:xfrm>
                <a:off x="10366375" y="5946775"/>
                <a:ext cx="158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3" name="墨迹 232"/>
              <p14:cNvContentPartPr/>
              <p14:nvPr/>
            </p14:nvContentPartPr>
            <p14:xfrm>
              <a:off x="10344150" y="6067425"/>
              <a:ext cx="174625" cy="444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2"/>
            </p:blipFill>
            <p:spPr>
              <a:xfrm>
                <a:off x="10344150" y="6067425"/>
                <a:ext cx="174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4" name="墨迹 233"/>
              <p14:cNvContentPartPr/>
              <p14:nvPr/>
            </p14:nvContentPartPr>
            <p14:xfrm>
              <a:off x="10569575" y="6057900"/>
              <a:ext cx="92075" cy="1238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4"/>
            </p:blipFill>
            <p:spPr>
              <a:xfrm>
                <a:off x="10569575" y="6057900"/>
                <a:ext cx="920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5" name="墨迹 234"/>
              <p14:cNvContentPartPr/>
              <p14:nvPr/>
            </p14:nvContentPartPr>
            <p14:xfrm>
              <a:off x="10718800" y="6102350"/>
              <a:ext cx="120650" cy="2698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6"/>
            </p:blipFill>
            <p:spPr>
              <a:xfrm>
                <a:off x="10718800" y="6102350"/>
                <a:ext cx="1206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6" name="墨迹 235"/>
              <p14:cNvContentPartPr/>
              <p14:nvPr/>
            </p14:nvContentPartPr>
            <p14:xfrm>
              <a:off x="10893425" y="5981700"/>
              <a:ext cx="184150" cy="3524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8"/>
            </p:blipFill>
            <p:spPr>
              <a:xfrm>
                <a:off x="10893425" y="5981700"/>
                <a:ext cx="1841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7" name="墨迹 236"/>
              <p14:cNvContentPartPr/>
              <p14:nvPr/>
            </p14:nvContentPartPr>
            <p14:xfrm>
              <a:off x="10680700" y="5791200"/>
              <a:ext cx="546100" cy="476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70"/>
            </p:blipFill>
            <p:spPr>
              <a:xfrm>
                <a:off x="10680700" y="5791200"/>
                <a:ext cx="5461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8" name="墨迹 237"/>
              <p14:cNvContentPartPr/>
              <p14:nvPr/>
            </p14:nvContentPartPr>
            <p14:xfrm>
              <a:off x="11112500" y="5705475"/>
              <a:ext cx="225425" cy="2254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2"/>
            </p:blipFill>
            <p:spPr>
              <a:xfrm>
                <a:off x="11112500" y="5705475"/>
                <a:ext cx="2254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39" name="墨迹 238"/>
              <p14:cNvContentPartPr/>
              <p14:nvPr/>
            </p14:nvContentPartPr>
            <p14:xfrm>
              <a:off x="10671175" y="5565775"/>
              <a:ext cx="234950" cy="2317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4"/>
            </p:blipFill>
            <p:spPr>
              <a:xfrm>
                <a:off x="10671175" y="5565775"/>
                <a:ext cx="2349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0" name="墨迹 239"/>
              <p14:cNvContentPartPr/>
              <p14:nvPr/>
            </p14:nvContentPartPr>
            <p14:xfrm>
              <a:off x="4003675" y="2114550"/>
              <a:ext cx="365125" cy="3810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6"/>
            </p:blipFill>
            <p:spPr>
              <a:xfrm>
                <a:off x="4003675" y="2114550"/>
                <a:ext cx="3651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1" name="墨迹 240"/>
              <p14:cNvContentPartPr/>
              <p14:nvPr/>
            </p14:nvContentPartPr>
            <p14:xfrm>
              <a:off x="3594100" y="2216150"/>
              <a:ext cx="444500" cy="1238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8"/>
            </p:blipFill>
            <p:spPr>
              <a:xfrm>
                <a:off x="3594100" y="2216150"/>
                <a:ext cx="4445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2" name="墨迹 241"/>
              <p14:cNvContentPartPr/>
              <p14:nvPr/>
            </p14:nvContentPartPr>
            <p14:xfrm>
              <a:off x="3171825" y="2127250"/>
              <a:ext cx="349250" cy="5048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80"/>
            </p:blipFill>
            <p:spPr>
              <a:xfrm>
                <a:off x="3171825" y="2127250"/>
                <a:ext cx="3492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3" name="墨迹 242"/>
              <p14:cNvContentPartPr/>
              <p14:nvPr/>
            </p14:nvContentPartPr>
            <p14:xfrm>
              <a:off x="8070850" y="2117725"/>
              <a:ext cx="466725" cy="4572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2"/>
            </p:blipFill>
            <p:spPr>
              <a:xfrm>
                <a:off x="8070850" y="2117725"/>
                <a:ext cx="4667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4" name="墨迹 243"/>
              <p14:cNvContentPartPr/>
              <p14:nvPr/>
            </p14:nvContentPartPr>
            <p14:xfrm>
              <a:off x="11414125" y="5756275"/>
              <a:ext cx="120650" cy="29527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4"/>
            </p:blipFill>
            <p:spPr>
              <a:xfrm>
                <a:off x="11414125" y="5756275"/>
                <a:ext cx="1206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5" name="墨迹 244"/>
              <p14:cNvContentPartPr/>
              <p14:nvPr/>
            </p14:nvContentPartPr>
            <p14:xfrm>
              <a:off x="11452225" y="5800725"/>
              <a:ext cx="165100" cy="2222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6"/>
            </p:blipFill>
            <p:spPr>
              <a:xfrm>
                <a:off x="11452225" y="5800725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6" name="墨迹 245"/>
              <p14:cNvContentPartPr/>
              <p14:nvPr/>
            </p14:nvContentPartPr>
            <p14:xfrm>
              <a:off x="11468100" y="5749925"/>
              <a:ext cx="53975" cy="127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8"/>
            </p:blipFill>
            <p:spPr>
              <a:xfrm>
                <a:off x="11468100" y="5749925"/>
                <a:ext cx="53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47" name="墨迹 246"/>
              <p14:cNvContentPartPr/>
              <p14:nvPr/>
            </p14:nvContentPartPr>
            <p14:xfrm>
              <a:off x="4733925" y="6219825"/>
              <a:ext cx="2654300" cy="2190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90"/>
            </p:blipFill>
            <p:spPr>
              <a:xfrm>
                <a:off x="4733925" y="6219825"/>
                <a:ext cx="265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48" name="墨迹 247"/>
              <p14:cNvContentPartPr/>
              <p14:nvPr/>
            </p14:nvContentPartPr>
            <p14:xfrm>
              <a:off x="6940550" y="6276975"/>
              <a:ext cx="1181100" cy="254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2"/>
            </p:blipFill>
            <p:spPr>
              <a:xfrm>
                <a:off x="6940550" y="6276975"/>
                <a:ext cx="1181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49" name="墨迹 248"/>
              <p14:cNvContentPartPr/>
              <p14:nvPr/>
            </p14:nvContentPartPr>
            <p14:xfrm>
              <a:off x="8277225" y="6143625"/>
              <a:ext cx="114300" cy="2794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4"/>
            </p:blipFill>
            <p:spPr>
              <a:xfrm>
                <a:off x="8277225" y="6143625"/>
                <a:ext cx="1143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0" name="墨迹 249"/>
              <p14:cNvContentPartPr/>
              <p14:nvPr/>
            </p14:nvContentPartPr>
            <p14:xfrm>
              <a:off x="8302625" y="6146800"/>
              <a:ext cx="146050" cy="3492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6"/>
            </p:blipFill>
            <p:spPr>
              <a:xfrm>
                <a:off x="8302625" y="6146800"/>
                <a:ext cx="1460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1" name="墨迹 250"/>
              <p14:cNvContentPartPr/>
              <p14:nvPr/>
            </p14:nvContentPartPr>
            <p14:xfrm>
              <a:off x="8293100" y="6261100"/>
              <a:ext cx="158750" cy="476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8"/>
            </p:blipFill>
            <p:spPr>
              <a:xfrm>
                <a:off x="8293100" y="6261100"/>
                <a:ext cx="158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2" name="墨迹 251"/>
              <p14:cNvContentPartPr/>
              <p14:nvPr/>
            </p14:nvContentPartPr>
            <p14:xfrm>
              <a:off x="8445500" y="6311900"/>
              <a:ext cx="82550" cy="2476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500"/>
            </p:blipFill>
            <p:spPr>
              <a:xfrm>
                <a:off x="8445500" y="6311900"/>
                <a:ext cx="825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3" name="墨迹 252"/>
              <p14:cNvContentPartPr/>
              <p14:nvPr/>
            </p14:nvContentPartPr>
            <p14:xfrm>
              <a:off x="8658225" y="6267450"/>
              <a:ext cx="187325" cy="18732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502"/>
            </p:blipFill>
            <p:spPr>
              <a:xfrm>
                <a:off x="8658225" y="6267450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4" name="墨迹 253"/>
              <p14:cNvContentPartPr/>
              <p14:nvPr/>
            </p14:nvContentPartPr>
            <p14:xfrm>
              <a:off x="8918575" y="6223000"/>
              <a:ext cx="82550" cy="37782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4"/>
            </p:blipFill>
            <p:spPr>
              <a:xfrm>
                <a:off x="8918575" y="6223000"/>
                <a:ext cx="825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5" name="墨迹 254"/>
              <p14:cNvContentPartPr/>
              <p14:nvPr/>
            </p14:nvContentPartPr>
            <p14:xfrm>
              <a:off x="9010650" y="6181725"/>
              <a:ext cx="57150" cy="37147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6"/>
            </p:blipFill>
            <p:spPr>
              <a:xfrm>
                <a:off x="9010650" y="6181725"/>
                <a:ext cx="57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56" name="墨迹 255"/>
              <p14:cNvContentPartPr/>
              <p14:nvPr/>
            </p14:nvContentPartPr>
            <p14:xfrm>
              <a:off x="8937625" y="6254750"/>
              <a:ext cx="171450" cy="254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8"/>
            </p:blipFill>
            <p:spPr>
              <a:xfrm>
                <a:off x="8937625" y="625475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57" name="墨迹 256"/>
              <p14:cNvContentPartPr/>
              <p14:nvPr/>
            </p14:nvContentPartPr>
            <p14:xfrm>
              <a:off x="8928100" y="6391275"/>
              <a:ext cx="244475" cy="95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10"/>
            </p:blipFill>
            <p:spPr>
              <a:xfrm>
                <a:off x="8928100" y="6391275"/>
                <a:ext cx="244475" cy="95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9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9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9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23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36">
                                            <p:txEl>
                                              <p:charRg st="23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36">
                                            <p:txEl>
                                              <p:charRg st="23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1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8731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873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18731" grpId="0" build="p"/>
      <p:bldP spid="1873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74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19460" name="组合 19459"/>
          <p:cNvGrpSpPr/>
          <p:nvPr/>
        </p:nvGrpSpPr>
        <p:grpSpPr>
          <a:xfrm>
            <a:off x="1766888" y="138113"/>
            <a:ext cx="4735512" cy="4064000"/>
            <a:chOff x="-3" y="-3"/>
            <a:chExt cx="2739" cy="3462"/>
          </a:xfrm>
        </p:grpSpPr>
        <p:grpSp>
          <p:nvGrpSpPr>
            <p:cNvPr id="31749" name="组合 19460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1750" name="组合 19461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1751" name="矩形 19462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52" name="矩形 19463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53" name="组合 19464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1754" name="矩形 19465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55" name="矩形 19466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56" name="组合 19467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1757" name="矩形 19468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4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58" name="矩形 19469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59" name="组合 19470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1760" name="矩形 19471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61" name="矩形 19472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62" name="组合 19473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1763" name="矩形 19474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64" name="矩形 19475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65" name="组合 19476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1766" name="矩形 19477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67" name="矩形 19478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68" name="组合 19479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1769" name="矩形 19480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70" name="矩形 19481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71" name="组合 19482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1772" name="矩形 19483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73" name="矩形 19484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74" name="组合 19485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1775" name="矩形 19486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76" name="矩形 19487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77" name="组合 19488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1778" name="矩形 19489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79" name="矩形 19490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80" name="组合 19491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1781" name="矩形 19492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82" name="矩形 19493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83" name="组合 19494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1784" name="矩形 19495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85" name="矩形 19496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86" name="组合 19497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1787" name="矩形 19498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88" name="矩形 19499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89" name="组合 19500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1790" name="矩形 19501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91" name="矩形 19502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92" name="组合 19503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1793" name="矩形 19504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94" name="矩形 19505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95" name="组合 19506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1796" name="矩形 19507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97" name="矩形 19508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798" name="组合 19509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1799" name="矩形 19510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00" name="矩形 19511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01" name="组合 19512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1802" name="矩形 19513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03" name="矩形 19514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04" name="组合 19515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1805" name="矩形 19516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06" name="矩形 19517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07" name="组合 19518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1808" name="矩形 19519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09" name="矩形 19520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10" name="组合 19521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1811" name="矩形 19522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812" name="矩形 19523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36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13" name="组合 19524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1814" name="矩形 19525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15" name="矩形 19526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16" name="组合 19527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1817" name="矩形 19528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18" name="矩形 19529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19" name="组合 19530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1820" name="矩形 19531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21" name="矩形 19532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22" name="组合 19533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1823" name="矩形 19534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24" name="矩形 19535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25" name="组合 19536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1826" name="矩形 19537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27" name="矩形 19538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28" name="组合 19539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1829" name="矩形 19540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30" name="矩形 19541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31" name="组合 19542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1832" name="矩形 19543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33" name="矩形 19544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34" name="组合 19545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1835" name="矩形 19546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36" name="矩形 19547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37" name="组合 19548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1838" name="矩形 19549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39" name="矩形 19550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40" name="组合 19551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1841" name="矩形 19552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42" name="矩形 19553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43" name="组合 19554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1844" name="矩形 19555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45" name="矩形 19556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46" name="组合 19557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1847" name="矩形 19558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48" name="矩形 19559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49" name="组合 19560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1850" name="矩形 19561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51" name="矩形 19562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52" name="组合 19563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1853" name="矩形 19564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54" name="矩形 19565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55" name="组合 19566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1856" name="矩形 19567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57" name="矩形 19568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58" name="组合 19569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1859" name="矩形 19570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60" name="矩形 19571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61" name="组合 19572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1862" name="矩形 19573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63" name="矩形 19574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64" name="组合 19575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1865" name="矩形 19576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66" name="矩形 19577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67" name="组合 19578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1868" name="矩形 19579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69" name="矩形 19580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70" name="组合 19581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1871" name="矩形 19582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72" name="矩形 19583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73" name="组合 19584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1874" name="矩形 19585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75" name="矩形 19586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76" name="组合 19587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1877" name="矩形 19588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78" name="矩形 19589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79" name="组合 19590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1880" name="矩形 19591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81" name="矩形 19592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82" name="组合 19593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1883" name="矩形 19594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84" name="矩形 19595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85" name="组合 19596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1886" name="矩形 19597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87" name="矩形 19598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88" name="组合 19599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1889" name="矩形 19600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90" name="矩形 19601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91" name="组合 19602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1892" name="矩形 19603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93" name="矩形 19604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94" name="组合 19605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1895" name="矩形 19606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96" name="矩形 19607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897" name="组合 19608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1898" name="矩形 19609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899" name="矩形 19610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00" name="组合 19611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1901" name="矩形 19612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02" name="矩形 19613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03" name="组合 19614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1904" name="矩形 19615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05" name="矩形 19616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06" name="组合 19617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1907" name="矩形 19618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08" name="矩形 19619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09" name="组合 19620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1910" name="矩形 19621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11" name="矩形 19622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12" name="组合 19623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1913" name="矩形 19624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14" name="矩形 19625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15" name="组合 19626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1916" name="矩形 19627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17" name="矩形 19628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18" name="组合 19629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1919" name="矩形 19630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20" name="矩形 19631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921" name="组合 19632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1922" name="矩形 19633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923" name="矩形 19634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1924" name="矩形 19635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占位符 18435"/>
          <p:cNvSpPr>
            <a:spLocks noGrp="1"/>
          </p:cNvSpPr>
          <p:nvPr/>
        </p:nvSpPr>
        <p:spPr>
          <a:xfrm>
            <a:off x="6979920" y="643255"/>
            <a:ext cx="4653280" cy="1822450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highlight>
                  <a:srgbClr val="FFFF00"/>
                </a:highlight>
                <a:latin typeface="+mn-lt"/>
                <a:ea typeface="+mn-ea"/>
                <a:cs typeface="+mn-cs"/>
              </a:rPr>
              <a:t>a , b #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r3: a=&gt;E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highlight>
                  <a:srgbClr val="FFFF00"/>
                </a:highligh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=&gt;E , b #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r4: b=&gt;E</a:t>
            </a:r>
            <a:endParaRPr kumimoji="0" lang="en-US" altLang="zh-CN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highlight>
                  <a:srgbClr val="FFFF00"/>
                </a:highligh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=&gt;E , E #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r2: E=&gt;L </a:t>
            </a:r>
            <a:endParaRPr kumimoji="0" lang="en-US" altLang="zh-CN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highlight>
                  <a:srgbClr val="FFFF00"/>
                </a:highligh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=&gt;E , L #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r1: E,L=&gt;E</a:t>
            </a:r>
            <a:endParaRPr kumimoji="0" lang="en-US" altLang="zh-CN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highlight>
                  <a:srgbClr val="00FFFF"/>
                </a:highligh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=&gt;L #</a:t>
            </a:r>
            <a:endParaRPr kumimoji="0" lang="en-US" altLang="zh-CN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highlight>
                <a:srgbClr val="00FFFF"/>
              </a:highligh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3" name="文本占位符 18435"/>
          <p:cNvSpPr>
            <a:spLocks noGrp="1"/>
          </p:cNvSpPr>
          <p:nvPr/>
        </p:nvSpPr>
        <p:spPr>
          <a:xfrm>
            <a:off x="6950710" y="3463290"/>
            <a:ext cx="3556000" cy="243141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最右推导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right most derivation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E#=&gt;E , L #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=&gt;E , E #</a:t>
            </a:r>
            <a:endParaRPr kumimoji="0" lang="en-US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=&gt;E , b #</a:t>
            </a:r>
            <a:endParaRPr kumimoji="0" lang="en-US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=&gt;a , b #</a:t>
            </a:r>
            <a:endParaRPr kumimoji="0" lang="en-US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文本占位符 18435"/>
          <p:cNvSpPr>
            <a:spLocks noGrp="1"/>
          </p:cNvSpPr>
          <p:nvPr/>
        </p:nvSpPr>
        <p:spPr>
          <a:xfrm>
            <a:off x="9804400" y="4161155"/>
            <a:ext cx="1447165" cy="4318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E , L</a:t>
            </a:r>
            <a:endParaRPr kumimoji="0" lang="en-US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文本占位符 18435"/>
          <p:cNvSpPr>
            <a:spLocks noGrp="1"/>
          </p:cNvSpPr>
          <p:nvPr/>
        </p:nvSpPr>
        <p:spPr>
          <a:xfrm>
            <a:off x="9804400" y="4891405"/>
            <a:ext cx="1447165" cy="4318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√</a:t>
            </a:r>
            <a:endParaRPr kumimoji="0" lang="en-US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cxnSp>
        <p:nvCxnSpPr>
          <p:cNvPr id="7" name="直接连接符 6"/>
          <p:cNvCxnSpPr>
            <a:endCxn id="5" idx="1"/>
          </p:cNvCxnSpPr>
          <p:nvPr/>
        </p:nvCxnSpPr>
        <p:spPr>
          <a:xfrm flipV="1">
            <a:off x="8782050" y="4377055"/>
            <a:ext cx="1022350" cy="27114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6" idx="1"/>
          </p:cNvCxnSpPr>
          <p:nvPr/>
        </p:nvCxnSpPr>
        <p:spPr>
          <a:xfrm>
            <a:off x="8743950" y="4768850"/>
            <a:ext cx="1060450" cy="33845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2" grpId="0" build="p"/>
      <p:bldP spid="3" grpId="0" build="p"/>
      <p:bldP spid="5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13" name="墨迹 312"/>
              <p14:cNvContentPartPr/>
              <p14:nvPr/>
            </p14:nvContentPartPr>
            <p14:xfrm>
              <a:off x="4247515" y="4643119"/>
              <a:ext cx="365760" cy="39306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"/>
            </p:blipFill>
            <p:spPr>
              <a:xfrm>
                <a:off x="4247515" y="4643119"/>
                <a:ext cx="36576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14" name="墨迹 313"/>
              <p14:cNvContentPartPr/>
              <p14:nvPr/>
            </p14:nvContentPartPr>
            <p14:xfrm>
              <a:off x="4648835" y="4732655"/>
              <a:ext cx="232410" cy="5334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4"/>
            </p:blipFill>
            <p:spPr>
              <a:xfrm>
                <a:off x="4648835" y="4732655"/>
                <a:ext cx="2324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15" name="墨迹 314"/>
              <p14:cNvContentPartPr/>
              <p14:nvPr/>
            </p14:nvContentPartPr>
            <p14:xfrm>
              <a:off x="4845685" y="4678680"/>
              <a:ext cx="205105" cy="1968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"/>
            </p:blipFill>
            <p:spPr>
              <a:xfrm>
                <a:off x="4845685" y="4678680"/>
                <a:ext cx="2051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16" name="墨迹 315"/>
              <p14:cNvContentPartPr/>
              <p14:nvPr/>
            </p14:nvContentPartPr>
            <p14:xfrm>
              <a:off x="4685029" y="4438015"/>
              <a:ext cx="196215" cy="1873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8"/>
            </p:blipFill>
            <p:spPr>
              <a:xfrm>
                <a:off x="4685029" y="4438015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17" name="墨迹 316"/>
              <p14:cNvContentPartPr/>
              <p14:nvPr/>
            </p14:nvContentPartPr>
            <p14:xfrm>
              <a:off x="4711700" y="4375150"/>
              <a:ext cx="142875" cy="5397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10"/>
            </p:blipFill>
            <p:spPr>
              <a:xfrm>
                <a:off x="4711700" y="4375150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18" name="墨迹 317"/>
              <p14:cNvContentPartPr/>
              <p14:nvPr/>
            </p14:nvContentPartPr>
            <p14:xfrm>
              <a:off x="4720590" y="4455794"/>
              <a:ext cx="169545" cy="2667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12"/>
            </p:blipFill>
            <p:spPr>
              <a:xfrm>
                <a:off x="4720590" y="4455794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19" name="墨迹 318"/>
              <p14:cNvContentPartPr/>
              <p14:nvPr/>
            </p14:nvContentPartPr>
            <p14:xfrm>
              <a:off x="5122545" y="4562475"/>
              <a:ext cx="365760" cy="41084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14"/>
            </p:blipFill>
            <p:spPr>
              <a:xfrm>
                <a:off x="5122545" y="4562475"/>
                <a:ext cx="36576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20" name="墨迹 319"/>
              <p14:cNvContentPartPr/>
              <p14:nvPr/>
            </p14:nvContentPartPr>
            <p14:xfrm>
              <a:off x="5577840" y="4705350"/>
              <a:ext cx="294640" cy="3619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16"/>
            </p:blipFill>
            <p:spPr>
              <a:xfrm>
                <a:off x="5577840" y="4705350"/>
                <a:ext cx="29464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21" name="墨迹 320"/>
              <p14:cNvContentPartPr/>
              <p14:nvPr/>
            </p14:nvContentPartPr>
            <p14:xfrm>
              <a:off x="5836920" y="4625340"/>
              <a:ext cx="133985" cy="17843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8"/>
            </p:blipFill>
            <p:spPr>
              <a:xfrm>
                <a:off x="5836920" y="462534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22" name="墨迹 321"/>
              <p14:cNvContentPartPr/>
              <p14:nvPr/>
            </p14:nvContentPartPr>
            <p14:xfrm>
              <a:off x="5657850" y="4464685"/>
              <a:ext cx="107315" cy="1606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0"/>
            </p:blipFill>
            <p:spPr>
              <a:xfrm>
                <a:off x="5657850" y="446468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23" name="墨迹 322"/>
              <p14:cNvContentPartPr/>
              <p14:nvPr/>
            </p14:nvContentPartPr>
            <p14:xfrm>
              <a:off x="6006465" y="4562475"/>
              <a:ext cx="276860" cy="33972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2"/>
            </p:blipFill>
            <p:spPr>
              <a:xfrm>
                <a:off x="6006465" y="4562475"/>
                <a:ext cx="27686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24" name="墨迹 323"/>
              <p14:cNvContentPartPr/>
              <p14:nvPr/>
            </p14:nvContentPartPr>
            <p14:xfrm>
              <a:off x="6318885" y="4705350"/>
              <a:ext cx="214630" cy="952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4"/>
            </p:blipFill>
            <p:spPr>
              <a:xfrm>
                <a:off x="6318885" y="4705350"/>
                <a:ext cx="21463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25" name="墨迹 324"/>
              <p14:cNvContentPartPr/>
              <p14:nvPr/>
            </p14:nvContentPartPr>
            <p14:xfrm>
              <a:off x="6470650" y="4625340"/>
              <a:ext cx="187325" cy="19621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6"/>
            </p:blipFill>
            <p:spPr>
              <a:xfrm>
                <a:off x="6470650" y="4625340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26" name="墨迹 325"/>
              <p14:cNvContentPartPr/>
              <p14:nvPr/>
            </p14:nvContentPartPr>
            <p14:xfrm>
              <a:off x="6631305" y="4580890"/>
              <a:ext cx="330835" cy="32131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8"/>
            </p:blipFill>
            <p:spPr>
              <a:xfrm>
                <a:off x="6631305" y="4580890"/>
                <a:ext cx="3308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7" name="墨迹 326"/>
              <p14:cNvContentPartPr/>
              <p14:nvPr/>
            </p14:nvContentPartPr>
            <p14:xfrm>
              <a:off x="6345555" y="4304029"/>
              <a:ext cx="232410" cy="24066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30"/>
            </p:blipFill>
            <p:spPr>
              <a:xfrm>
                <a:off x="6345555" y="4304029"/>
                <a:ext cx="23241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8" name="墨迹 327"/>
              <p14:cNvContentPartPr/>
              <p14:nvPr/>
            </p14:nvContentPartPr>
            <p14:xfrm>
              <a:off x="4274185" y="5321935"/>
              <a:ext cx="285750" cy="2768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2"/>
            </p:blipFill>
            <p:spPr>
              <a:xfrm>
                <a:off x="4274185" y="5321935"/>
                <a:ext cx="2857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29" name="墨迹 328"/>
              <p14:cNvContentPartPr/>
              <p14:nvPr/>
            </p14:nvContentPartPr>
            <p14:xfrm>
              <a:off x="4595495" y="5455919"/>
              <a:ext cx="544830" cy="2667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34"/>
            </p:blipFill>
            <p:spPr>
              <a:xfrm>
                <a:off x="4595495" y="5455919"/>
                <a:ext cx="5448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30" name="墨迹 329"/>
              <p14:cNvContentPartPr/>
              <p14:nvPr/>
            </p14:nvContentPartPr>
            <p14:xfrm>
              <a:off x="5059680" y="5339715"/>
              <a:ext cx="196850" cy="2413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36"/>
            </p:blipFill>
            <p:spPr>
              <a:xfrm>
                <a:off x="5059680" y="533971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31" name="墨迹 330"/>
              <p14:cNvContentPartPr/>
              <p14:nvPr/>
            </p14:nvContentPartPr>
            <p14:xfrm>
              <a:off x="4782820" y="5170170"/>
              <a:ext cx="170180" cy="21399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38"/>
            </p:blipFill>
            <p:spPr>
              <a:xfrm>
                <a:off x="4782820" y="5170170"/>
                <a:ext cx="1701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32" name="墨迹 331"/>
              <p14:cNvContentPartPr/>
              <p14:nvPr/>
            </p14:nvContentPartPr>
            <p14:xfrm>
              <a:off x="4819015" y="5133975"/>
              <a:ext cx="124460" cy="3619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40"/>
            </p:blipFill>
            <p:spPr>
              <a:xfrm>
                <a:off x="4819015" y="5133975"/>
                <a:ext cx="12446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33" name="墨迹 332"/>
              <p14:cNvContentPartPr/>
              <p14:nvPr/>
            </p14:nvContentPartPr>
            <p14:xfrm>
              <a:off x="4836795" y="5241290"/>
              <a:ext cx="178435" cy="889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42"/>
            </p:blipFill>
            <p:spPr>
              <a:xfrm>
                <a:off x="4836795" y="524129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4" name="墨迹 333"/>
              <p14:cNvContentPartPr/>
              <p14:nvPr/>
            </p14:nvContentPartPr>
            <p14:xfrm>
              <a:off x="5292090" y="5313045"/>
              <a:ext cx="321310" cy="27686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44"/>
            </p:blipFill>
            <p:spPr>
              <a:xfrm>
                <a:off x="5292090" y="5313045"/>
                <a:ext cx="3213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5" name="墨迹 334"/>
              <p14:cNvContentPartPr/>
              <p14:nvPr/>
            </p14:nvContentPartPr>
            <p14:xfrm>
              <a:off x="4265294" y="5741670"/>
              <a:ext cx="231775" cy="26797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46"/>
            </p:blipFill>
            <p:spPr>
              <a:xfrm>
                <a:off x="4265294" y="5741670"/>
                <a:ext cx="2317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6" name="墨迹 335"/>
              <p14:cNvContentPartPr/>
              <p14:nvPr/>
            </p14:nvContentPartPr>
            <p14:xfrm>
              <a:off x="4497070" y="5803900"/>
              <a:ext cx="643255" cy="4445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48"/>
            </p:blipFill>
            <p:spPr>
              <a:xfrm>
                <a:off x="4497070" y="5803900"/>
                <a:ext cx="6432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7" name="墨迹 336"/>
              <p14:cNvContentPartPr/>
              <p14:nvPr/>
            </p14:nvContentPartPr>
            <p14:xfrm>
              <a:off x="5068570" y="5750560"/>
              <a:ext cx="214630" cy="17843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50"/>
            </p:blipFill>
            <p:spPr>
              <a:xfrm>
                <a:off x="5068570" y="5750560"/>
                <a:ext cx="2146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8" name="墨迹 337"/>
              <p14:cNvContentPartPr/>
              <p14:nvPr/>
            </p14:nvContentPartPr>
            <p14:xfrm>
              <a:off x="4729480" y="5643245"/>
              <a:ext cx="223520" cy="21463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52"/>
            </p:blipFill>
            <p:spPr>
              <a:xfrm>
                <a:off x="4729480" y="5643245"/>
                <a:ext cx="22352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9" name="墨迹 338"/>
              <p14:cNvContentPartPr/>
              <p14:nvPr/>
            </p14:nvContentPartPr>
            <p14:xfrm>
              <a:off x="5345430" y="5723890"/>
              <a:ext cx="285750" cy="20510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54"/>
            </p:blipFill>
            <p:spPr>
              <a:xfrm>
                <a:off x="5345430" y="5723890"/>
                <a:ext cx="2857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0" name="墨迹 339"/>
              <p14:cNvContentPartPr/>
              <p14:nvPr/>
            </p14:nvContentPartPr>
            <p14:xfrm>
              <a:off x="4166869" y="6000750"/>
              <a:ext cx="285750" cy="35687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56"/>
            </p:blipFill>
            <p:spPr>
              <a:xfrm>
                <a:off x="4166869" y="6000750"/>
                <a:ext cx="28575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1" name="墨迹 340"/>
              <p14:cNvContentPartPr/>
              <p14:nvPr/>
            </p14:nvContentPartPr>
            <p14:xfrm>
              <a:off x="4514850" y="6116320"/>
              <a:ext cx="464820" cy="2730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58"/>
            </p:blipFill>
            <p:spPr>
              <a:xfrm>
                <a:off x="4514850" y="6116320"/>
                <a:ext cx="46482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2" name="墨迹 341"/>
              <p14:cNvContentPartPr/>
              <p14:nvPr/>
            </p14:nvContentPartPr>
            <p14:xfrm>
              <a:off x="4916804" y="6054090"/>
              <a:ext cx="205740" cy="16954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0"/>
            </p:blipFill>
            <p:spPr>
              <a:xfrm>
                <a:off x="4916804" y="6054090"/>
                <a:ext cx="2057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3" name="墨迹 342"/>
              <p14:cNvContentPartPr/>
              <p14:nvPr/>
            </p14:nvContentPartPr>
            <p14:xfrm>
              <a:off x="4667250" y="5884544"/>
              <a:ext cx="97790" cy="18732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2"/>
            </p:blipFill>
            <p:spPr>
              <a:xfrm>
                <a:off x="4667250" y="5884544"/>
                <a:ext cx="977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4" name="墨迹 343"/>
              <p14:cNvContentPartPr/>
              <p14:nvPr/>
            </p14:nvContentPartPr>
            <p14:xfrm>
              <a:off x="5149215" y="6009640"/>
              <a:ext cx="401955" cy="32131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"/>
            </p:blipFill>
            <p:spPr>
              <a:xfrm>
                <a:off x="5149215" y="6009640"/>
                <a:ext cx="40195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5" name="墨迹 344"/>
              <p14:cNvContentPartPr/>
              <p14:nvPr/>
            </p14:nvContentPartPr>
            <p14:xfrm>
              <a:off x="3354069" y="6098540"/>
              <a:ext cx="723265" cy="2667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"/>
            </p:blipFill>
            <p:spPr>
              <a:xfrm>
                <a:off x="3354069" y="6098540"/>
                <a:ext cx="7232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6" name="墨迹 345"/>
              <p14:cNvContentPartPr/>
              <p14:nvPr/>
            </p14:nvContentPartPr>
            <p14:xfrm>
              <a:off x="3399155" y="5741670"/>
              <a:ext cx="696595" cy="7112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8"/>
            </p:blipFill>
            <p:spPr>
              <a:xfrm>
                <a:off x="3399155" y="5741670"/>
                <a:ext cx="69659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7" name="墨迹 346"/>
              <p14:cNvContentPartPr/>
              <p14:nvPr/>
            </p14:nvContentPartPr>
            <p14:xfrm>
              <a:off x="3434715" y="5366385"/>
              <a:ext cx="580390" cy="6286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70"/>
            </p:blipFill>
            <p:spPr>
              <a:xfrm>
                <a:off x="3434715" y="5366385"/>
                <a:ext cx="58039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48" name="墨迹 347"/>
              <p14:cNvContentPartPr/>
              <p14:nvPr/>
            </p14:nvContentPartPr>
            <p14:xfrm>
              <a:off x="3613150" y="4803775"/>
              <a:ext cx="527050" cy="3556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72"/>
            </p:blipFill>
            <p:spPr>
              <a:xfrm>
                <a:off x="3613150" y="4803775"/>
                <a:ext cx="5270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49" name="墨迹 348"/>
              <p14:cNvContentPartPr/>
              <p14:nvPr/>
            </p14:nvContentPartPr>
            <p14:xfrm>
              <a:off x="6193790" y="5161280"/>
              <a:ext cx="17780" cy="36576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74"/>
            </p:blipFill>
            <p:spPr>
              <a:xfrm>
                <a:off x="6193790" y="5161280"/>
                <a:ext cx="1778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50" name="墨迹 349"/>
              <p14:cNvContentPartPr/>
              <p14:nvPr/>
            </p14:nvContentPartPr>
            <p14:xfrm>
              <a:off x="6122670" y="5232400"/>
              <a:ext cx="53340" cy="444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76"/>
            </p:blipFill>
            <p:spPr>
              <a:xfrm>
                <a:off x="6122670" y="5232400"/>
                <a:ext cx="5334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51" name="墨迹 350"/>
              <p14:cNvContentPartPr/>
              <p14:nvPr/>
            </p14:nvContentPartPr>
            <p14:xfrm>
              <a:off x="6068695" y="5348605"/>
              <a:ext cx="80645" cy="889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78"/>
            </p:blipFill>
            <p:spPr>
              <a:xfrm>
                <a:off x="6068695" y="534860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352" name="墨迹 351"/>
              <p14:cNvContentPartPr/>
              <p14:nvPr/>
            </p14:nvContentPartPr>
            <p14:xfrm>
              <a:off x="6104890" y="5366385"/>
              <a:ext cx="151765" cy="80645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80"/>
            </p:blipFill>
            <p:spPr>
              <a:xfrm>
                <a:off x="6104890" y="5366385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353" name="墨迹 352"/>
              <p14:cNvContentPartPr/>
              <p14:nvPr/>
            </p14:nvContentPartPr>
            <p14:xfrm>
              <a:off x="6327775" y="5161280"/>
              <a:ext cx="53975" cy="36576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82"/>
            </p:blipFill>
            <p:spPr>
              <a:xfrm>
                <a:off x="6327775" y="5161280"/>
                <a:ext cx="5397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354" name="墨迹 353"/>
              <p14:cNvContentPartPr/>
              <p14:nvPr/>
            </p14:nvContentPartPr>
            <p14:xfrm>
              <a:off x="6336665" y="5241290"/>
              <a:ext cx="160655" cy="17843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84"/>
            </p:blipFill>
            <p:spPr>
              <a:xfrm>
                <a:off x="6336665" y="5241290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355" name="墨迹 354"/>
              <p14:cNvContentPartPr/>
              <p14:nvPr/>
            </p14:nvContentPartPr>
            <p14:xfrm>
              <a:off x="6506210" y="5143500"/>
              <a:ext cx="125095" cy="38354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86"/>
            </p:blipFill>
            <p:spPr>
              <a:xfrm>
                <a:off x="6506210" y="5143500"/>
                <a:ext cx="12509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356" name="墨迹 355"/>
              <p14:cNvContentPartPr/>
              <p14:nvPr/>
            </p14:nvContentPartPr>
            <p14:xfrm>
              <a:off x="6649085" y="5241290"/>
              <a:ext cx="161290" cy="5397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88"/>
            </p:blipFill>
            <p:spPr>
              <a:xfrm>
                <a:off x="6649085" y="5241290"/>
                <a:ext cx="1612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357" name="墨迹 356"/>
              <p14:cNvContentPartPr/>
              <p14:nvPr/>
            </p14:nvContentPartPr>
            <p14:xfrm>
              <a:off x="6649085" y="5170170"/>
              <a:ext cx="170180" cy="32131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90"/>
            </p:blipFill>
            <p:spPr>
              <a:xfrm>
                <a:off x="6649085" y="5170170"/>
                <a:ext cx="1701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358" name="墨迹 357"/>
              <p14:cNvContentPartPr/>
              <p14:nvPr/>
            </p14:nvContentPartPr>
            <p14:xfrm>
              <a:off x="6863715" y="5098415"/>
              <a:ext cx="133985" cy="16954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92"/>
            </p:blipFill>
            <p:spPr>
              <a:xfrm>
                <a:off x="6863715" y="5098415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359" name="墨迹 358"/>
              <p14:cNvContentPartPr/>
              <p14:nvPr/>
            </p14:nvContentPartPr>
            <p14:xfrm>
              <a:off x="6943725" y="5196840"/>
              <a:ext cx="27305" cy="6223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94"/>
            </p:blipFill>
            <p:spPr>
              <a:xfrm>
                <a:off x="6943725" y="5196840"/>
                <a:ext cx="273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360" name="墨迹 359"/>
              <p14:cNvContentPartPr/>
              <p14:nvPr/>
            </p14:nvContentPartPr>
            <p14:xfrm>
              <a:off x="6863715" y="5098415"/>
              <a:ext cx="285750" cy="41973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96"/>
            </p:blipFill>
            <p:spPr>
              <a:xfrm>
                <a:off x="6863715" y="5098415"/>
                <a:ext cx="28575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361" name="墨迹 360"/>
              <p14:cNvContentPartPr/>
              <p14:nvPr/>
            </p14:nvContentPartPr>
            <p14:xfrm>
              <a:off x="6193790" y="5634355"/>
              <a:ext cx="196850" cy="9842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98"/>
            </p:blipFill>
            <p:spPr>
              <a:xfrm>
                <a:off x="6193790" y="5634355"/>
                <a:ext cx="196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362" name="墨迹 361"/>
              <p14:cNvContentPartPr/>
              <p14:nvPr/>
            </p14:nvContentPartPr>
            <p14:xfrm>
              <a:off x="6283325" y="5661025"/>
              <a:ext cx="53340" cy="22352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100"/>
            </p:blipFill>
            <p:spPr>
              <a:xfrm>
                <a:off x="6283325" y="5661025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363" name="墨迹 362"/>
              <p14:cNvContentPartPr/>
              <p14:nvPr/>
            </p14:nvContentPartPr>
            <p14:xfrm>
              <a:off x="6292215" y="5732779"/>
              <a:ext cx="89535" cy="3556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102"/>
            </p:blipFill>
            <p:spPr>
              <a:xfrm>
                <a:off x="6292215" y="5732779"/>
                <a:ext cx="895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364" name="墨迹 363"/>
              <p14:cNvContentPartPr/>
              <p14:nvPr/>
            </p14:nvContentPartPr>
            <p14:xfrm>
              <a:off x="6327775" y="5786120"/>
              <a:ext cx="53975" cy="1778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104"/>
            </p:blipFill>
            <p:spPr>
              <a:xfrm>
                <a:off x="6327775" y="5786120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365" name="墨迹 364"/>
              <p14:cNvContentPartPr/>
              <p14:nvPr/>
            </p14:nvContentPartPr>
            <p14:xfrm>
              <a:off x="6184900" y="5866765"/>
              <a:ext cx="26670" cy="10668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106"/>
            </p:blipFill>
            <p:spPr>
              <a:xfrm>
                <a:off x="6184900" y="5866765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366" name="墨迹 365"/>
              <p14:cNvContentPartPr/>
              <p14:nvPr/>
            </p14:nvContentPartPr>
            <p14:xfrm>
              <a:off x="6238875" y="5848350"/>
              <a:ext cx="196215" cy="12509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108"/>
            </p:blipFill>
            <p:spPr>
              <a:xfrm>
                <a:off x="6238875" y="5848350"/>
                <a:ext cx="1962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367" name="墨迹 366"/>
              <p14:cNvContentPartPr/>
              <p14:nvPr/>
            </p14:nvContentPartPr>
            <p14:xfrm>
              <a:off x="6542405" y="5705475"/>
              <a:ext cx="80010" cy="18796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110"/>
            </p:blipFill>
            <p:spPr>
              <a:xfrm>
                <a:off x="6542405" y="5705475"/>
                <a:ext cx="8001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368" name="墨迹 367"/>
              <p14:cNvContentPartPr/>
              <p14:nvPr/>
            </p14:nvContentPartPr>
            <p14:xfrm>
              <a:off x="6577965" y="5786120"/>
              <a:ext cx="178435" cy="16954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112"/>
            </p:blipFill>
            <p:spPr>
              <a:xfrm>
                <a:off x="6577965" y="578612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369" name="墨迹 368"/>
              <p14:cNvContentPartPr/>
              <p14:nvPr/>
            </p14:nvContentPartPr>
            <p14:xfrm>
              <a:off x="6828155" y="5750560"/>
              <a:ext cx="169545" cy="196215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114"/>
            </p:blipFill>
            <p:spPr>
              <a:xfrm>
                <a:off x="6828155" y="5750560"/>
                <a:ext cx="1695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370" name="墨迹 369"/>
              <p14:cNvContentPartPr/>
              <p14:nvPr/>
            </p14:nvContentPartPr>
            <p14:xfrm>
              <a:off x="6819265" y="5678805"/>
              <a:ext cx="115570" cy="2768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116"/>
            </p:blipFill>
            <p:spPr>
              <a:xfrm>
                <a:off x="6819265" y="5678805"/>
                <a:ext cx="1155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371" name="墨迹 370"/>
              <p14:cNvContentPartPr/>
              <p14:nvPr/>
            </p14:nvContentPartPr>
            <p14:xfrm>
              <a:off x="6800850" y="5830569"/>
              <a:ext cx="125095" cy="6286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118"/>
            </p:blipFill>
            <p:spPr>
              <a:xfrm>
                <a:off x="6800850" y="5830569"/>
                <a:ext cx="1250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372" name="墨迹 371"/>
              <p14:cNvContentPartPr/>
              <p14:nvPr/>
            </p14:nvContentPartPr>
            <p14:xfrm>
              <a:off x="7193915" y="5803900"/>
              <a:ext cx="26670" cy="7175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120"/>
            </p:blipFill>
            <p:spPr>
              <a:xfrm>
                <a:off x="7193915" y="5803900"/>
                <a:ext cx="266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373" name="墨迹 372"/>
              <p14:cNvContentPartPr/>
              <p14:nvPr/>
            </p14:nvContentPartPr>
            <p14:xfrm>
              <a:off x="7345679" y="5643245"/>
              <a:ext cx="116205" cy="22352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122"/>
            </p:blipFill>
            <p:spPr>
              <a:xfrm>
                <a:off x="7345679" y="5643245"/>
                <a:ext cx="1162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374" name="墨迹 373"/>
              <p14:cNvContentPartPr/>
              <p14:nvPr/>
            </p14:nvContentPartPr>
            <p14:xfrm>
              <a:off x="7372350" y="5946775"/>
              <a:ext cx="53975" cy="1778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124"/>
            </p:blipFill>
            <p:spPr>
              <a:xfrm>
                <a:off x="7372350" y="5946775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375" name="墨迹 374"/>
              <p14:cNvContentPartPr/>
              <p14:nvPr/>
            </p14:nvContentPartPr>
            <p14:xfrm>
              <a:off x="6193790" y="6170294"/>
              <a:ext cx="133985" cy="2667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126"/>
            </p:blipFill>
            <p:spPr>
              <a:xfrm>
                <a:off x="6193790" y="6170294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376" name="墨迹 375"/>
              <p14:cNvContentPartPr/>
              <p14:nvPr/>
            </p14:nvContentPartPr>
            <p14:xfrm>
              <a:off x="6202680" y="6214745"/>
              <a:ext cx="133985" cy="1778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128"/>
            </p:blipFill>
            <p:spPr>
              <a:xfrm>
                <a:off x="6202680" y="621474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377" name="墨迹 376"/>
              <p14:cNvContentPartPr/>
              <p14:nvPr/>
            </p14:nvContentPartPr>
            <p14:xfrm>
              <a:off x="6301105" y="6080760"/>
              <a:ext cx="133985" cy="18732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130"/>
            </p:blipFill>
            <p:spPr>
              <a:xfrm>
                <a:off x="6301105" y="608076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378" name="墨迹 377"/>
              <p14:cNvContentPartPr/>
              <p14:nvPr/>
            </p14:nvContentPartPr>
            <p14:xfrm>
              <a:off x="6604635" y="6098540"/>
              <a:ext cx="35560" cy="21463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132"/>
            </p:blipFill>
            <p:spPr>
              <a:xfrm>
                <a:off x="6604635" y="6098540"/>
                <a:ext cx="355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379" name="墨迹 378"/>
              <p14:cNvContentPartPr/>
              <p14:nvPr/>
            </p14:nvContentPartPr>
            <p14:xfrm>
              <a:off x="6649085" y="6071869"/>
              <a:ext cx="89535" cy="2857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134"/>
            </p:blipFill>
            <p:spPr>
              <a:xfrm>
                <a:off x="6649085" y="6071869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380" name="墨迹 379"/>
              <p14:cNvContentPartPr/>
              <p14:nvPr/>
            </p14:nvContentPartPr>
            <p14:xfrm>
              <a:off x="6845935" y="6080760"/>
              <a:ext cx="97790" cy="23241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136"/>
            </p:blipFill>
            <p:spPr>
              <a:xfrm>
                <a:off x="6845935" y="6080760"/>
                <a:ext cx="977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381" name="墨迹 380"/>
              <p14:cNvContentPartPr/>
              <p14:nvPr/>
            </p14:nvContentPartPr>
            <p14:xfrm>
              <a:off x="6810375" y="6161405"/>
              <a:ext cx="124460" cy="444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138"/>
            </p:blipFill>
            <p:spPr>
              <a:xfrm>
                <a:off x="6810375" y="6161405"/>
                <a:ext cx="1244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382" name="墨迹 381"/>
              <p14:cNvContentPartPr/>
              <p14:nvPr/>
            </p14:nvContentPartPr>
            <p14:xfrm>
              <a:off x="6837045" y="6259195"/>
              <a:ext cx="80010" cy="889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140"/>
            </p:blipFill>
            <p:spPr>
              <a:xfrm>
                <a:off x="6837045" y="625919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383" name="墨迹 382"/>
              <p14:cNvContentPartPr/>
              <p14:nvPr/>
            </p14:nvContentPartPr>
            <p14:xfrm>
              <a:off x="7024370" y="6045200"/>
              <a:ext cx="98425" cy="27686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142"/>
            </p:blipFill>
            <p:spPr>
              <a:xfrm>
                <a:off x="7024370" y="6045200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384" name="墨迹 383"/>
              <p14:cNvContentPartPr/>
              <p14:nvPr/>
            </p14:nvContentPartPr>
            <p14:xfrm>
              <a:off x="7211694" y="6027420"/>
              <a:ext cx="107315" cy="32131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144"/>
            </p:blipFill>
            <p:spPr>
              <a:xfrm>
                <a:off x="7211694" y="6027420"/>
                <a:ext cx="1073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385" name="墨迹 384"/>
              <p14:cNvContentPartPr/>
              <p14:nvPr/>
            </p14:nvContentPartPr>
            <p14:xfrm>
              <a:off x="7185025" y="6188075"/>
              <a:ext cx="80645" cy="3556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146"/>
            </p:blipFill>
            <p:spPr>
              <a:xfrm>
                <a:off x="7185025" y="6188075"/>
                <a:ext cx="806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386" name="墨迹 385"/>
              <p14:cNvContentPartPr/>
              <p14:nvPr/>
            </p14:nvContentPartPr>
            <p14:xfrm>
              <a:off x="6890385" y="303529"/>
              <a:ext cx="26670" cy="10668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148"/>
            </p:blipFill>
            <p:spPr>
              <a:xfrm>
                <a:off x="6890385" y="303529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387" name="墨迹 386"/>
              <p14:cNvContentPartPr/>
              <p14:nvPr/>
            </p14:nvContentPartPr>
            <p14:xfrm>
              <a:off x="6934835" y="258444"/>
              <a:ext cx="80645" cy="25019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150"/>
            </p:blipFill>
            <p:spPr>
              <a:xfrm>
                <a:off x="6934835" y="258444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388" name="墨迹 387"/>
              <p14:cNvContentPartPr/>
              <p14:nvPr/>
            </p14:nvContentPartPr>
            <p14:xfrm>
              <a:off x="7077710" y="285750"/>
              <a:ext cx="133985" cy="187325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152"/>
            </p:blipFill>
            <p:spPr>
              <a:xfrm>
                <a:off x="7077710" y="28575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389" name="墨迹 388"/>
              <p14:cNvContentPartPr/>
              <p14:nvPr/>
            </p14:nvContentPartPr>
            <p14:xfrm>
              <a:off x="7345679" y="222885"/>
              <a:ext cx="80645" cy="26797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154"/>
            </p:blipFill>
            <p:spPr>
              <a:xfrm>
                <a:off x="7345679" y="222885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390" name="墨迹 389"/>
              <p14:cNvContentPartPr/>
              <p14:nvPr/>
            </p14:nvContentPartPr>
            <p14:xfrm>
              <a:off x="7470775" y="222885"/>
              <a:ext cx="125095" cy="25019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156"/>
            </p:blipFill>
            <p:spPr>
              <a:xfrm>
                <a:off x="7470775" y="222885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91" name="墨迹 390"/>
              <p14:cNvContentPartPr/>
              <p14:nvPr/>
            </p14:nvContentPartPr>
            <p14:xfrm>
              <a:off x="7506335" y="330200"/>
              <a:ext cx="18415" cy="2667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158"/>
            </p:blipFill>
            <p:spPr>
              <a:xfrm>
                <a:off x="7506335" y="330200"/>
                <a:ext cx="184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92" name="墨迹 391"/>
              <p14:cNvContentPartPr/>
              <p14:nvPr/>
            </p14:nvContentPartPr>
            <p14:xfrm>
              <a:off x="7667625" y="312419"/>
              <a:ext cx="26670" cy="36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160"/>
            </p:blipFill>
            <p:spPr>
              <a:xfrm>
                <a:off x="7667625" y="312419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93" name="墨迹 392"/>
              <p14:cNvContentPartPr/>
              <p14:nvPr/>
            </p14:nvContentPartPr>
            <p14:xfrm>
              <a:off x="7658100" y="374650"/>
              <a:ext cx="53975" cy="889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162"/>
            </p:blipFill>
            <p:spPr>
              <a:xfrm>
                <a:off x="7658100" y="37465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94" name="墨迹 393"/>
              <p14:cNvContentPartPr/>
              <p14:nvPr/>
            </p14:nvContentPartPr>
            <p14:xfrm>
              <a:off x="7962265" y="258445"/>
              <a:ext cx="169545" cy="889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164"/>
            </p:blipFill>
            <p:spPr>
              <a:xfrm>
                <a:off x="7962265" y="25844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95" name="墨迹 394"/>
              <p14:cNvContentPartPr/>
              <p14:nvPr/>
            </p14:nvContentPartPr>
            <p14:xfrm>
              <a:off x="7962265" y="222885"/>
              <a:ext cx="169545" cy="29464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166"/>
            </p:blipFill>
            <p:spPr>
              <a:xfrm>
                <a:off x="7962265" y="222885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96" name="墨迹 395"/>
              <p14:cNvContentPartPr/>
              <p14:nvPr/>
            </p14:nvContentPartPr>
            <p14:xfrm>
              <a:off x="8167370" y="213994"/>
              <a:ext cx="160655" cy="14287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168"/>
            </p:blipFill>
            <p:spPr>
              <a:xfrm>
                <a:off x="8167370" y="213994"/>
                <a:ext cx="1606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97" name="墨迹 396"/>
              <p14:cNvContentPartPr/>
              <p14:nvPr/>
            </p14:nvContentPartPr>
            <p14:xfrm>
              <a:off x="8158480" y="347979"/>
              <a:ext cx="142875" cy="19621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170"/>
            </p:blipFill>
            <p:spPr>
              <a:xfrm>
                <a:off x="8158480" y="347979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98" name="墨迹 397"/>
              <p14:cNvContentPartPr/>
              <p14:nvPr/>
            </p14:nvContentPartPr>
            <p14:xfrm>
              <a:off x="8248015" y="392430"/>
              <a:ext cx="8890" cy="53975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172"/>
            </p:blipFill>
            <p:spPr>
              <a:xfrm>
                <a:off x="8248015" y="392430"/>
                <a:ext cx="88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99" name="墨迹 398"/>
              <p14:cNvContentPartPr/>
              <p14:nvPr/>
            </p14:nvContentPartPr>
            <p14:xfrm>
              <a:off x="8319135" y="356870"/>
              <a:ext cx="107315" cy="205105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174"/>
            </p:blipFill>
            <p:spPr>
              <a:xfrm>
                <a:off x="8319135" y="356870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400" name="墨迹 399"/>
              <p14:cNvContentPartPr/>
              <p14:nvPr/>
            </p14:nvContentPartPr>
            <p14:xfrm>
              <a:off x="8533765" y="303530"/>
              <a:ext cx="142875" cy="187325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176"/>
            </p:blipFill>
            <p:spPr>
              <a:xfrm>
                <a:off x="8533765" y="30353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401" name="墨迹 400"/>
              <p14:cNvContentPartPr/>
              <p14:nvPr/>
            </p14:nvContentPartPr>
            <p14:xfrm>
              <a:off x="8542654" y="392429"/>
              <a:ext cx="71120" cy="116205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178"/>
            </p:blipFill>
            <p:spPr>
              <a:xfrm>
                <a:off x="8542654" y="392429"/>
                <a:ext cx="711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402" name="墨迹 401"/>
              <p14:cNvContentPartPr/>
              <p14:nvPr/>
            </p14:nvContentPartPr>
            <p14:xfrm>
              <a:off x="8738870" y="365760"/>
              <a:ext cx="214630" cy="3556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180"/>
            </p:blipFill>
            <p:spPr>
              <a:xfrm>
                <a:off x="8738870" y="365760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403" name="墨迹 402"/>
              <p14:cNvContentPartPr/>
              <p14:nvPr/>
            </p14:nvContentPartPr>
            <p14:xfrm>
              <a:off x="8872854" y="312419"/>
              <a:ext cx="151765" cy="18732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182"/>
            </p:blipFill>
            <p:spPr>
              <a:xfrm>
                <a:off x="8872854" y="312419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404" name="墨迹 403"/>
              <p14:cNvContentPartPr/>
              <p14:nvPr/>
            </p14:nvContentPartPr>
            <p14:xfrm>
              <a:off x="9077960" y="285750"/>
              <a:ext cx="196850" cy="258445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184"/>
            </p:blipFill>
            <p:spPr>
              <a:xfrm>
                <a:off x="9077960" y="285750"/>
                <a:ext cx="1968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405" name="墨迹 404"/>
              <p14:cNvContentPartPr/>
              <p14:nvPr/>
            </p14:nvContentPartPr>
            <p14:xfrm>
              <a:off x="9292590" y="437515"/>
              <a:ext cx="125095" cy="2667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186"/>
            </p:blipFill>
            <p:spPr>
              <a:xfrm>
                <a:off x="9292590" y="43751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406" name="墨迹 405"/>
              <p14:cNvContentPartPr/>
              <p14:nvPr/>
            </p14:nvContentPartPr>
            <p14:xfrm>
              <a:off x="9345930" y="428625"/>
              <a:ext cx="53975" cy="160655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188"/>
            </p:blipFill>
            <p:spPr>
              <a:xfrm>
                <a:off x="9345930" y="428625"/>
                <a:ext cx="539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407" name="墨迹 406"/>
              <p14:cNvContentPartPr/>
              <p14:nvPr/>
            </p14:nvContentPartPr>
            <p14:xfrm>
              <a:off x="9640570" y="321310"/>
              <a:ext cx="98425" cy="32131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190"/>
            </p:blipFill>
            <p:spPr>
              <a:xfrm>
                <a:off x="9640570" y="321310"/>
                <a:ext cx="9842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408" name="墨迹 407"/>
              <p14:cNvContentPartPr/>
              <p14:nvPr/>
            </p14:nvContentPartPr>
            <p14:xfrm>
              <a:off x="9756775" y="392430"/>
              <a:ext cx="116205" cy="23241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192"/>
            </p:blipFill>
            <p:spPr>
              <a:xfrm>
                <a:off x="9756775" y="392430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409" name="墨迹 408"/>
              <p14:cNvContentPartPr/>
              <p14:nvPr/>
            </p14:nvContentPartPr>
            <p14:xfrm>
              <a:off x="9792335" y="526415"/>
              <a:ext cx="107315" cy="889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194"/>
            </p:blipFill>
            <p:spPr>
              <a:xfrm>
                <a:off x="9792335" y="52641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410" name="墨迹 409"/>
              <p14:cNvContentPartPr/>
              <p14:nvPr/>
            </p14:nvContentPartPr>
            <p14:xfrm>
              <a:off x="9801225" y="615950"/>
              <a:ext cx="36195" cy="36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196"/>
            </p:blipFill>
            <p:spPr>
              <a:xfrm>
                <a:off x="9801225" y="615950"/>
                <a:ext cx="361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411" name="墨迹 410"/>
              <p14:cNvContentPartPr/>
              <p14:nvPr/>
            </p14:nvContentPartPr>
            <p14:xfrm>
              <a:off x="9810750" y="687070"/>
              <a:ext cx="106680" cy="889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198"/>
            </p:blipFill>
            <p:spPr>
              <a:xfrm>
                <a:off x="9810750" y="687070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412" name="墨迹 411"/>
              <p14:cNvContentPartPr/>
              <p14:nvPr/>
            </p14:nvContentPartPr>
            <p14:xfrm>
              <a:off x="9971404" y="437515"/>
              <a:ext cx="160655" cy="1778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200"/>
            </p:blipFill>
            <p:spPr>
              <a:xfrm>
                <a:off x="9971404" y="43751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413" name="墨迹 412"/>
              <p14:cNvContentPartPr/>
              <p14:nvPr/>
            </p14:nvContentPartPr>
            <p14:xfrm>
              <a:off x="10042525" y="374650"/>
              <a:ext cx="35560" cy="125095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202"/>
            </p:blipFill>
            <p:spPr>
              <a:xfrm>
                <a:off x="10042525" y="37465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414" name="墨迹 413"/>
              <p14:cNvContentPartPr/>
              <p14:nvPr/>
            </p14:nvContentPartPr>
            <p14:xfrm>
              <a:off x="9989185" y="365760"/>
              <a:ext cx="178435" cy="26797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204"/>
            </p:blipFill>
            <p:spPr>
              <a:xfrm>
                <a:off x="9989185" y="365760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415" name="墨迹 414"/>
              <p14:cNvContentPartPr/>
              <p14:nvPr/>
            </p14:nvContentPartPr>
            <p14:xfrm>
              <a:off x="10051415" y="553085"/>
              <a:ext cx="26670" cy="16129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206"/>
            </p:blipFill>
            <p:spPr>
              <a:xfrm>
                <a:off x="10051415" y="553085"/>
                <a:ext cx="2667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416" name="墨迹 415"/>
              <p14:cNvContentPartPr/>
              <p14:nvPr/>
            </p14:nvContentPartPr>
            <p14:xfrm>
              <a:off x="7113905" y="981710"/>
              <a:ext cx="222885" cy="313055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208"/>
            </p:blipFill>
            <p:spPr>
              <a:xfrm>
                <a:off x="7113905" y="981710"/>
                <a:ext cx="22288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417" name="墨迹 416"/>
              <p14:cNvContentPartPr/>
              <p14:nvPr/>
            </p14:nvContentPartPr>
            <p14:xfrm>
              <a:off x="7452994" y="1124585"/>
              <a:ext cx="250190" cy="27305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210"/>
            </p:blipFill>
            <p:spPr>
              <a:xfrm>
                <a:off x="7452994" y="1124585"/>
                <a:ext cx="2501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418" name="墨迹 417"/>
              <p14:cNvContentPartPr/>
              <p14:nvPr/>
            </p14:nvContentPartPr>
            <p14:xfrm>
              <a:off x="7649210" y="1044575"/>
              <a:ext cx="214630" cy="187325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212"/>
            </p:blipFill>
            <p:spPr>
              <a:xfrm>
                <a:off x="7649210" y="1044575"/>
                <a:ext cx="2146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419" name="墨迹 418"/>
              <p14:cNvContentPartPr/>
              <p14:nvPr/>
            </p14:nvContentPartPr>
            <p14:xfrm>
              <a:off x="6800850" y="1062355"/>
              <a:ext cx="196850" cy="1778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214"/>
            </p:blipFill>
            <p:spPr>
              <a:xfrm>
                <a:off x="6800850" y="1062355"/>
                <a:ext cx="1968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420" name="墨迹 419"/>
              <p14:cNvContentPartPr/>
              <p14:nvPr/>
            </p14:nvContentPartPr>
            <p14:xfrm>
              <a:off x="6962140" y="1017905"/>
              <a:ext cx="115570" cy="142875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216"/>
            </p:blipFill>
            <p:spPr>
              <a:xfrm>
                <a:off x="6962140" y="1017905"/>
                <a:ext cx="1155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421" name="墨迹 420"/>
              <p14:cNvContentPartPr/>
              <p14:nvPr/>
            </p14:nvContentPartPr>
            <p14:xfrm>
              <a:off x="7452995" y="838835"/>
              <a:ext cx="205105" cy="17907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218"/>
            </p:blipFill>
            <p:spPr>
              <a:xfrm>
                <a:off x="7452995" y="838835"/>
                <a:ext cx="2051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422" name="墨迹 421"/>
              <p14:cNvContentPartPr/>
              <p14:nvPr/>
            </p14:nvContentPartPr>
            <p14:xfrm>
              <a:off x="8096250" y="1000125"/>
              <a:ext cx="142875" cy="187325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220"/>
            </p:blipFill>
            <p:spPr>
              <a:xfrm>
                <a:off x="8096250" y="100012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423" name="墨迹 422"/>
              <p14:cNvContentPartPr/>
              <p14:nvPr/>
            </p14:nvContentPartPr>
            <p14:xfrm>
              <a:off x="8006715" y="928370"/>
              <a:ext cx="356870" cy="366395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222"/>
            </p:blipFill>
            <p:spPr>
              <a:xfrm>
                <a:off x="8006715" y="928370"/>
                <a:ext cx="356870" cy="366395"/>
              </a:xfrm>
              <a:prstGeom prst="rect"/>
            </p:spPr>
          </p:pic>
        </mc:Fallback>
      </mc:AlternateContent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2882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2883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2884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885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886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2887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88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889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2890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91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892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2893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94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895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2896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97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898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2899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00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01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2902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03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04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2905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06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07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2908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09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10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2911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12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13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2914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15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16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2917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18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19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2920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21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22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2923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24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25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2926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27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28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2929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30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31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2932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33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34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2935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36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37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2938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39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40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2941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42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43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2944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45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46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2947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48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49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2950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51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52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2953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54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55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2956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57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58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2959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60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61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2962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63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64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2965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66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67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2968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69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70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2971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72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73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2974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75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76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2977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78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79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2980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81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82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2983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84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85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2986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87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88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2989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90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91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2992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93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94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2995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996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997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2998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999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00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3001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02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03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3004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05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06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3007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08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09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3010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11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12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3013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14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15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3016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17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18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3019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20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21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3022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23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24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3025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26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27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3028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29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30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3031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32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33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3034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35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36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3037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38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39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3040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41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42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3043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44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45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3046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47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48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3049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50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51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3052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53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054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3055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056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3057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601" name="墨迹 600"/>
              <p14:cNvContentPartPr/>
              <p14:nvPr/>
            </p14:nvContentPartPr>
            <p14:xfrm>
              <a:off x="2657475" y="1178560"/>
              <a:ext cx="419735" cy="312420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224"/>
            </p:blipFill>
            <p:spPr>
              <a:xfrm>
                <a:off x="2657475" y="1178560"/>
                <a:ext cx="41973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602" name="墨迹 601"/>
              <p14:cNvContentPartPr/>
              <p14:nvPr/>
            </p14:nvContentPartPr>
            <p14:xfrm>
              <a:off x="2228850" y="1419225"/>
              <a:ext cx="464820" cy="1018540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226"/>
            </p:blipFill>
            <p:spPr>
              <a:xfrm>
                <a:off x="2228850" y="1419225"/>
                <a:ext cx="464820" cy="1018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603" name="墨迹 602"/>
              <p14:cNvContentPartPr/>
              <p14:nvPr/>
            </p14:nvContentPartPr>
            <p14:xfrm>
              <a:off x="3916679" y="2383790"/>
              <a:ext cx="401955" cy="330835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228"/>
            </p:blipFill>
            <p:spPr>
              <a:xfrm>
                <a:off x="3916679" y="2383790"/>
                <a:ext cx="40195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604" name="墨迹 603"/>
              <p14:cNvContentPartPr/>
              <p14:nvPr/>
            </p14:nvContentPartPr>
            <p14:xfrm>
              <a:off x="4265295" y="2286000"/>
              <a:ext cx="2205355" cy="151765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230"/>
            </p:blipFill>
            <p:spPr>
              <a:xfrm>
                <a:off x="4265295" y="2286000"/>
                <a:ext cx="22053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605" name="墨迹 604"/>
              <p14:cNvContentPartPr/>
              <p14:nvPr/>
            </p14:nvContentPartPr>
            <p14:xfrm>
              <a:off x="6461760" y="2187575"/>
              <a:ext cx="107315" cy="133985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232"/>
            </p:blipFill>
            <p:spPr>
              <a:xfrm>
                <a:off x="6461760" y="2187575"/>
                <a:ext cx="1073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606" name="墨迹 605"/>
              <p14:cNvContentPartPr/>
              <p14:nvPr/>
            </p14:nvContentPartPr>
            <p14:xfrm>
              <a:off x="6640195" y="2232025"/>
              <a:ext cx="133985" cy="187325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234"/>
            </p:blipFill>
            <p:spPr>
              <a:xfrm>
                <a:off x="6640195" y="2232025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607" name="墨迹 606"/>
              <p14:cNvContentPartPr/>
              <p14:nvPr/>
            </p14:nvContentPartPr>
            <p14:xfrm>
              <a:off x="6881495" y="2267585"/>
              <a:ext cx="80645" cy="8890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236"/>
            </p:blipFill>
            <p:spPr>
              <a:xfrm>
                <a:off x="6881495" y="226758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608" name="墨迹 607"/>
              <p14:cNvContentPartPr/>
              <p14:nvPr/>
            </p14:nvContentPartPr>
            <p14:xfrm>
              <a:off x="6890385" y="2312669"/>
              <a:ext cx="107315" cy="36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238"/>
            </p:blipFill>
            <p:spPr>
              <a:xfrm>
                <a:off x="6890385" y="2312669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609" name="墨迹 608"/>
              <p14:cNvContentPartPr/>
              <p14:nvPr/>
            </p14:nvContentPartPr>
            <p14:xfrm>
              <a:off x="6997700" y="2160905"/>
              <a:ext cx="125095" cy="222885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240"/>
            </p:blipFill>
            <p:spPr>
              <a:xfrm>
                <a:off x="6997700" y="2160905"/>
                <a:ext cx="12509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610" name="墨迹 609"/>
              <p14:cNvContentPartPr/>
              <p14:nvPr/>
            </p14:nvContentPartPr>
            <p14:xfrm>
              <a:off x="1800225" y="5447029"/>
              <a:ext cx="1491615" cy="446405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242"/>
            </p:blipFill>
            <p:spPr>
              <a:xfrm>
                <a:off x="1800225" y="5447029"/>
                <a:ext cx="149161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611" name="墨迹 610"/>
              <p14:cNvContentPartPr/>
              <p14:nvPr/>
            </p14:nvContentPartPr>
            <p14:xfrm>
              <a:off x="7202804" y="2124710"/>
              <a:ext cx="151765" cy="28575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244"/>
            </p:blipFill>
            <p:spPr>
              <a:xfrm>
                <a:off x="7202804" y="2124710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612" name="墨迹 611"/>
              <p14:cNvContentPartPr/>
              <p14:nvPr/>
            </p14:nvContentPartPr>
            <p14:xfrm>
              <a:off x="7256779" y="2098040"/>
              <a:ext cx="62230" cy="1778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246"/>
            </p:blipFill>
            <p:spPr>
              <a:xfrm>
                <a:off x="7256779" y="2098040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613" name="墨迹 612"/>
              <p14:cNvContentPartPr/>
              <p14:nvPr/>
            </p14:nvContentPartPr>
            <p14:xfrm>
              <a:off x="7274560" y="2187575"/>
              <a:ext cx="169545" cy="3556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248"/>
            </p:blipFill>
            <p:spPr>
              <a:xfrm>
                <a:off x="7274560" y="2187575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614" name="墨迹 613"/>
              <p14:cNvContentPartPr/>
              <p14:nvPr/>
            </p14:nvContentPartPr>
            <p14:xfrm>
              <a:off x="4318635" y="347980"/>
              <a:ext cx="142875" cy="366395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250"/>
            </p:blipFill>
            <p:spPr>
              <a:xfrm>
                <a:off x="4318635" y="347980"/>
                <a:ext cx="14287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615" name="墨迹 614"/>
              <p14:cNvContentPartPr/>
              <p14:nvPr/>
            </p14:nvContentPartPr>
            <p14:xfrm>
              <a:off x="4434840" y="410210"/>
              <a:ext cx="142875" cy="24130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252"/>
            </p:blipFill>
            <p:spPr>
              <a:xfrm>
                <a:off x="4434840" y="410210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616" name="墨迹 615"/>
              <p14:cNvContentPartPr/>
              <p14:nvPr/>
            </p14:nvContentPartPr>
            <p14:xfrm>
              <a:off x="4479290" y="490855"/>
              <a:ext cx="116205" cy="2667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254"/>
            </p:blipFill>
            <p:spPr>
              <a:xfrm>
                <a:off x="4479290" y="49085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617" name="墨迹 616"/>
              <p14:cNvContentPartPr/>
              <p14:nvPr/>
            </p14:nvContentPartPr>
            <p14:xfrm>
              <a:off x="4604385" y="481965"/>
              <a:ext cx="89535" cy="116205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256"/>
            </p:blipFill>
            <p:spPr>
              <a:xfrm>
                <a:off x="4604385" y="48196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618" name="墨迹 617"/>
              <p14:cNvContentPartPr/>
              <p14:nvPr/>
            </p14:nvContentPartPr>
            <p14:xfrm>
              <a:off x="4685030" y="437515"/>
              <a:ext cx="125095" cy="36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258"/>
            </p:blipFill>
            <p:spPr>
              <a:xfrm>
                <a:off x="4685030" y="43751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619" name="墨迹 618"/>
              <p14:cNvContentPartPr/>
              <p14:nvPr/>
            </p14:nvContentPartPr>
            <p14:xfrm>
              <a:off x="4747260" y="455295"/>
              <a:ext cx="17780" cy="116205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260"/>
            </p:blipFill>
            <p:spPr>
              <a:xfrm>
                <a:off x="4747260" y="455295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620" name="墨迹 619"/>
              <p14:cNvContentPartPr/>
              <p14:nvPr/>
            </p14:nvContentPartPr>
            <p14:xfrm>
              <a:off x="4819015" y="464185"/>
              <a:ext cx="106680" cy="9779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262"/>
            </p:blipFill>
            <p:spPr>
              <a:xfrm>
                <a:off x="4819015" y="464185"/>
                <a:ext cx="1066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621" name="墨迹 620"/>
              <p14:cNvContentPartPr/>
              <p14:nvPr/>
            </p14:nvContentPartPr>
            <p14:xfrm>
              <a:off x="8881745" y="1089025"/>
              <a:ext cx="160655" cy="178435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264"/>
            </p:blipFill>
            <p:spPr>
              <a:xfrm>
                <a:off x="8881745" y="108902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622" name="墨迹 621"/>
              <p14:cNvContentPartPr/>
              <p14:nvPr/>
            </p14:nvContentPartPr>
            <p14:xfrm>
              <a:off x="9131935" y="1115695"/>
              <a:ext cx="116205" cy="1778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266"/>
            </p:blipFill>
            <p:spPr>
              <a:xfrm>
                <a:off x="9131935" y="111569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623" name="墨迹 622"/>
              <p14:cNvContentPartPr/>
              <p14:nvPr/>
            </p14:nvContentPartPr>
            <p14:xfrm>
              <a:off x="9149715" y="1160780"/>
              <a:ext cx="107315" cy="889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268"/>
            </p:blipFill>
            <p:spPr>
              <a:xfrm>
                <a:off x="9149715" y="116078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624" name="墨迹 623"/>
              <p14:cNvContentPartPr/>
              <p14:nvPr/>
            </p14:nvContentPartPr>
            <p14:xfrm>
              <a:off x="9257029" y="1026795"/>
              <a:ext cx="151765" cy="205105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270"/>
            </p:blipFill>
            <p:spPr>
              <a:xfrm>
                <a:off x="9257029" y="1026795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625" name="墨迹 624"/>
              <p14:cNvContentPartPr/>
              <p14:nvPr/>
            </p14:nvContentPartPr>
            <p14:xfrm>
              <a:off x="9533890" y="972820"/>
              <a:ext cx="151765" cy="313055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272"/>
            </p:blipFill>
            <p:spPr>
              <a:xfrm>
                <a:off x="9533890" y="972820"/>
                <a:ext cx="15176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626" name="墨迹 625"/>
              <p14:cNvContentPartPr/>
              <p14:nvPr/>
            </p14:nvContentPartPr>
            <p14:xfrm>
              <a:off x="9605010" y="972820"/>
              <a:ext cx="133985" cy="1778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274"/>
            </p:blipFill>
            <p:spPr>
              <a:xfrm>
                <a:off x="9605010" y="97282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627" name="墨迹 626"/>
              <p14:cNvContentPartPr/>
              <p14:nvPr/>
            </p14:nvContentPartPr>
            <p14:xfrm>
              <a:off x="9631680" y="1089025"/>
              <a:ext cx="133985" cy="889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276"/>
            </p:blipFill>
            <p:spPr>
              <a:xfrm>
                <a:off x="9631680" y="108902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628" name="墨迹 627"/>
              <p14:cNvContentPartPr/>
              <p14:nvPr/>
            </p14:nvContentPartPr>
            <p14:xfrm>
              <a:off x="7176135" y="1035685"/>
              <a:ext cx="98425" cy="205105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278"/>
            </p:blipFill>
            <p:spPr>
              <a:xfrm>
                <a:off x="7176135" y="1035685"/>
                <a:ext cx="98425" cy="205105"/>
              </a:xfrm>
              <a:prstGeom prst="rect"/>
            </p:spPr>
          </p:pic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7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7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80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13" name="墨迹 312"/>
              <p14:cNvContentPartPr/>
              <p14:nvPr/>
            </p14:nvContentPartPr>
            <p14:xfrm>
              <a:off x="4247515" y="4643119"/>
              <a:ext cx="365760" cy="39306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"/>
            </p:blipFill>
            <p:spPr>
              <a:xfrm>
                <a:off x="4247515" y="4643119"/>
                <a:ext cx="36576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14" name="墨迹 313"/>
              <p14:cNvContentPartPr/>
              <p14:nvPr/>
            </p14:nvContentPartPr>
            <p14:xfrm>
              <a:off x="4648835" y="4732655"/>
              <a:ext cx="232410" cy="5334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4"/>
            </p:blipFill>
            <p:spPr>
              <a:xfrm>
                <a:off x="4648835" y="4732655"/>
                <a:ext cx="2324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15" name="墨迹 314"/>
              <p14:cNvContentPartPr/>
              <p14:nvPr/>
            </p14:nvContentPartPr>
            <p14:xfrm>
              <a:off x="4845685" y="4678680"/>
              <a:ext cx="205105" cy="1968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"/>
            </p:blipFill>
            <p:spPr>
              <a:xfrm>
                <a:off x="4845685" y="4678680"/>
                <a:ext cx="2051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16" name="墨迹 315"/>
              <p14:cNvContentPartPr/>
              <p14:nvPr/>
            </p14:nvContentPartPr>
            <p14:xfrm>
              <a:off x="4685029" y="4438015"/>
              <a:ext cx="196215" cy="1873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8"/>
            </p:blipFill>
            <p:spPr>
              <a:xfrm>
                <a:off x="4685029" y="4438015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17" name="墨迹 316"/>
              <p14:cNvContentPartPr/>
              <p14:nvPr/>
            </p14:nvContentPartPr>
            <p14:xfrm>
              <a:off x="4711700" y="4375150"/>
              <a:ext cx="142875" cy="5397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10"/>
            </p:blipFill>
            <p:spPr>
              <a:xfrm>
                <a:off x="4711700" y="4375150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18" name="墨迹 317"/>
              <p14:cNvContentPartPr/>
              <p14:nvPr/>
            </p14:nvContentPartPr>
            <p14:xfrm>
              <a:off x="4720590" y="4455794"/>
              <a:ext cx="169545" cy="2667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12"/>
            </p:blipFill>
            <p:spPr>
              <a:xfrm>
                <a:off x="4720590" y="4455794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19" name="墨迹 318"/>
              <p14:cNvContentPartPr/>
              <p14:nvPr/>
            </p14:nvContentPartPr>
            <p14:xfrm>
              <a:off x="5122545" y="4562475"/>
              <a:ext cx="365760" cy="41084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14"/>
            </p:blipFill>
            <p:spPr>
              <a:xfrm>
                <a:off x="5122545" y="4562475"/>
                <a:ext cx="36576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20" name="墨迹 319"/>
              <p14:cNvContentPartPr/>
              <p14:nvPr/>
            </p14:nvContentPartPr>
            <p14:xfrm>
              <a:off x="5577840" y="4705350"/>
              <a:ext cx="294640" cy="3619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16"/>
            </p:blipFill>
            <p:spPr>
              <a:xfrm>
                <a:off x="5577840" y="4705350"/>
                <a:ext cx="29464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21" name="墨迹 320"/>
              <p14:cNvContentPartPr/>
              <p14:nvPr/>
            </p14:nvContentPartPr>
            <p14:xfrm>
              <a:off x="5836920" y="4625340"/>
              <a:ext cx="133985" cy="17843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8"/>
            </p:blipFill>
            <p:spPr>
              <a:xfrm>
                <a:off x="5836920" y="462534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22" name="墨迹 321"/>
              <p14:cNvContentPartPr/>
              <p14:nvPr/>
            </p14:nvContentPartPr>
            <p14:xfrm>
              <a:off x="5657850" y="4464685"/>
              <a:ext cx="107315" cy="1606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0"/>
            </p:blipFill>
            <p:spPr>
              <a:xfrm>
                <a:off x="5657850" y="446468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23" name="墨迹 322"/>
              <p14:cNvContentPartPr/>
              <p14:nvPr/>
            </p14:nvContentPartPr>
            <p14:xfrm>
              <a:off x="6006465" y="4562475"/>
              <a:ext cx="276860" cy="33972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2"/>
            </p:blipFill>
            <p:spPr>
              <a:xfrm>
                <a:off x="6006465" y="4562475"/>
                <a:ext cx="27686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24" name="墨迹 323"/>
              <p14:cNvContentPartPr/>
              <p14:nvPr/>
            </p14:nvContentPartPr>
            <p14:xfrm>
              <a:off x="6318885" y="4705350"/>
              <a:ext cx="214630" cy="952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4"/>
            </p:blipFill>
            <p:spPr>
              <a:xfrm>
                <a:off x="6318885" y="4705350"/>
                <a:ext cx="21463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25" name="墨迹 324"/>
              <p14:cNvContentPartPr/>
              <p14:nvPr/>
            </p14:nvContentPartPr>
            <p14:xfrm>
              <a:off x="6470650" y="4625340"/>
              <a:ext cx="187325" cy="19621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6"/>
            </p:blipFill>
            <p:spPr>
              <a:xfrm>
                <a:off x="6470650" y="4625340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26" name="墨迹 325"/>
              <p14:cNvContentPartPr/>
              <p14:nvPr/>
            </p14:nvContentPartPr>
            <p14:xfrm>
              <a:off x="6631305" y="4580890"/>
              <a:ext cx="330835" cy="32131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8"/>
            </p:blipFill>
            <p:spPr>
              <a:xfrm>
                <a:off x="6631305" y="4580890"/>
                <a:ext cx="3308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7" name="墨迹 326"/>
              <p14:cNvContentPartPr/>
              <p14:nvPr/>
            </p14:nvContentPartPr>
            <p14:xfrm>
              <a:off x="6345555" y="4304029"/>
              <a:ext cx="232410" cy="24066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30"/>
            </p:blipFill>
            <p:spPr>
              <a:xfrm>
                <a:off x="6345555" y="4304029"/>
                <a:ext cx="23241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8" name="墨迹 327"/>
              <p14:cNvContentPartPr/>
              <p14:nvPr/>
            </p14:nvContentPartPr>
            <p14:xfrm>
              <a:off x="4274185" y="5321935"/>
              <a:ext cx="285750" cy="2768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2"/>
            </p:blipFill>
            <p:spPr>
              <a:xfrm>
                <a:off x="4274185" y="5321935"/>
                <a:ext cx="2857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29" name="墨迹 328"/>
              <p14:cNvContentPartPr/>
              <p14:nvPr/>
            </p14:nvContentPartPr>
            <p14:xfrm>
              <a:off x="4595495" y="5455919"/>
              <a:ext cx="544830" cy="2667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34"/>
            </p:blipFill>
            <p:spPr>
              <a:xfrm>
                <a:off x="4595495" y="5455919"/>
                <a:ext cx="5448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30" name="墨迹 329"/>
              <p14:cNvContentPartPr/>
              <p14:nvPr/>
            </p14:nvContentPartPr>
            <p14:xfrm>
              <a:off x="5059680" y="5339715"/>
              <a:ext cx="196850" cy="2413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36"/>
            </p:blipFill>
            <p:spPr>
              <a:xfrm>
                <a:off x="5059680" y="533971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31" name="墨迹 330"/>
              <p14:cNvContentPartPr/>
              <p14:nvPr/>
            </p14:nvContentPartPr>
            <p14:xfrm>
              <a:off x="4782820" y="5170170"/>
              <a:ext cx="170180" cy="21399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38"/>
            </p:blipFill>
            <p:spPr>
              <a:xfrm>
                <a:off x="4782820" y="5170170"/>
                <a:ext cx="1701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32" name="墨迹 331"/>
              <p14:cNvContentPartPr/>
              <p14:nvPr/>
            </p14:nvContentPartPr>
            <p14:xfrm>
              <a:off x="4819015" y="5133975"/>
              <a:ext cx="124460" cy="3619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40"/>
            </p:blipFill>
            <p:spPr>
              <a:xfrm>
                <a:off x="4819015" y="5133975"/>
                <a:ext cx="12446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33" name="墨迹 332"/>
              <p14:cNvContentPartPr/>
              <p14:nvPr/>
            </p14:nvContentPartPr>
            <p14:xfrm>
              <a:off x="4836795" y="5241290"/>
              <a:ext cx="178435" cy="889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42"/>
            </p:blipFill>
            <p:spPr>
              <a:xfrm>
                <a:off x="4836795" y="524129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4" name="墨迹 333"/>
              <p14:cNvContentPartPr/>
              <p14:nvPr/>
            </p14:nvContentPartPr>
            <p14:xfrm>
              <a:off x="5292090" y="5313045"/>
              <a:ext cx="321310" cy="27686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44"/>
            </p:blipFill>
            <p:spPr>
              <a:xfrm>
                <a:off x="5292090" y="5313045"/>
                <a:ext cx="3213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5" name="墨迹 334"/>
              <p14:cNvContentPartPr/>
              <p14:nvPr/>
            </p14:nvContentPartPr>
            <p14:xfrm>
              <a:off x="4265294" y="5741670"/>
              <a:ext cx="231775" cy="26797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46"/>
            </p:blipFill>
            <p:spPr>
              <a:xfrm>
                <a:off x="4265294" y="5741670"/>
                <a:ext cx="2317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6" name="墨迹 335"/>
              <p14:cNvContentPartPr/>
              <p14:nvPr/>
            </p14:nvContentPartPr>
            <p14:xfrm>
              <a:off x="4497070" y="5803900"/>
              <a:ext cx="643255" cy="4445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48"/>
            </p:blipFill>
            <p:spPr>
              <a:xfrm>
                <a:off x="4497070" y="5803900"/>
                <a:ext cx="6432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7" name="墨迹 336"/>
              <p14:cNvContentPartPr/>
              <p14:nvPr/>
            </p14:nvContentPartPr>
            <p14:xfrm>
              <a:off x="5068570" y="5750560"/>
              <a:ext cx="214630" cy="17843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50"/>
            </p:blipFill>
            <p:spPr>
              <a:xfrm>
                <a:off x="5068570" y="5750560"/>
                <a:ext cx="2146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8" name="墨迹 337"/>
              <p14:cNvContentPartPr/>
              <p14:nvPr/>
            </p14:nvContentPartPr>
            <p14:xfrm>
              <a:off x="4729480" y="5643245"/>
              <a:ext cx="223520" cy="21463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52"/>
            </p:blipFill>
            <p:spPr>
              <a:xfrm>
                <a:off x="4729480" y="5643245"/>
                <a:ext cx="22352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9" name="墨迹 338"/>
              <p14:cNvContentPartPr/>
              <p14:nvPr/>
            </p14:nvContentPartPr>
            <p14:xfrm>
              <a:off x="5345430" y="5723890"/>
              <a:ext cx="285750" cy="20510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54"/>
            </p:blipFill>
            <p:spPr>
              <a:xfrm>
                <a:off x="5345430" y="5723890"/>
                <a:ext cx="2857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0" name="墨迹 339"/>
              <p14:cNvContentPartPr/>
              <p14:nvPr/>
            </p14:nvContentPartPr>
            <p14:xfrm>
              <a:off x="4166869" y="6000750"/>
              <a:ext cx="285750" cy="35687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56"/>
            </p:blipFill>
            <p:spPr>
              <a:xfrm>
                <a:off x="4166869" y="6000750"/>
                <a:ext cx="28575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1" name="墨迹 340"/>
              <p14:cNvContentPartPr/>
              <p14:nvPr/>
            </p14:nvContentPartPr>
            <p14:xfrm>
              <a:off x="4514850" y="6116320"/>
              <a:ext cx="464820" cy="2730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58"/>
            </p:blipFill>
            <p:spPr>
              <a:xfrm>
                <a:off x="4514850" y="6116320"/>
                <a:ext cx="46482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2" name="墨迹 341"/>
              <p14:cNvContentPartPr/>
              <p14:nvPr/>
            </p14:nvContentPartPr>
            <p14:xfrm>
              <a:off x="4916804" y="6054090"/>
              <a:ext cx="205740" cy="16954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0"/>
            </p:blipFill>
            <p:spPr>
              <a:xfrm>
                <a:off x="4916804" y="6054090"/>
                <a:ext cx="2057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3" name="墨迹 342"/>
              <p14:cNvContentPartPr/>
              <p14:nvPr/>
            </p14:nvContentPartPr>
            <p14:xfrm>
              <a:off x="4667250" y="5884544"/>
              <a:ext cx="97790" cy="18732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2"/>
            </p:blipFill>
            <p:spPr>
              <a:xfrm>
                <a:off x="4667250" y="5884544"/>
                <a:ext cx="977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4" name="墨迹 343"/>
              <p14:cNvContentPartPr/>
              <p14:nvPr/>
            </p14:nvContentPartPr>
            <p14:xfrm>
              <a:off x="5149215" y="6009640"/>
              <a:ext cx="401955" cy="32131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"/>
            </p:blipFill>
            <p:spPr>
              <a:xfrm>
                <a:off x="5149215" y="6009640"/>
                <a:ext cx="40195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5" name="墨迹 344"/>
              <p14:cNvContentPartPr/>
              <p14:nvPr/>
            </p14:nvContentPartPr>
            <p14:xfrm>
              <a:off x="3354069" y="6098540"/>
              <a:ext cx="723265" cy="2667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"/>
            </p:blipFill>
            <p:spPr>
              <a:xfrm>
                <a:off x="3354069" y="6098540"/>
                <a:ext cx="7232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6" name="墨迹 345"/>
              <p14:cNvContentPartPr/>
              <p14:nvPr/>
            </p14:nvContentPartPr>
            <p14:xfrm>
              <a:off x="3399155" y="5741670"/>
              <a:ext cx="696595" cy="7112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8"/>
            </p:blipFill>
            <p:spPr>
              <a:xfrm>
                <a:off x="3399155" y="5741670"/>
                <a:ext cx="69659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7" name="墨迹 346"/>
              <p14:cNvContentPartPr/>
              <p14:nvPr/>
            </p14:nvContentPartPr>
            <p14:xfrm>
              <a:off x="3434715" y="5366385"/>
              <a:ext cx="580390" cy="6286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70"/>
            </p:blipFill>
            <p:spPr>
              <a:xfrm>
                <a:off x="3434715" y="5366385"/>
                <a:ext cx="58039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48" name="墨迹 347"/>
              <p14:cNvContentPartPr/>
              <p14:nvPr/>
            </p14:nvContentPartPr>
            <p14:xfrm>
              <a:off x="3613150" y="4803775"/>
              <a:ext cx="527050" cy="3556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72"/>
            </p:blipFill>
            <p:spPr>
              <a:xfrm>
                <a:off x="3613150" y="4803775"/>
                <a:ext cx="5270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49" name="墨迹 348"/>
              <p14:cNvContentPartPr/>
              <p14:nvPr/>
            </p14:nvContentPartPr>
            <p14:xfrm>
              <a:off x="6193790" y="5161280"/>
              <a:ext cx="17780" cy="36576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74"/>
            </p:blipFill>
            <p:spPr>
              <a:xfrm>
                <a:off x="6193790" y="5161280"/>
                <a:ext cx="1778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50" name="墨迹 349"/>
              <p14:cNvContentPartPr/>
              <p14:nvPr/>
            </p14:nvContentPartPr>
            <p14:xfrm>
              <a:off x="6122670" y="5232400"/>
              <a:ext cx="53340" cy="444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76"/>
            </p:blipFill>
            <p:spPr>
              <a:xfrm>
                <a:off x="6122670" y="5232400"/>
                <a:ext cx="5334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51" name="墨迹 350"/>
              <p14:cNvContentPartPr/>
              <p14:nvPr/>
            </p14:nvContentPartPr>
            <p14:xfrm>
              <a:off x="6068695" y="5348605"/>
              <a:ext cx="80645" cy="889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78"/>
            </p:blipFill>
            <p:spPr>
              <a:xfrm>
                <a:off x="6068695" y="534860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352" name="墨迹 351"/>
              <p14:cNvContentPartPr/>
              <p14:nvPr/>
            </p14:nvContentPartPr>
            <p14:xfrm>
              <a:off x="6104890" y="5366385"/>
              <a:ext cx="151765" cy="80645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80"/>
            </p:blipFill>
            <p:spPr>
              <a:xfrm>
                <a:off x="6104890" y="5366385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353" name="墨迹 352"/>
              <p14:cNvContentPartPr/>
              <p14:nvPr/>
            </p14:nvContentPartPr>
            <p14:xfrm>
              <a:off x="6327775" y="5161280"/>
              <a:ext cx="53975" cy="36576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82"/>
            </p:blipFill>
            <p:spPr>
              <a:xfrm>
                <a:off x="6327775" y="5161280"/>
                <a:ext cx="5397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354" name="墨迹 353"/>
              <p14:cNvContentPartPr/>
              <p14:nvPr/>
            </p14:nvContentPartPr>
            <p14:xfrm>
              <a:off x="6336665" y="5241290"/>
              <a:ext cx="160655" cy="17843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84"/>
            </p:blipFill>
            <p:spPr>
              <a:xfrm>
                <a:off x="6336665" y="5241290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355" name="墨迹 354"/>
              <p14:cNvContentPartPr/>
              <p14:nvPr/>
            </p14:nvContentPartPr>
            <p14:xfrm>
              <a:off x="6506210" y="5143500"/>
              <a:ext cx="125095" cy="38354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86"/>
            </p:blipFill>
            <p:spPr>
              <a:xfrm>
                <a:off x="6506210" y="5143500"/>
                <a:ext cx="12509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356" name="墨迹 355"/>
              <p14:cNvContentPartPr/>
              <p14:nvPr/>
            </p14:nvContentPartPr>
            <p14:xfrm>
              <a:off x="6649085" y="5241290"/>
              <a:ext cx="161290" cy="5397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88"/>
            </p:blipFill>
            <p:spPr>
              <a:xfrm>
                <a:off x="6649085" y="5241290"/>
                <a:ext cx="1612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357" name="墨迹 356"/>
              <p14:cNvContentPartPr/>
              <p14:nvPr/>
            </p14:nvContentPartPr>
            <p14:xfrm>
              <a:off x="6649085" y="5170170"/>
              <a:ext cx="170180" cy="32131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90"/>
            </p:blipFill>
            <p:spPr>
              <a:xfrm>
                <a:off x="6649085" y="5170170"/>
                <a:ext cx="1701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358" name="墨迹 357"/>
              <p14:cNvContentPartPr/>
              <p14:nvPr/>
            </p14:nvContentPartPr>
            <p14:xfrm>
              <a:off x="6863715" y="5098415"/>
              <a:ext cx="133985" cy="16954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92"/>
            </p:blipFill>
            <p:spPr>
              <a:xfrm>
                <a:off x="6863715" y="5098415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359" name="墨迹 358"/>
              <p14:cNvContentPartPr/>
              <p14:nvPr/>
            </p14:nvContentPartPr>
            <p14:xfrm>
              <a:off x="6943725" y="5196840"/>
              <a:ext cx="27305" cy="6223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94"/>
            </p:blipFill>
            <p:spPr>
              <a:xfrm>
                <a:off x="6943725" y="5196840"/>
                <a:ext cx="273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360" name="墨迹 359"/>
              <p14:cNvContentPartPr/>
              <p14:nvPr/>
            </p14:nvContentPartPr>
            <p14:xfrm>
              <a:off x="6863715" y="5098415"/>
              <a:ext cx="285750" cy="41973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96"/>
            </p:blipFill>
            <p:spPr>
              <a:xfrm>
                <a:off x="6863715" y="5098415"/>
                <a:ext cx="28575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361" name="墨迹 360"/>
              <p14:cNvContentPartPr/>
              <p14:nvPr/>
            </p14:nvContentPartPr>
            <p14:xfrm>
              <a:off x="6193790" y="5634355"/>
              <a:ext cx="196850" cy="9842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98"/>
            </p:blipFill>
            <p:spPr>
              <a:xfrm>
                <a:off x="6193790" y="5634355"/>
                <a:ext cx="196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362" name="墨迹 361"/>
              <p14:cNvContentPartPr/>
              <p14:nvPr/>
            </p14:nvContentPartPr>
            <p14:xfrm>
              <a:off x="6283325" y="5661025"/>
              <a:ext cx="53340" cy="22352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100"/>
            </p:blipFill>
            <p:spPr>
              <a:xfrm>
                <a:off x="6283325" y="5661025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363" name="墨迹 362"/>
              <p14:cNvContentPartPr/>
              <p14:nvPr/>
            </p14:nvContentPartPr>
            <p14:xfrm>
              <a:off x="6292215" y="5732779"/>
              <a:ext cx="89535" cy="3556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102"/>
            </p:blipFill>
            <p:spPr>
              <a:xfrm>
                <a:off x="6292215" y="5732779"/>
                <a:ext cx="895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364" name="墨迹 363"/>
              <p14:cNvContentPartPr/>
              <p14:nvPr/>
            </p14:nvContentPartPr>
            <p14:xfrm>
              <a:off x="6327775" y="5786120"/>
              <a:ext cx="53975" cy="1778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104"/>
            </p:blipFill>
            <p:spPr>
              <a:xfrm>
                <a:off x="6327775" y="5786120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365" name="墨迹 364"/>
              <p14:cNvContentPartPr/>
              <p14:nvPr/>
            </p14:nvContentPartPr>
            <p14:xfrm>
              <a:off x="6184900" y="5866765"/>
              <a:ext cx="26670" cy="10668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106"/>
            </p:blipFill>
            <p:spPr>
              <a:xfrm>
                <a:off x="6184900" y="5866765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366" name="墨迹 365"/>
              <p14:cNvContentPartPr/>
              <p14:nvPr/>
            </p14:nvContentPartPr>
            <p14:xfrm>
              <a:off x="6238875" y="5848350"/>
              <a:ext cx="196215" cy="12509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108"/>
            </p:blipFill>
            <p:spPr>
              <a:xfrm>
                <a:off x="6238875" y="5848350"/>
                <a:ext cx="1962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367" name="墨迹 366"/>
              <p14:cNvContentPartPr/>
              <p14:nvPr/>
            </p14:nvContentPartPr>
            <p14:xfrm>
              <a:off x="6542405" y="5705475"/>
              <a:ext cx="80010" cy="18796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110"/>
            </p:blipFill>
            <p:spPr>
              <a:xfrm>
                <a:off x="6542405" y="5705475"/>
                <a:ext cx="8001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368" name="墨迹 367"/>
              <p14:cNvContentPartPr/>
              <p14:nvPr/>
            </p14:nvContentPartPr>
            <p14:xfrm>
              <a:off x="6577965" y="5786120"/>
              <a:ext cx="178435" cy="16954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112"/>
            </p:blipFill>
            <p:spPr>
              <a:xfrm>
                <a:off x="6577965" y="578612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369" name="墨迹 368"/>
              <p14:cNvContentPartPr/>
              <p14:nvPr/>
            </p14:nvContentPartPr>
            <p14:xfrm>
              <a:off x="6828155" y="5750560"/>
              <a:ext cx="169545" cy="196215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114"/>
            </p:blipFill>
            <p:spPr>
              <a:xfrm>
                <a:off x="6828155" y="5750560"/>
                <a:ext cx="1695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370" name="墨迹 369"/>
              <p14:cNvContentPartPr/>
              <p14:nvPr/>
            </p14:nvContentPartPr>
            <p14:xfrm>
              <a:off x="6819265" y="5678805"/>
              <a:ext cx="115570" cy="2768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116"/>
            </p:blipFill>
            <p:spPr>
              <a:xfrm>
                <a:off x="6819265" y="5678805"/>
                <a:ext cx="1155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371" name="墨迹 370"/>
              <p14:cNvContentPartPr/>
              <p14:nvPr/>
            </p14:nvContentPartPr>
            <p14:xfrm>
              <a:off x="6800850" y="5830569"/>
              <a:ext cx="125095" cy="6286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118"/>
            </p:blipFill>
            <p:spPr>
              <a:xfrm>
                <a:off x="6800850" y="5830569"/>
                <a:ext cx="1250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372" name="墨迹 371"/>
              <p14:cNvContentPartPr/>
              <p14:nvPr/>
            </p14:nvContentPartPr>
            <p14:xfrm>
              <a:off x="7193915" y="5803900"/>
              <a:ext cx="26670" cy="7175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120"/>
            </p:blipFill>
            <p:spPr>
              <a:xfrm>
                <a:off x="7193915" y="5803900"/>
                <a:ext cx="266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373" name="墨迹 372"/>
              <p14:cNvContentPartPr/>
              <p14:nvPr/>
            </p14:nvContentPartPr>
            <p14:xfrm>
              <a:off x="7345679" y="5643245"/>
              <a:ext cx="116205" cy="22352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122"/>
            </p:blipFill>
            <p:spPr>
              <a:xfrm>
                <a:off x="7345679" y="5643245"/>
                <a:ext cx="1162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374" name="墨迹 373"/>
              <p14:cNvContentPartPr/>
              <p14:nvPr/>
            </p14:nvContentPartPr>
            <p14:xfrm>
              <a:off x="7372350" y="5946775"/>
              <a:ext cx="53975" cy="1778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124"/>
            </p:blipFill>
            <p:spPr>
              <a:xfrm>
                <a:off x="7372350" y="5946775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375" name="墨迹 374"/>
              <p14:cNvContentPartPr/>
              <p14:nvPr/>
            </p14:nvContentPartPr>
            <p14:xfrm>
              <a:off x="6193790" y="6170294"/>
              <a:ext cx="133985" cy="2667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126"/>
            </p:blipFill>
            <p:spPr>
              <a:xfrm>
                <a:off x="6193790" y="6170294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376" name="墨迹 375"/>
              <p14:cNvContentPartPr/>
              <p14:nvPr/>
            </p14:nvContentPartPr>
            <p14:xfrm>
              <a:off x="6202680" y="6214745"/>
              <a:ext cx="133985" cy="1778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128"/>
            </p:blipFill>
            <p:spPr>
              <a:xfrm>
                <a:off x="6202680" y="621474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377" name="墨迹 376"/>
              <p14:cNvContentPartPr/>
              <p14:nvPr/>
            </p14:nvContentPartPr>
            <p14:xfrm>
              <a:off x="6301105" y="6080760"/>
              <a:ext cx="133985" cy="18732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130"/>
            </p:blipFill>
            <p:spPr>
              <a:xfrm>
                <a:off x="6301105" y="608076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378" name="墨迹 377"/>
              <p14:cNvContentPartPr/>
              <p14:nvPr/>
            </p14:nvContentPartPr>
            <p14:xfrm>
              <a:off x="6604635" y="6098540"/>
              <a:ext cx="35560" cy="21463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132"/>
            </p:blipFill>
            <p:spPr>
              <a:xfrm>
                <a:off x="6604635" y="6098540"/>
                <a:ext cx="355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379" name="墨迹 378"/>
              <p14:cNvContentPartPr/>
              <p14:nvPr/>
            </p14:nvContentPartPr>
            <p14:xfrm>
              <a:off x="6649085" y="6071869"/>
              <a:ext cx="89535" cy="2857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134"/>
            </p:blipFill>
            <p:spPr>
              <a:xfrm>
                <a:off x="6649085" y="6071869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380" name="墨迹 379"/>
              <p14:cNvContentPartPr/>
              <p14:nvPr/>
            </p14:nvContentPartPr>
            <p14:xfrm>
              <a:off x="6845935" y="6080760"/>
              <a:ext cx="97790" cy="23241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136"/>
            </p:blipFill>
            <p:spPr>
              <a:xfrm>
                <a:off x="6845935" y="6080760"/>
                <a:ext cx="977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381" name="墨迹 380"/>
              <p14:cNvContentPartPr/>
              <p14:nvPr/>
            </p14:nvContentPartPr>
            <p14:xfrm>
              <a:off x="6810375" y="6161405"/>
              <a:ext cx="124460" cy="444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138"/>
            </p:blipFill>
            <p:spPr>
              <a:xfrm>
                <a:off x="6810375" y="6161405"/>
                <a:ext cx="1244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382" name="墨迹 381"/>
              <p14:cNvContentPartPr/>
              <p14:nvPr/>
            </p14:nvContentPartPr>
            <p14:xfrm>
              <a:off x="6837045" y="6259195"/>
              <a:ext cx="80010" cy="889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140"/>
            </p:blipFill>
            <p:spPr>
              <a:xfrm>
                <a:off x="6837045" y="625919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383" name="墨迹 382"/>
              <p14:cNvContentPartPr/>
              <p14:nvPr/>
            </p14:nvContentPartPr>
            <p14:xfrm>
              <a:off x="7024370" y="6045200"/>
              <a:ext cx="98425" cy="27686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142"/>
            </p:blipFill>
            <p:spPr>
              <a:xfrm>
                <a:off x="7024370" y="6045200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384" name="墨迹 383"/>
              <p14:cNvContentPartPr/>
              <p14:nvPr/>
            </p14:nvContentPartPr>
            <p14:xfrm>
              <a:off x="7211694" y="6027420"/>
              <a:ext cx="107315" cy="32131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144"/>
            </p:blipFill>
            <p:spPr>
              <a:xfrm>
                <a:off x="7211694" y="6027420"/>
                <a:ext cx="1073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385" name="墨迹 384"/>
              <p14:cNvContentPartPr/>
              <p14:nvPr/>
            </p14:nvContentPartPr>
            <p14:xfrm>
              <a:off x="7185025" y="6188075"/>
              <a:ext cx="80645" cy="3556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146"/>
            </p:blipFill>
            <p:spPr>
              <a:xfrm>
                <a:off x="7185025" y="6188075"/>
                <a:ext cx="806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386" name="墨迹 385"/>
              <p14:cNvContentPartPr/>
              <p14:nvPr/>
            </p14:nvContentPartPr>
            <p14:xfrm>
              <a:off x="6890385" y="303529"/>
              <a:ext cx="26670" cy="10668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148"/>
            </p:blipFill>
            <p:spPr>
              <a:xfrm>
                <a:off x="6890385" y="303529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387" name="墨迹 386"/>
              <p14:cNvContentPartPr/>
              <p14:nvPr/>
            </p14:nvContentPartPr>
            <p14:xfrm>
              <a:off x="6934835" y="258444"/>
              <a:ext cx="80645" cy="25019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150"/>
            </p:blipFill>
            <p:spPr>
              <a:xfrm>
                <a:off x="6934835" y="258444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388" name="墨迹 387"/>
              <p14:cNvContentPartPr/>
              <p14:nvPr/>
            </p14:nvContentPartPr>
            <p14:xfrm>
              <a:off x="7077710" y="285750"/>
              <a:ext cx="133985" cy="187325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152"/>
            </p:blipFill>
            <p:spPr>
              <a:xfrm>
                <a:off x="7077710" y="28575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389" name="墨迹 388"/>
              <p14:cNvContentPartPr/>
              <p14:nvPr/>
            </p14:nvContentPartPr>
            <p14:xfrm>
              <a:off x="7345679" y="222885"/>
              <a:ext cx="80645" cy="26797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154"/>
            </p:blipFill>
            <p:spPr>
              <a:xfrm>
                <a:off x="7345679" y="222885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390" name="墨迹 389"/>
              <p14:cNvContentPartPr/>
              <p14:nvPr/>
            </p14:nvContentPartPr>
            <p14:xfrm>
              <a:off x="7470775" y="222885"/>
              <a:ext cx="125095" cy="25019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156"/>
            </p:blipFill>
            <p:spPr>
              <a:xfrm>
                <a:off x="7470775" y="222885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91" name="墨迹 390"/>
              <p14:cNvContentPartPr/>
              <p14:nvPr/>
            </p14:nvContentPartPr>
            <p14:xfrm>
              <a:off x="7506335" y="330200"/>
              <a:ext cx="18415" cy="2667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158"/>
            </p:blipFill>
            <p:spPr>
              <a:xfrm>
                <a:off x="7506335" y="330200"/>
                <a:ext cx="184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92" name="墨迹 391"/>
              <p14:cNvContentPartPr/>
              <p14:nvPr/>
            </p14:nvContentPartPr>
            <p14:xfrm>
              <a:off x="7667625" y="312419"/>
              <a:ext cx="26670" cy="36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160"/>
            </p:blipFill>
            <p:spPr>
              <a:xfrm>
                <a:off x="7667625" y="312419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93" name="墨迹 392"/>
              <p14:cNvContentPartPr/>
              <p14:nvPr/>
            </p14:nvContentPartPr>
            <p14:xfrm>
              <a:off x="7658100" y="374650"/>
              <a:ext cx="53975" cy="889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162"/>
            </p:blipFill>
            <p:spPr>
              <a:xfrm>
                <a:off x="7658100" y="37465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94" name="墨迹 393"/>
              <p14:cNvContentPartPr/>
              <p14:nvPr/>
            </p14:nvContentPartPr>
            <p14:xfrm>
              <a:off x="7962265" y="258445"/>
              <a:ext cx="169545" cy="889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164"/>
            </p:blipFill>
            <p:spPr>
              <a:xfrm>
                <a:off x="7962265" y="25844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95" name="墨迹 394"/>
              <p14:cNvContentPartPr/>
              <p14:nvPr/>
            </p14:nvContentPartPr>
            <p14:xfrm>
              <a:off x="7962265" y="222885"/>
              <a:ext cx="169545" cy="29464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166"/>
            </p:blipFill>
            <p:spPr>
              <a:xfrm>
                <a:off x="7962265" y="222885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96" name="墨迹 395"/>
              <p14:cNvContentPartPr/>
              <p14:nvPr/>
            </p14:nvContentPartPr>
            <p14:xfrm>
              <a:off x="8167370" y="213994"/>
              <a:ext cx="160655" cy="14287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168"/>
            </p:blipFill>
            <p:spPr>
              <a:xfrm>
                <a:off x="8167370" y="213994"/>
                <a:ext cx="1606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97" name="墨迹 396"/>
              <p14:cNvContentPartPr/>
              <p14:nvPr/>
            </p14:nvContentPartPr>
            <p14:xfrm>
              <a:off x="8158480" y="347979"/>
              <a:ext cx="142875" cy="19621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170"/>
            </p:blipFill>
            <p:spPr>
              <a:xfrm>
                <a:off x="8158480" y="347979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98" name="墨迹 397"/>
              <p14:cNvContentPartPr/>
              <p14:nvPr/>
            </p14:nvContentPartPr>
            <p14:xfrm>
              <a:off x="8248015" y="392430"/>
              <a:ext cx="8890" cy="53975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172"/>
            </p:blipFill>
            <p:spPr>
              <a:xfrm>
                <a:off x="8248015" y="392430"/>
                <a:ext cx="88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99" name="墨迹 398"/>
              <p14:cNvContentPartPr/>
              <p14:nvPr/>
            </p14:nvContentPartPr>
            <p14:xfrm>
              <a:off x="8319135" y="356870"/>
              <a:ext cx="107315" cy="205105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174"/>
            </p:blipFill>
            <p:spPr>
              <a:xfrm>
                <a:off x="8319135" y="356870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400" name="墨迹 399"/>
              <p14:cNvContentPartPr/>
              <p14:nvPr/>
            </p14:nvContentPartPr>
            <p14:xfrm>
              <a:off x="8533765" y="303530"/>
              <a:ext cx="142875" cy="187325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176"/>
            </p:blipFill>
            <p:spPr>
              <a:xfrm>
                <a:off x="8533765" y="30353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401" name="墨迹 400"/>
              <p14:cNvContentPartPr/>
              <p14:nvPr/>
            </p14:nvContentPartPr>
            <p14:xfrm>
              <a:off x="8542654" y="392429"/>
              <a:ext cx="71120" cy="116205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178"/>
            </p:blipFill>
            <p:spPr>
              <a:xfrm>
                <a:off x="8542654" y="392429"/>
                <a:ext cx="711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402" name="墨迹 401"/>
              <p14:cNvContentPartPr/>
              <p14:nvPr/>
            </p14:nvContentPartPr>
            <p14:xfrm>
              <a:off x="8738870" y="365760"/>
              <a:ext cx="214630" cy="3556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180"/>
            </p:blipFill>
            <p:spPr>
              <a:xfrm>
                <a:off x="8738870" y="365760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403" name="墨迹 402"/>
              <p14:cNvContentPartPr/>
              <p14:nvPr/>
            </p14:nvContentPartPr>
            <p14:xfrm>
              <a:off x="8872854" y="312419"/>
              <a:ext cx="151765" cy="18732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182"/>
            </p:blipFill>
            <p:spPr>
              <a:xfrm>
                <a:off x="8872854" y="312419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404" name="墨迹 403"/>
              <p14:cNvContentPartPr/>
              <p14:nvPr/>
            </p14:nvContentPartPr>
            <p14:xfrm>
              <a:off x="9077960" y="285750"/>
              <a:ext cx="196850" cy="258445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184"/>
            </p:blipFill>
            <p:spPr>
              <a:xfrm>
                <a:off x="9077960" y="285750"/>
                <a:ext cx="1968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405" name="墨迹 404"/>
              <p14:cNvContentPartPr/>
              <p14:nvPr/>
            </p14:nvContentPartPr>
            <p14:xfrm>
              <a:off x="9292590" y="437515"/>
              <a:ext cx="125095" cy="2667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186"/>
            </p:blipFill>
            <p:spPr>
              <a:xfrm>
                <a:off x="9292590" y="43751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406" name="墨迹 405"/>
              <p14:cNvContentPartPr/>
              <p14:nvPr/>
            </p14:nvContentPartPr>
            <p14:xfrm>
              <a:off x="9345930" y="428625"/>
              <a:ext cx="53975" cy="160655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188"/>
            </p:blipFill>
            <p:spPr>
              <a:xfrm>
                <a:off x="9345930" y="428625"/>
                <a:ext cx="539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407" name="墨迹 406"/>
              <p14:cNvContentPartPr/>
              <p14:nvPr/>
            </p14:nvContentPartPr>
            <p14:xfrm>
              <a:off x="9640570" y="321310"/>
              <a:ext cx="98425" cy="32131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190"/>
            </p:blipFill>
            <p:spPr>
              <a:xfrm>
                <a:off x="9640570" y="321310"/>
                <a:ext cx="9842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408" name="墨迹 407"/>
              <p14:cNvContentPartPr/>
              <p14:nvPr/>
            </p14:nvContentPartPr>
            <p14:xfrm>
              <a:off x="9756775" y="392430"/>
              <a:ext cx="116205" cy="23241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192"/>
            </p:blipFill>
            <p:spPr>
              <a:xfrm>
                <a:off x="9756775" y="392430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409" name="墨迹 408"/>
              <p14:cNvContentPartPr/>
              <p14:nvPr/>
            </p14:nvContentPartPr>
            <p14:xfrm>
              <a:off x="9792335" y="526415"/>
              <a:ext cx="107315" cy="889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194"/>
            </p:blipFill>
            <p:spPr>
              <a:xfrm>
                <a:off x="9792335" y="52641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410" name="墨迹 409"/>
              <p14:cNvContentPartPr/>
              <p14:nvPr/>
            </p14:nvContentPartPr>
            <p14:xfrm>
              <a:off x="9801225" y="615950"/>
              <a:ext cx="36195" cy="36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196"/>
            </p:blipFill>
            <p:spPr>
              <a:xfrm>
                <a:off x="9801225" y="615950"/>
                <a:ext cx="361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411" name="墨迹 410"/>
              <p14:cNvContentPartPr/>
              <p14:nvPr/>
            </p14:nvContentPartPr>
            <p14:xfrm>
              <a:off x="9810750" y="687070"/>
              <a:ext cx="106680" cy="889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198"/>
            </p:blipFill>
            <p:spPr>
              <a:xfrm>
                <a:off x="9810750" y="687070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412" name="墨迹 411"/>
              <p14:cNvContentPartPr/>
              <p14:nvPr/>
            </p14:nvContentPartPr>
            <p14:xfrm>
              <a:off x="9971404" y="437515"/>
              <a:ext cx="160655" cy="1778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200"/>
            </p:blipFill>
            <p:spPr>
              <a:xfrm>
                <a:off x="9971404" y="43751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413" name="墨迹 412"/>
              <p14:cNvContentPartPr/>
              <p14:nvPr/>
            </p14:nvContentPartPr>
            <p14:xfrm>
              <a:off x="10042525" y="374650"/>
              <a:ext cx="35560" cy="125095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202"/>
            </p:blipFill>
            <p:spPr>
              <a:xfrm>
                <a:off x="10042525" y="37465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414" name="墨迹 413"/>
              <p14:cNvContentPartPr/>
              <p14:nvPr/>
            </p14:nvContentPartPr>
            <p14:xfrm>
              <a:off x="9989185" y="365760"/>
              <a:ext cx="178435" cy="26797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204"/>
            </p:blipFill>
            <p:spPr>
              <a:xfrm>
                <a:off x="9989185" y="365760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415" name="墨迹 414"/>
              <p14:cNvContentPartPr/>
              <p14:nvPr/>
            </p14:nvContentPartPr>
            <p14:xfrm>
              <a:off x="10051415" y="553085"/>
              <a:ext cx="26670" cy="16129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206"/>
            </p:blipFill>
            <p:spPr>
              <a:xfrm>
                <a:off x="10051415" y="553085"/>
                <a:ext cx="2667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416" name="墨迹 415"/>
              <p14:cNvContentPartPr/>
              <p14:nvPr/>
            </p14:nvContentPartPr>
            <p14:xfrm>
              <a:off x="7113905" y="981710"/>
              <a:ext cx="222885" cy="313055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208"/>
            </p:blipFill>
            <p:spPr>
              <a:xfrm>
                <a:off x="7113905" y="981710"/>
                <a:ext cx="22288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417" name="墨迹 416"/>
              <p14:cNvContentPartPr/>
              <p14:nvPr/>
            </p14:nvContentPartPr>
            <p14:xfrm>
              <a:off x="7452994" y="1124585"/>
              <a:ext cx="250190" cy="27305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210"/>
            </p:blipFill>
            <p:spPr>
              <a:xfrm>
                <a:off x="7452994" y="1124585"/>
                <a:ext cx="2501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418" name="墨迹 417"/>
              <p14:cNvContentPartPr/>
              <p14:nvPr/>
            </p14:nvContentPartPr>
            <p14:xfrm>
              <a:off x="7649210" y="1044575"/>
              <a:ext cx="214630" cy="187325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212"/>
            </p:blipFill>
            <p:spPr>
              <a:xfrm>
                <a:off x="7649210" y="1044575"/>
                <a:ext cx="2146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419" name="墨迹 418"/>
              <p14:cNvContentPartPr/>
              <p14:nvPr/>
            </p14:nvContentPartPr>
            <p14:xfrm>
              <a:off x="6800850" y="1062355"/>
              <a:ext cx="196850" cy="1778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214"/>
            </p:blipFill>
            <p:spPr>
              <a:xfrm>
                <a:off x="6800850" y="1062355"/>
                <a:ext cx="1968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420" name="墨迹 419"/>
              <p14:cNvContentPartPr/>
              <p14:nvPr/>
            </p14:nvContentPartPr>
            <p14:xfrm>
              <a:off x="6962140" y="1017905"/>
              <a:ext cx="115570" cy="142875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216"/>
            </p:blipFill>
            <p:spPr>
              <a:xfrm>
                <a:off x="6962140" y="1017905"/>
                <a:ext cx="1155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421" name="墨迹 420"/>
              <p14:cNvContentPartPr/>
              <p14:nvPr/>
            </p14:nvContentPartPr>
            <p14:xfrm>
              <a:off x="7452995" y="838835"/>
              <a:ext cx="205105" cy="17907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218"/>
            </p:blipFill>
            <p:spPr>
              <a:xfrm>
                <a:off x="7452995" y="838835"/>
                <a:ext cx="2051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422" name="墨迹 421"/>
              <p14:cNvContentPartPr/>
              <p14:nvPr/>
            </p14:nvContentPartPr>
            <p14:xfrm>
              <a:off x="8096250" y="1000125"/>
              <a:ext cx="142875" cy="187325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220"/>
            </p:blipFill>
            <p:spPr>
              <a:xfrm>
                <a:off x="8096250" y="100012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423" name="墨迹 422"/>
              <p14:cNvContentPartPr/>
              <p14:nvPr/>
            </p14:nvContentPartPr>
            <p14:xfrm>
              <a:off x="8006715" y="928370"/>
              <a:ext cx="356870" cy="366395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222"/>
            </p:blipFill>
            <p:spPr>
              <a:xfrm>
                <a:off x="8006715" y="928370"/>
                <a:ext cx="356870" cy="366395"/>
              </a:xfrm>
              <a:prstGeom prst="rect"/>
            </p:spPr>
          </p:pic>
        </mc:Fallback>
      </mc:AlternateContent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3906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3907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3908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09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10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3911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12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13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3914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15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16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3917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18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19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3920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21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22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3923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24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25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3926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27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28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3929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30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31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3932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33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34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3935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36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37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3938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39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40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3941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42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43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3944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45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46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3947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48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49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3950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51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52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3953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54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55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3956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57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58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3959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60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61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3962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63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64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3965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66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67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3968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69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70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3971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72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73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3974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75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76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3977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78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79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3980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81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82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3983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84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85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3986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87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88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3989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90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91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3992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93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94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3995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996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997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3998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999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00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4001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02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03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4004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05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06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4007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08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09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4010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11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12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4013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14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15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4016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17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18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4019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20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21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4022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23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24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4025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26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27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4028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29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30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4031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32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33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4034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35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36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4037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38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39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4040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41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42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4043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44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45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4046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47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48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4049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50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51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4052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53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54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4055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56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57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4058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59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60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4061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62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63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4064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65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66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4067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68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69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4070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71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72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4073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74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75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4076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77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078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4079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080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4081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610" name="墨迹 609"/>
              <p14:cNvContentPartPr/>
              <p14:nvPr/>
            </p14:nvContentPartPr>
            <p14:xfrm>
              <a:off x="1800225" y="5447029"/>
              <a:ext cx="1491615" cy="446405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224"/>
            </p:blipFill>
            <p:spPr>
              <a:xfrm>
                <a:off x="1800225" y="5447029"/>
                <a:ext cx="149161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614" name="墨迹 613"/>
              <p14:cNvContentPartPr/>
              <p14:nvPr/>
            </p14:nvContentPartPr>
            <p14:xfrm>
              <a:off x="4318635" y="347980"/>
              <a:ext cx="142875" cy="366395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226"/>
            </p:blipFill>
            <p:spPr>
              <a:xfrm>
                <a:off x="4318635" y="347980"/>
                <a:ext cx="14287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615" name="墨迹 614"/>
              <p14:cNvContentPartPr/>
              <p14:nvPr/>
            </p14:nvContentPartPr>
            <p14:xfrm>
              <a:off x="4434840" y="410210"/>
              <a:ext cx="142875" cy="24130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228"/>
            </p:blipFill>
            <p:spPr>
              <a:xfrm>
                <a:off x="4434840" y="410210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616" name="墨迹 615"/>
              <p14:cNvContentPartPr/>
              <p14:nvPr/>
            </p14:nvContentPartPr>
            <p14:xfrm>
              <a:off x="4479290" y="490855"/>
              <a:ext cx="116205" cy="2667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230"/>
            </p:blipFill>
            <p:spPr>
              <a:xfrm>
                <a:off x="4479290" y="49085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617" name="墨迹 616"/>
              <p14:cNvContentPartPr/>
              <p14:nvPr/>
            </p14:nvContentPartPr>
            <p14:xfrm>
              <a:off x="4604385" y="481965"/>
              <a:ext cx="89535" cy="116205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232"/>
            </p:blipFill>
            <p:spPr>
              <a:xfrm>
                <a:off x="4604385" y="48196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618" name="墨迹 617"/>
              <p14:cNvContentPartPr/>
              <p14:nvPr/>
            </p14:nvContentPartPr>
            <p14:xfrm>
              <a:off x="4685030" y="437515"/>
              <a:ext cx="125095" cy="36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234"/>
            </p:blipFill>
            <p:spPr>
              <a:xfrm>
                <a:off x="4685030" y="43751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619" name="墨迹 618"/>
              <p14:cNvContentPartPr/>
              <p14:nvPr/>
            </p14:nvContentPartPr>
            <p14:xfrm>
              <a:off x="4747260" y="455295"/>
              <a:ext cx="17780" cy="116205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236"/>
            </p:blipFill>
            <p:spPr>
              <a:xfrm>
                <a:off x="4747260" y="455295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620" name="墨迹 619"/>
              <p14:cNvContentPartPr/>
              <p14:nvPr/>
            </p14:nvContentPartPr>
            <p14:xfrm>
              <a:off x="4819015" y="464185"/>
              <a:ext cx="106680" cy="9779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238"/>
            </p:blipFill>
            <p:spPr>
              <a:xfrm>
                <a:off x="4819015" y="464185"/>
                <a:ext cx="1066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621" name="墨迹 620"/>
              <p14:cNvContentPartPr/>
              <p14:nvPr/>
            </p14:nvContentPartPr>
            <p14:xfrm>
              <a:off x="8881745" y="1089025"/>
              <a:ext cx="160655" cy="178435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240"/>
            </p:blipFill>
            <p:spPr>
              <a:xfrm>
                <a:off x="8881745" y="108902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622" name="墨迹 621"/>
              <p14:cNvContentPartPr/>
              <p14:nvPr/>
            </p14:nvContentPartPr>
            <p14:xfrm>
              <a:off x="9131935" y="1115695"/>
              <a:ext cx="116205" cy="1778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242"/>
            </p:blipFill>
            <p:spPr>
              <a:xfrm>
                <a:off x="9131935" y="111569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623" name="墨迹 622"/>
              <p14:cNvContentPartPr/>
              <p14:nvPr/>
            </p14:nvContentPartPr>
            <p14:xfrm>
              <a:off x="9149715" y="1160780"/>
              <a:ext cx="107315" cy="889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244"/>
            </p:blipFill>
            <p:spPr>
              <a:xfrm>
                <a:off x="9149715" y="116078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624" name="墨迹 623"/>
              <p14:cNvContentPartPr/>
              <p14:nvPr/>
            </p14:nvContentPartPr>
            <p14:xfrm>
              <a:off x="9257029" y="1026795"/>
              <a:ext cx="151765" cy="205105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246"/>
            </p:blipFill>
            <p:spPr>
              <a:xfrm>
                <a:off x="9257029" y="1026795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625" name="墨迹 624"/>
              <p14:cNvContentPartPr/>
              <p14:nvPr/>
            </p14:nvContentPartPr>
            <p14:xfrm>
              <a:off x="9533890" y="972820"/>
              <a:ext cx="151765" cy="313055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248"/>
            </p:blipFill>
            <p:spPr>
              <a:xfrm>
                <a:off x="9533890" y="972820"/>
                <a:ext cx="15176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626" name="墨迹 625"/>
              <p14:cNvContentPartPr/>
              <p14:nvPr/>
            </p14:nvContentPartPr>
            <p14:xfrm>
              <a:off x="9605010" y="972820"/>
              <a:ext cx="133985" cy="1778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250"/>
            </p:blipFill>
            <p:spPr>
              <a:xfrm>
                <a:off x="9605010" y="97282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627" name="墨迹 626"/>
              <p14:cNvContentPartPr/>
              <p14:nvPr/>
            </p14:nvContentPartPr>
            <p14:xfrm>
              <a:off x="9631680" y="1089025"/>
              <a:ext cx="133985" cy="889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252"/>
            </p:blipFill>
            <p:spPr>
              <a:xfrm>
                <a:off x="9631680" y="108902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628" name="墨迹 627"/>
              <p14:cNvContentPartPr/>
              <p14:nvPr/>
            </p14:nvContentPartPr>
            <p14:xfrm>
              <a:off x="7176135" y="1035685"/>
              <a:ext cx="98425" cy="205105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254"/>
            </p:blipFill>
            <p:spPr>
              <a:xfrm>
                <a:off x="7176135" y="1035685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2" name="墨迹 1"/>
              <p14:cNvContentPartPr/>
              <p14:nvPr/>
            </p14:nvContentPartPr>
            <p14:xfrm>
              <a:off x="7319010" y="1312544"/>
              <a:ext cx="259080" cy="2317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56"/>
            </p:blipFill>
            <p:spPr>
              <a:xfrm>
                <a:off x="7319010" y="1312544"/>
                <a:ext cx="25908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3" name="墨迹 2"/>
              <p14:cNvContentPartPr/>
              <p14:nvPr/>
            </p14:nvContentPartPr>
            <p14:xfrm>
              <a:off x="7506335" y="1410335"/>
              <a:ext cx="205740" cy="2146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58"/>
            </p:blipFill>
            <p:spPr>
              <a:xfrm>
                <a:off x="7506335" y="1410335"/>
                <a:ext cx="20574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4" name="墨迹 3"/>
              <p14:cNvContentPartPr/>
              <p14:nvPr/>
            </p14:nvContentPartPr>
            <p14:xfrm>
              <a:off x="7292340" y="1446529"/>
              <a:ext cx="116205" cy="20510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60"/>
            </p:blipFill>
            <p:spPr>
              <a:xfrm>
                <a:off x="7292340" y="1446529"/>
                <a:ext cx="11620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5" name="墨迹 4"/>
              <p14:cNvContentPartPr/>
              <p14:nvPr/>
            </p14:nvContentPartPr>
            <p14:xfrm>
              <a:off x="7934960" y="1508760"/>
              <a:ext cx="205740" cy="15176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62"/>
            </p:blipFill>
            <p:spPr>
              <a:xfrm>
                <a:off x="7934960" y="1508760"/>
                <a:ext cx="2057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6" name="墨迹 5"/>
              <p14:cNvContentPartPr/>
              <p14:nvPr/>
            </p14:nvContentPartPr>
            <p14:xfrm>
              <a:off x="8060055" y="1571625"/>
              <a:ext cx="26670" cy="133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64"/>
            </p:blipFill>
            <p:spPr>
              <a:xfrm>
                <a:off x="8060055" y="1571625"/>
                <a:ext cx="2667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7" name="墨迹 6"/>
              <p14:cNvContentPartPr/>
              <p14:nvPr/>
            </p14:nvContentPartPr>
            <p14:xfrm>
              <a:off x="7872730" y="1473200"/>
              <a:ext cx="312420" cy="3479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66"/>
            </p:blipFill>
            <p:spPr>
              <a:xfrm>
                <a:off x="7872730" y="1473200"/>
                <a:ext cx="31242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8" name="墨迹 7"/>
              <p14:cNvContentPartPr/>
              <p14:nvPr/>
            </p14:nvContentPartPr>
            <p14:xfrm>
              <a:off x="8774430" y="1669415"/>
              <a:ext cx="89535" cy="1784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68"/>
            </p:blipFill>
            <p:spPr>
              <a:xfrm>
                <a:off x="8774430" y="166941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9" name="墨迹 8"/>
              <p14:cNvContentPartPr/>
              <p14:nvPr/>
            </p14:nvContentPartPr>
            <p14:xfrm>
              <a:off x="8908415" y="1687195"/>
              <a:ext cx="160655" cy="177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70"/>
            </p:blipFill>
            <p:spPr>
              <a:xfrm>
                <a:off x="8908415" y="168719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0" name="墨迹 9"/>
              <p14:cNvContentPartPr/>
              <p14:nvPr/>
            </p14:nvContentPartPr>
            <p14:xfrm>
              <a:off x="8980170" y="1741170"/>
              <a:ext cx="133985" cy="177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72"/>
            </p:blipFill>
            <p:spPr>
              <a:xfrm>
                <a:off x="8980170" y="174117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1" name="墨迹 10"/>
              <p14:cNvContentPartPr/>
              <p14:nvPr/>
            </p14:nvContentPartPr>
            <p14:xfrm>
              <a:off x="9105265" y="1616075"/>
              <a:ext cx="124460" cy="187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74"/>
            </p:blipFill>
            <p:spPr>
              <a:xfrm>
                <a:off x="9105265" y="1616075"/>
                <a:ext cx="1244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2" name="墨迹 11"/>
              <p14:cNvContentPartPr/>
              <p14:nvPr/>
            </p14:nvContentPartPr>
            <p14:xfrm>
              <a:off x="9328150" y="1598295"/>
              <a:ext cx="151765" cy="26797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76"/>
            </p:blipFill>
            <p:spPr>
              <a:xfrm>
                <a:off x="9328150" y="1598295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3" name="墨迹 12"/>
              <p14:cNvContentPartPr/>
              <p14:nvPr/>
            </p14:nvContentPartPr>
            <p14:xfrm>
              <a:off x="9391015" y="1580515"/>
              <a:ext cx="124460" cy="1778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78"/>
            </p:blipFill>
            <p:spPr>
              <a:xfrm>
                <a:off x="9391015" y="1580515"/>
                <a:ext cx="1244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" name="墨迹 13"/>
              <p14:cNvContentPartPr/>
              <p14:nvPr/>
            </p14:nvContentPartPr>
            <p14:xfrm>
              <a:off x="9391015" y="1696085"/>
              <a:ext cx="142875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0"/>
            </p:blipFill>
            <p:spPr>
              <a:xfrm>
                <a:off x="9391015" y="1696085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" name="墨迹 14"/>
              <p14:cNvContentPartPr/>
              <p14:nvPr/>
            </p14:nvContentPartPr>
            <p14:xfrm>
              <a:off x="7042150" y="1321435"/>
              <a:ext cx="509270" cy="95504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2"/>
            </p:blipFill>
            <p:spPr>
              <a:xfrm>
                <a:off x="7042150" y="1321435"/>
                <a:ext cx="509270" cy="955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6" name="墨迹 15"/>
              <p14:cNvContentPartPr/>
              <p14:nvPr/>
            </p14:nvContentPartPr>
            <p14:xfrm>
              <a:off x="7452995" y="2178685"/>
              <a:ext cx="169545" cy="15176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4"/>
            </p:blipFill>
            <p:spPr>
              <a:xfrm>
                <a:off x="7452995" y="217868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7" name="墨迹 16"/>
              <p14:cNvContentPartPr/>
              <p14:nvPr/>
            </p14:nvContentPartPr>
            <p14:xfrm>
              <a:off x="7158354" y="1785620"/>
              <a:ext cx="160655" cy="30353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6"/>
            </p:blipFill>
            <p:spPr>
              <a:xfrm>
                <a:off x="7158354" y="1785620"/>
                <a:ext cx="1606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8" name="墨迹 17"/>
              <p14:cNvContentPartPr/>
              <p14:nvPr/>
            </p14:nvContentPartPr>
            <p14:xfrm>
              <a:off x="7202804" y="1812290"/>
              <a:ext cx="80645" cy="2667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8"/>
            </p:blipFill>
            <p:spPr>
              <a:xfrm>
                <a:off x="7202804" y="1812290"/>
                <a:ext cx="806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9" name="墨迹 18"/>
              <p14:cNvContentPartPr/>
              <p14:nvPr/>
            </p14:nvContentPartPr>
            <p14:xfrm>
              <a:off x="7211695" y="1910715"/>
              <a:ext cx="170180" cy="2667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0"/>
            </p:blipFill>
            <p:spPr>
              <a:xfrm>
                <a:off x="7211695" y="1910715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20" name="墨迹 19"/>
              <p14:cNvContentPartPr/>
              <p14:nvPr/>
            </p14:nvContentPartPr>
            <p14:xfrm>
              <a:off x="7765415" y="2187575"/>
              <a:ext cx="366395" cy="3302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2"/>
            </p:blipFill>
            <p:spPr>
              <a:xfrm>
                <a:off x="7765415" y="2187575"/>
                <a:ext cx="36639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21" name="墨迹 20"/>
              <p14:cNvContentPartPr/>
              <p14:nvPr/>
            </p14:nvContentPartPr>
            <p14:xfrm>
              <a:off x="7890510" y="2249805"/>
              <a:ext cx="142875" cy="1250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4"/>
            </p:blipFill>
            <p:spPr>
              <a:xfrm>
                <a:off x="7890510" y="224980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22" name="墨迹 21"/>
              <p14:cNvContentPartPr/>
              <p14:nvPr/>
            </p14:nvContentPartPr>
            <p14:xfrm>
              <a:off x="5800725" y="1143000"/>
              <a:ext cx="375285" cy="30353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96"/>
            </p:blipFill>
            <p:spPr>
              <a:xfrm>
                <a:off x="5800725" y="1143000"/>
                <a:ext cx="3752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23" name="墨迹 22"/>
              <p14:cNvContentPartPr/>
              <p14:nvPr/>
            </p14:nvContentPartPr>
            <p14:xfrm>
              <a:off x="2309495" y="1365885"/>
              <a:ext cx="3536315" cy="6248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98"/>
            </p:blipFill>
            <p:spPr>
              <a:xfrm>
                <a:off x="2309495" y="1365885"/>
                <a:ext cx="3536315" cy="624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24" name="墨迹 23"/>
              <p14:cNvContentPartPr/>
              <p14:nvPr/>
            </p14:nvContentPartPr>
            <p14:xfrm>
              <a:off x="2238375" y="1866265"/>
              <a:ext cx="196215" cy="1962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0"/>
            </p:blipFill>
            <p:spPr>
              <a:xfrm>
                <a:off x="2238375" y="1866265"/>
                <a:ext cx="1962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25" name="墨迹 24"/>
              <p14:cNvContentPartPr/>
              <p14:nvPr/>
            </p14:nvContentPartPr>
            <p14:xfrm>
              <a:off x="3907790" y="1972945"/>
              <a:ext cx="375285" cy="30353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2"/>
            </p:blipFill>
            <p:spPr>
              <a:xfrm>
                <a:off x="3907790" y="1972945"/>
                <a:ext cx="3752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26" name="墨迹 25"/>
              <p14:cNvContentPartPr/>
              <p14:nvPr/>
            </p14:nvContentPartPr>
            <p14:xfrm>
              <a:off x="8194040" y="2339340"/>
              <a:ext cx="357505" cy="355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04"/>
            </p:blipFill>
            <p:spPr>
              <a:xfrm>
                <a:off x="8194040" y="2339340"/>
                <a:ext cx="3575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27" name="墨迹 26"/>
              <p14:cNvContentPartPr/>
              <p14:nvPr/>
            </p14:nvContentPartPr>
            <p14:xfrm>
              <a:off x="8470900" y="2267585"/>
              <a:ext cx="169545" cy="15176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06"/>
            </p:blipFill>
            <p:spPr>
              <a:xfrm>
                <a:off x="8470900" y="226758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28" name="墨迹 27"/>
              <p14:cNvContentPartPr/>
              <p14:nvPr/>
            </p14:nvContentPartPr>
            <p14:xfrm>
              <a:off x="8239125" y="2098040"/>
              <a:ext cx="124460" cy="1879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08"/>
            </p:blipFill>
            <p:spPr>
              <a:xfrm>
                <a:off x="8239125" y="2098040"/>
                <a:ext cx="12446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29" name="墨迹 28"/>
              <p14:cNvContentPartPr/>
              <p14:nvPr/>
            </p14:nvContentPartPr>
            <p14:xfrm>
              <a:off x="8310244" y="2071370"/>
              <a:ext cx="62230" cy="533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10"/>
            </p:blipFill>
            <p:spPr>
              <a:xfrm>
                <a:off x="8310244" y="2071370"/>
                <a:ext cx="6223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30" name="墨迹 29"/>
              <p14:cNvContentPartPr/>
              <p14:nvPr/>
            </p14:nvContentPartPr>
            <p14:xfrm>
              <a:off x="2399029" y="2249805"/>
              <a:ext cx="1589405" cy="8934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12"/>
            </p:blipFill>
            <p:spPr>
              <a:xfrm>
                <a:off x="2399029" y="2249805"/>
                <a:ext cx="1589405" cy="893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31" name="墨迹 30"/>
              <p14:cNvContentPartPr/>
              <p14:nvPr/>
            </p14:nvContentPartPr>
            <p14:xfrm>
              <a:off x="2318385" y="3027044"/>
              <a:ext cx="160655" cy="19621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14"/>
            </p:blipFill>
            <p:spPr>
              <a:xfrm>
                <a:off x="2318385" y="3027044"/>
                <a:ext cx="1606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32" name="墨迹 31"/>
              <p14:cNvContentPartPr/>
              <p14:nvPr/>
            </p14:nvContentPartPr>
            <p14:xfrm>
              <a:off x="1934210" y="3089275"/>
              <a:ext cx="401955" cy="31242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16"/>
            </p:blipFill>
            <p:spPr>
              <a:xfrm>
                <a:off x="1934210" y="3089275"/>
                <a:ext cx="40195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33" name="墨迹 32"/>
              <p14:cNvContentPartPr/>
              <p14:nvPr/>
            </p14:nvContentPartPr>
            <p14:xfrm>
              <a:off x="8765540" y="2152015"/>
              <a:ext cx="151765" cy="2495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18"/>
            </p:blipFill>
            <p:spPr>
              <a:xfrm>
                <a:off x="8765540" y="2152015"/>
                <a:ext cx="1517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34" name="墨迹 33"/>
              <p14:cNvContentPartPr/>
              <p14:nvPr/>
            </p14:nvContentPartPr>
            <p14:xfrm>
              <a:off x="8855075" y="2178685"/>
              <a:ext cx="125095" cy="2667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20"/>
            </p:blipFill>
            <p:spPr>
              <a:xfrm>
                <a:off x="8855075" y="217868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35" name="墨迹 34"/>
              <p14:cNvContentPartPr/>
              <p14:nvPr/>
            </p14:nvContentPartPr>
            <p14:xfrm>
              <a:off x="8738870" y="2106929"/>
              <a:ext cx="303530" cy="39306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22"/>
            </p:blipFill>
            <p:spPr>
              <a:xfrm>
                <a:off x="8738870" y="2106929"/>
                <a:ext cx="30353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36" name="墨迹 35"/>
              <p14:cNvContentPartPr/>
              <p14:nvPr/>
            </p14:nvContentPartPr>
            <p14:xfrm>
              <a:off x="9077960" y="2294890"/>
              <a:ext cx="357505" cy="355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24"/>
            </p:blipFill>
            <p:spPr>
              <a:xfrm>
                <a:off x="9077960" y="2294890"/>
                <a:ext cx="3575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37" name="墨迹 36"/>
              <p14:cNvContentPartPr/>
              <p14:nvPr/>
            </p14:nvContentPartPr>
            <p14:xfrm>
              <a:off x="9417685" y="2240915"/>
              <a:ext cx="142875" cy="1695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26"/>
            </p:blipFill>
            <p:spPr>
              <a:xfrm>
                <a:off x="9417685" y="224091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38" name="墨迹 37"/>
              <p14:cNvContentPartPr/>
              <p14:nvPr/>
            </p14:nvContentPartPr>
            <p14:xfrm>
              <a:off x="9248140" y="1972945"/>
              <a:ext cx="169545" cy="21463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28"/>
            </p:blipFill>
            <p:spPr>
              <a:xfrm>
                <a:off x="9248140" y="1972945"/>
                <a:ext cx="1695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39" name="墨迹 38"/>
              <p14:cNvContentPartPr/>
              <p14:nvPr/>
            </p14:nvContentPartPr>
            <p14:xfrm>
              <a:off x="9622790" y="2152015"/>
              <a:ext cx="348615" cy="374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30"/>
            </p:blipFill>
            <p:spPr>
              <a:xfrm>
                <a:off x="9622790" y="2152015"/>
                <a:ext cx="34861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40" name="墨迹 39"/>
              <p14:cNvContentPartPr/>
              <p14:nvPr/>
            </p14:nvContentPartPr>
            <p14:xfrm>
              <a:off x="9756775" y="2223135"/>
              <a:ext cx="133985" cy="19621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32"/>
            </p:blipFill>
            <p:spPr>
              <a:xfrm>
                <a:off x="9756775" y="2223135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41" name="墨迹 40"/>
              <p14:cNvContentPartPr/>
              <p14:nvPr/>
            </p14:nvContentPartPr>
            <p14:xfrm>
              <a:off x="4524375" y="3607435"/>
              <a:ext cx="401320" cy="4286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34"/>
            </p:blipFill>
            <p:spPr>
              <a:xfrm>
                <a:off x="4524375" y="3607435"/>
                <a:ext cx="40132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42" name="墨迹 41"/>
              <p14:cNvContentPartPr/>
              <p14:nvPr/>
            </p14:nvContentPartPr>
            <p14:xfrm>
              <a:off x="9622790" y="2589529"/>
              <a:ext cx="89535" cy="34798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36"/>
            </p:blipFill>
            <p:spPr>
              <a:xfrm>
                <a:off x="9622790" y="2589529"/>
                <a:ext cx="8953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43" name="墨迹 42"/>
              <p14:cNvContentPartPr/>
              <p14:nvPr/>
            </p14:nvContentPartPr>
            <p14:xfrm>
              <a:off x="8855075" y="2973069"/>
              <a:ext cx="178435" cy="285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38"/>
            </p:blipFill>
            <p:spPr>
              <a:xfrm>
                <a:off x="8855075" y="2973069"/>
                <a:ext cx="1784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44" name="墨迹 43"/>
              <p14:cNvContentPartPr/>
              <p14:nvPr/>
            </p14:nvContentPartPr>
            <p14:xfrm>
              <a:off x="8943975" y="2937510"/>
              <a:ext cx="116205" cy="2667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40"/>
            </p:blipFill>
            <p:spPr>
              <a:xfrm>
                <a:off x="8943975" y="293751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45" name="墨迹 44"/>
              <p14:cNvContentPartPr/>
              <p14:nvPr/>
            </p14:nvContentPartPr>
            <p14:xfrm>
              <a:off x="8989060" y="3062605"/>
              <a:ext cx="53340" cy="2667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42"/>
            </p:blipFill>
            <p:spPr>
              <a:xfrm>
                <a:off x="8989060" y="3062605"/>
                <a:ext cx="533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46" name="墨迹 45"/>
              <p14:cNvContentPartPr/>
              <p14:nvPr/>
            </p14:nvContentPartPr>
            <p14:xfrm>
              <a:off x="9131935" y="3161029"/>
              <a:ext cx="35560" cy="10668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344"/>
            </p:blipFill>
            <p:spPr>
              <a:xfrm>
                <a:off x="9131935" y="3161029"/>
                <a:ext cx="3556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47" name="墨迹 46"/>
              <p14:cNvContentPartPr/>
              <p14:nvPr/>
            </p14:nvContentPartPr>
            <p14:xfrm>
              <a:off x="9310370" y="2946400"/>
              <a:ext cx="160655" cy="285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346"/>
            </p:blipFill>
            <p:spPr>
              <a:xfrm>
                <a:off x="9310370" y="2946400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48" name="墨迹 47"/>
              <p14:cNvContentPartPr/>
              <p14:nvPr/>
            </p14:nvContentPartPr>
            <p14:xfrm>
              <a:off x="9462135" y="3062605"/>
              <a:ext cx="107315" cy="889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348"/>
            </p:blipFill>
            <p:spPr>
              <a:xfrm>
                <a:off x="9462135" y="306260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49" name="墨迹 48"/>
              <p14:cNvContentPartPr/>
              <p14:nvPr/>
            </p14:nvContentPartPr>
            <p14:xfrm>
              <a:off x="9479915" y="3107055"/>
              <a:ext cx="107315" cy="1778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50"/>
            </p:blipFill>
            <p:spPr>
              <a:xfrm>
                <a:off x="9479915" y="310705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50" name="墨迹 49"/>
              <p14:cNvContentPartPr/>
              <p14:nvPr/>
            </p14:nvContentPartPr>
            <p14:xfrm>
              <a:off x="9569450" y="2973069"/>
              <a:ext cx="187325" cy="20574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52"/>
            </p:blipFill>
            <p:spPr>
              <a:xfrm>
                <a:off x="9569450" y="2973069"/>
                <a:ext cx="18732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51" name="墨迹 50"/>
              <p14:cNvContentPartPr/>
              <p14:nvPr/>
            </p14:nvContentPartPr>
            <p14:xfrm>
              <a:off x="9828529" y="2946400"/>
              <a:ext cx="196215" cy="2768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354"/>
            </p:blipFill>
            <p:spPr>
              <a:xfrm>
                <a:off x="9828529" y="2946400"/>
                <a:ext cx="1962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52" name="墨迹 51"/>
              <p14:cNvContentPartPr/>
              <p14:nvPr/>
            </p14:nvContentPartPr>
            <p14:xfrm>
              <a:off x="8712200" y="3366135"/>
              <a:ext cx="1428750" cy="717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356"/>
            </p:blipFill>
            <p:spPr>
              <a:xfrm>
                <a:off x="8712200" y="3366135"/>
                <a:ext cx="14287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53" name="墨迹 52"/>
              <p14:cNvContentPartPr/>
              <p14:nvPr/>
            </p14:nvContentPartPr>
            <p14:xfrm>
              <a:off x="8721090" y="2839085"/>
              <a:ext cx="1490980" cy="59880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58"/>
            </p:blipFill>
            <p:spPr>
              <a:xfrm>
                <a:off x="8721090" y="2839085"/>
                <a:ext cx="1490980" cy="598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54" name="墨迹 53"/>
              <p14:cNvContentPartPr/>
              <p14:nvPr/>
            </p14:nvContentPartPr>
            <p14:xfrm>
              <a:off x="11033760" y="3053715"/>
              <a:ext cx="1778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360"/>
            </p:blipFill>
            <p:spPr>
              <a:xfrm>
                <a:off x="11033760" y="30537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55" name="墨迹 54"/>
              <p14:cNvContentPartPr/>
              <p14:nvPr/>
            </p14:nvContentPartPr>
            <p14:xfrm>
              <a:off x="6657975" y="1303655"/>
              <a:ext cx="438150" cy="249999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62"/>
            </p:blipFill>
            <p:spPr>
              <a:xfrm>
                <a:off x="6657975" y="1303655"/>
                <a:ext cx="438150" cy="2499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56" name="墨迹 55"/>
              <p14:cNvContentPartPr/>
              <p14:nvPr/>
            </p14:nvContentPartPr>
            <p14:xfrm>
              <a:off x="6988810" y="3607435"/>
              <a:ext cx="259080" cy="285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64"/>
            </p:blipFill>
            <p:spPr>
              <a:xfrm>
                <a:off x="6988810" y="3607435"/>
                <a:ext cx="25908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57" name="墨迹 56"/>
              <p14:cNvContentPartPr/>
              <p14:nvPr/>
            </p14:nvContentPartPr>
            <p14:xfrm>
              <a:off x="6854825" y="3062604"/>
              <a:ext cx="259080" cy="30353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366"/>
            </p:blipFill>
            <p:spPr>
              <a:xfrm>
                <a:off x="6854825" y="3062604"/>
                <a:ext cx="2590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58" name="墨迹 57"/>
              <p14:cNvContentPartPr/>
              <p14:nvPr/>
            </p14:nvContentPartPr>
            <p14:xfrm>
              <a:off x="7265670" y="3678554"/>
              <a:ext cx="410845" cy="43751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68"/>
            </p:blipFill>
            <p:spPr>
              <a:xfrm>
                <a:off x="7265670" y="3678554"/>
                <a:ext cx="41084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59" name="墨迹 58"/>
              <p14:cNvContentPartPr/>
              <p14:nvPr/>
            </p14:nvContentPartPr>
            <p14:xfrm>
              <a:off x="7408545" y="3768090"/>
              <a:ext cx="205105" cy="19621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70"/>
            </p:blipFill>
            <p:spPr>
              <a:xfrm>
                <a:off x="7408545" y="3768090"/>
                <a:ext cx="2051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60" name="墨迹 59"/>
              <p14:cNvContentPartPr/>
              <p14:nvPr/>
            </p14:nvContentPartPr>
            <p14:xfrm>
              <a:off x="7435215" y="3723640"/>
              <a:ext cx="71120" cy="330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72"/>
            </p:blipFill>
            <p:spPr>
              <a:xfrm>
                <a:off x="7435215" y="3723640"/>
                <a:ext cx="7112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61" name="墨迹 60"/>
              <p14:cNvContentPartPr/>
              <p14:nvPr/>
            </p14:nvContentPartPr>
            <p14:xfrm>
              <a:off x="7819390" y="3902075"/>
              <a:ext cx="222885" cy="6223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374"/>
            </p:blipFill>
            <p:spPr>
              <a:xfrm>
                <a:off x="7819390" y="3902075"/>
                <a:ext cx="2228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62" name="墨迹 61"/>
              <p14:cNvContentPartPr/>
              <p14:nvPr/>
            </p14:nvContentPartPr>
            <p14:xfrm>
              <a:off x="7863840" y="3982085"/>
              <a:ext cx="160655" cy="3619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376"/>
            </p:blipFill>
            <p:spPr>
              <a:xfrm>
                <a:off x="7863840" y="3982085"/>
                <a:ext cx="1606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63" name="墨迹 62"/>
              <p14:cNvContentPartPr/>
              <p14:nvPr/>
            </p14:nvContentPartPr>
            <p14:xfrm>
              <a:off x="7962265" y="3830320"/>
              <a:ext cx="205105" cy="23241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378"/>
            </p:blipFill>
            <p:spPr>
              <a:xfrm>
                <a:off x="7962265" y="3830320"/>
                <a:ext cx="2051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64" name="墨迹 63"/>
              <p14:cNvContentPartPr/>
              <p14:nvPr/>
            </p14:nvContentPartPr>
            <p14:xfrm>
              <a:off x="7881620" y="3616325"/>
              <a:ext cx="98425" cy="142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80"/>
            </p:blipFill>
            <p:spPr>
              <a:xfrm>
                <a:off x="7881620" y="361632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65" name="墨迹 64"/>
              <p14:cNvContentPartPr/>
              <p14:nvPr/>
            </p14:nvContentPartPr>
            <p14:xfrm>
              <a:off x="8328025" y="3848100"/>
              <a:ext cx="142875" cy="1841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382"/>
            </p:blipFill>
            <p:spPr>
              <a:xfrm>
                <a:off x="8328025" y="3848100"/>
                <a:ext cx="1428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66" name="墨迹 65"/>
              <p14:cNvContentPartPr/>
              <p14:nvPr/>
            </p14:nvContentPartPr>
            <p14:xfrm>
              <a:off x="8256905" y="3803650"/>
              <a:ext cx="187325" cy="4019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384"/>
            </p:blipFill>
            <p:spPr>
              <a:xfrm>
                <a:off x="8256905" y="3803650"/>
                <a:ext cx="18732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67" name="墨迹 66"/>
              <p14:cNvContentPartPr/>
              <p14:nvPr/>
            </p14:nvContentPartPr>
            <p14:xfrm>
              <a:off x="8533765" y="3785869"/>
              <a:ext cx="44450" cy="717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386"/>
            </p:blipFill>
            <p:spPr>
              <a:xfrm>
                <a:off x="8533765" y="3785869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68" name="墨迹 67"/>
              <p14:cNvContentPartPr/>
              <p14:nvPr/>
            </p14:nvContentPartPr>
            <p14:xfrm>
              <a:off x="8497570" y="3857625"/>
              <a:ext cx="116205" cy="889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388"/>
            </p:blipFill>
            <p:spPr>
              <a:xfrm>
                <a:off x="8497570" y="385762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69" name="墨迹 68"/>
              <p14:cNvContentPartPr/>
              <p14:nvPr/>
            </p14:nvContentPartPr>
            <p14:xfrm>
              <a:off x="8524875" y="3875405"/>
              <a:ext cx="17780" cy="889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390"/>
            </p:blipFill>
            <p:spPr>
              <a:xfrm>
                <a:off x="8524875" y="3875405"/>
                <a:ext cx="1778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70" name="墨迹 69"/>
              <p14:cNvContentPartPr/>
              <p14:nvPr/>
            </p14:nvContentPartPr>
            <p14:xfrm>
              <a:off x="8497569" y="3875405"/>
              <a:ext cx="142875" cy="32131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392"/>
            </p:blipFill>
            <p:spPr>
              <a:xfrm>
                <a:off x="8497569" y="3875405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71" name="墨迹 70"/>
              <p14:cNvContentPartPr/>
              <p14:nvPr/>
            </p14:nvContentPartPr>
            <p14:xfrm>
              <a:off x="8444230" y="4027170"/>
              <a:ext cx="267970" cy="1606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394"/>
            </p:blipFill>
            <p:spPr>
              <a:xfrm>
                <a:off x="8444230" y="4027170"/>
                <a:ext cx="2679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72" name="墨迹 71"/>
              <p14:cNvContentPartPr/>
              <p14:nvPr/>
            </p14:nvContentPartPr>
            <p14:xfrm>
              <a:off x="8765540" y="3919855"/>
              <a:ext cx="80645" cy="26797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96"/>
            </p:blipFill>
            <p:spPr>
              <a:xfrm>
                <a:off x="8765540" y="3919855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73" name="墨迹 72"/>
              <p14:cNvContentPartPr/>
              <p14:nvPr/>
            </p14:nvContentPartPr>
            <p14:xfrm>
              <a:off x="8855075" y="3893185"/>
              <a:ext cx="241300" cy="285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98"/>
            </p:blipFill>
            <p:spPr>
              <a:xfrm>
                <a:off x="8855075" y="3893185"/>
                <a:ext cx="241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74" name="墨迹 73"/>
              <p14:cNvContentPartPr/>
              <p14:nvPr/>
            </p14:nvContentPartPr>
            <p14:xfrm>
              <a:off x="9265919" y="4116070"/>
              <a:ext cx="62230" cy="1778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400"/>
            </p:blipFill>
            <p:spPr>
              <a:xfrm>
                <a:off x="9265919" y="4116070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75" name="墨迹 74"/>
              <p14:cNvContentPartPr/>
              <p14:nvPr/>
            </p14:nvContentPartPr>
            <p14:xfrm>
              <a:off x="4184650" y="2178685"/>
              <a:ext cx="8890" cy="2667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402"/>
            </p:blipFill>
            <p:spPr>
              <a:xfrm>
                <a:off x="4184650" y="2178685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76" name="墨迹 75"/>
              <p14:cNvContentPartPr/>
              <p14:nvPr/>
            </p14:nvContentPartPr>
            <p14:xfrm>
              <a:off x="7765415" y="2526665"/>
              <a:ext cx="80645" cy="25019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404"/>
            </p:blipFill>
            <p:spPr>
              <a:xfrm>
                <a:off x="7765415" y="2526665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77" name="墨迹 76"/>
              <p14:cNvContentPartPr/>
              <p14:nvPr/>
            </p14:nvContentPartPr>
            <p14:xfrm>
              <a:off x="7720965" y="2660650"/>
              <a:ext cx="160655" cy="23241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06"/>
            </p:blipFill>
            <p:spPr>
              <a:xfrm>
                <a:off x="7720965" y="2660650"/>
                <a:ext cx="16065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78" name="墨迹 77"/>
              <p14:cNvContentPartPr/>
              <p14:nvPr/>
            </p14:nvContentPartPr>
            <p14:xfrm>
              <a:off x="7417435" y="2553335"/>
              <a:ext cx="26670" cy="21463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08"/>
            </p:blipFill>
            <p:spPr>
              <a:xfrm>
                <a:off x="7417435" y="2553335"/>
                <a:ext cx="266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79" name="墨迹 78"/>
              <p14:cNvContentPartPr/>
              <p14:nvPr/>
            </p14:nvContentPartPr>
            <p14:xfrm>
              <a:off x="7461885" y="2535554"/>
              <a:ext cx="80645" cy="25019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10"/>
            </p:blipFill>
            <p:spPr>
              <a:xfrm>
                <a:off x="7461885" y="2535554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80" name="墨迹 79"/>
              <p14:cNvContentPartPr/>
              <p14:nvPr/>
            </p14:nvContentPartPr>
            <p14:xfrm>
              <a:off x="7363460" y="2598419"/>
              <a:ext cx="170180" cy="2667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12"/>
            </p:blipFill>
            <p:spPr>
              <a:xfrm>
                <a:off x="7363460" y="2598419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81" name="墨迹 80"/>
              <p14:cNvContentPartPr/>
              <p14:nvPr/>
            </p14:nvContentPartPr>
            <p14:xfrm>
              <a:off x="7354569" y="2660650"/>
              <a:ext cx="241300" cy="1778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414"/>
            </p:blipFill>
            <p:spPr>
              <a:xfrm>
                <a:off x="7354569" y="2660650"/>
                <a:ext cx="2413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82" name="墨迹 81"/>
              <p14:cNvContentPartPr/>
              <p14:nvPr/>
            </p14:nvContentPartPr>
            <p14:xfrm>
              <a:off x="7390765" y="2964180"/>
              <a:ext cx="88900" cy="17907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416"/>
            </p:blipFill>
            <p:spPr>
              <a:xfrm>
                <a:off x="7390765" y="2964180"/>
                <a:ext cx="8890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83" name="墨迹 82"/>
              <p14:cNvContentPartPr/>
              <p14:nvPr/>
            </p14:nvContentPartPr>
            <p14:xfrm>
              <a:off x="7435215" y="2919730"/>
              <a:ext cx="80010" cy="1778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418"/>
            </p:blipFill>
            <p:spPr>
              <a:xfrm>
                <a:off x="7435215" y="2919730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84" name="墨迹 83"/>
              <p14:cNvContentPartPr/>
              <p14:nvPr/>
            </p14:nvContentPartPr>
            <p14:xfrm>
              <a:off x="7435215" y="3000375"/>
              <a:ext cx="80010" cy="889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420"/>
            </p:blipFill>
            <p:spPr>
              <a:xfrm>
                <a:off x="7435215" y="300037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85" name="墨迹 84"/>
              <p14:cNvContentPartPr/>
              <p14:nvPr/>
            </p14:nvContentPartPr>
            <p14:xfrm>
              <a:off x="7560310" y="3000375"/>
              <a:ext cx="53340" cy="889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422"/>
            </p:blipFill>
            <p:spPr>
              <a:xfrm>
                <a:off x="7560310" y="3000375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86" name="墨迹 85"/>
              <p14:cNvContentPartPr/>
              <p14:nvPr/>
            </p14:nvContentPartPr>
            <p14:xfrm>
              <a:off x="7542530" y="3035935"/>
              <a:ext cx="80010" cy="1778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424"/>
            </p:blipFill>
            <p:spPr>
              <a:xfrm>
                <a:off x="7542530" y="303593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87" name="墨迹 86"/>
              <p14:cNvContentPartPr/>
              <p14:nvPr/>
            </p14:nvContentPartPr>
            <p14:xfrm>
              <a:off x="7595870" y="2928619"/>
              <a:ext cx="125095" cy="19621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426"/>
            </p:blipFill>
            <p:spPr>
              <a:xfrm>
                <a:off x="7595870" y="2928619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88" name="墨迹 87"/>
              <p14:cNvContentPartPr/>
              <p14:nvPr/>
            </p14:nvContentPartPr>
            <p14:xfrm>
              <a:off x="7756525" y="2937510"/>
              <a:ext cx="107315" cy="20574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428"/>
            </p:blipFill>
            <p:spPr>
              <a:xfrm>
                <a:off x="7756525" y="2937510"/>
                <a:ext cx="1073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89" name="墨迹 88"/>
              <p14:cNvContentPartPr/>
              <p14:nvPr/>
            </p14:nvContentPartPr>
            <p14:xfrm>
              <a:off x="7292340" y="2847975"/>
              <a:ext cx="830580" cy="41973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430"/>
            </p:blipFill>
            <p:spPr>
              <a:xfrm>
                <a:off x="7292340" y="2847975"/>
                <a:ext cx="83058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90" name="墨迹 89"/>
              <p14:cNvContentPartPr/>
              <p14:nvPr/>
            </p14:nvContentPartPr>
            <p14:xfrm>
              <a:off x="7837170" y="3035935"/>
              <a:ext cx="259080" cy="285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432"/>
            </p:blipFill>
            <p:spPr>
              <a:xfrm>
                <a:off x="7837170" y="3035935"/>
                <a:ext cx="25908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91" name="墨迹 90"/>
              <p14:cNvContentPartPr/>
              <p14:nvPr/>
            </p14:nvContentPartPr>
            <p14:xfrm>
              <a:off x="8149590" y="4857750"/>
              <a:ext cx="187325" cy="21399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434"/>
            </p:blipFill>
            <p:spPr>
              <a:xfrm>
                <a:off x="8149590" y="4857750"/>
                <a:ext cx="1873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92" name="墨迹 91"/>
              <p14:cNvContentPartPr/>
              <p14:nvPr/>
            </p14:nvContentPartPr>
            <p14:xfrm>
              <a:off x="7854950" y="4946650"/>
              <a:ext cx="196215" cy="355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436"/>
            </p:blipFill>
            <p:spPr>
              <a:xfrm>
                <a:off x="7854950" y="4946650"/>
                <a:ext cx="1962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93" name="墨迹 92"/>
              <p14:cNvContentPartPr/>
              <p14:nvPr/>
            </p14:nvContentPartPr>
            <p14:xfrm>
              <a:off x="8042275" y="4893310"/>
              <a:ext cx="116205" cy="12509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438"/>
            </p:blipFill>
            <p:spPr>
              <a:xfrm>
                <a:off x="8042275" y="4893310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94" name="墨迹 93"/>
              <p14:cNvContentPartPr/>
              <p14:nvPr/>
            </p14:nvContentPartPr>
            <p14:xfrm>
              <a:off x="8426450" y="4982210"/>
              <a:ext cx="231775" cy="1841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440"/>
            </p:blipFill>
            <p:spPr>
              <a:xfrm>
                <a:off x="8426450" y="4982210"/>
                <a:ext cx="2317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95" name="墨迹 94"/>
              <p14:cNvContentPartPr/>
              <p14:nvPr/>
            </p14:nvContentPartPr>
            <p14:xfrm>
              <a:off x="8604885" y="4919980"/>
              <a:ext cx="205740" cy="1428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442"/>
            </p:blipFill>
            <p:spPr>
              <a:xfrm>
                <a:off x="8604885" y="4919980"/>
                <a:ext cx="2057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96" name="墨迹 95"/>
              <p14:cNvContentPartPr/>
              <p14:nvPr/>
            </p14:nvContentPartPr>
            <p14:xfrm>
              <a:off x="8462010" y="4732655"/>
              <a:ext cx="19621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444"/>
            </p:blipFill>
            <p:spPr>
              <a:xfrm>
                <a:off x="8462010" y="4732655"/>
                <a:ext cx="19621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97" name="墨迹 96"/>
              <p14:cNvContentPartPr/>
              <p14:nvPr/>
            </p14:nvContentPartPr>
            <p14:xfrm>
              <a:off x="8962390" y="4866640"/>
              <a:ext cx="249555" cy="24066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446"/>
            </p:blipFill>
            <p:spPr>
              <a:xfrm>
                <a:off x="8962390" y="4866640"/>
                <a:ext cx="24955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98" name="墨迹 97"/>
              <p14:cNvContentPartPr/>
              <p14:nvPr/>
            </p14:nvContentPartPr>
            <p14:xfrm>
              <a:off x="9185275" y="4973320"/>
              <a:ext cx="259080" cy="2730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448"/>
            </p:blipFill>
            <p:spPr>
              <a:xfrm>
                <a:off x="9185275" y="4973320"/>
                <a:ext cx="2590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99" name="墨迹 98"/>
              <p14:cNvContentPartPr/>
              <p14:nvPr/>
            </p14:nvContentPartPr>
            <p14:xfrm>
              <a:off x="9372600" y="4911090"/>
              <a:ext cx="205740" cy="1428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450"/>
            </p:blipFill>
            <p:spPr>
              <a:xfrm>
                <a:off x="9372600" y="4911090"/>
                <a:ext cx="2057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100" name="墨迹 99"/>
              <p14:cNvContentPartPr/>
              <p14:nvPr/>
            </p14:nvContentPartPr>
            <p14:xfrm>
              <a:off x="9292590" y="4625340"/>
              <a:ext cx="160655" cy="25908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452"/>
            </p:blipFill>
            <p:spPr>
              <a:xfrm>
                <a:off x="9292590" y="462534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101" name="墨迹 100"/>
              <p14:cNvContentPartPr/>
              <p14:nvPr/>
            </p14:nvContentPartPr>
            <p14:xfrm>
              <a:off x="9631679" y="4982210"/>
              <a:ext cx="250190" cy="21463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454"/>
            </p:blipFill>
            <p:spPr>
              <a:xfrm>
                <a:off x="9631679" y="4982210"/>
                <a:ext cx="25019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102" name="墨迹 101"/>
              <p14:cNvContentPartPr/>
              <p14:nvPr/>
            </p14:nvContentPartPr>
            <p14:xfrm>
              <a:off x="9872979" y="5080635"/>
              <a:ext cx="250190" cy="717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456"/>
            </p:blipFill>
            <p:spPr>
              <a:xfrm>
                <a:off x="9872979" y="5080635"/>
                <a:ext cx="25019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103" name="墨迹 102"/>
              <p14:cNvContentPartPr/>
              <p14:nvPr/>
            </p14:nvContentPartPr>
            <p14:xfrm>
              <a:off x="10033635" y="5053965"/>
              <a:ext cx="196215" cy="187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458"/>
            </p:blipFill>
            <p:spPr>
              <a:xfrm>
                <a:off x="10033635" y="5053965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104" name="墨迹 103"/>
              <p14:cNvContentPartPr/>
              <p14:nvPr/>
            </p14:nvContentPartPr>
            <p14:xfrm>
              <a:off x="10086975" y="4848225"/>
              <a:ext cx="170180" cy="17018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460"/>
            </p:blipFill>
            <p:spPr>
              <a:xfrm>
                <a:off x="10086975" y="4848225"/>
                <a:ext cx="17018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105" name="墨迹 104"/>
              <p14:cNvContentPartPr/>
              <p14:nvPr/>
            </p14:nvContentPartPr>
            <p14:xfrm>
              <a:off x="10248265" y="5214619"/>
              <a:ext cx="240665" cy="19621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462"/>
            </p:blipFill>
            <p:spPr>
              <a:xfrm>
                <a:off x="10248265" y="5214619"/>
                <a:ext cx="2406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106" name="墨迹 105"/>
              <p14:cNvContentPartPr/>
              <p14:nvPr/>
            </p14:nvContentPartPr>
            <p14:xfrm>
              <a:off x="9578340" y="5250180"/>
              <a:ext cx="732155" cy="46482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464"/>
            </p:blipFill>
            <p:spPr>
              <a:xfrm>
                <a:off x="9578340" y="5250180"/>
                <a:ext cx="73215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107" name="墨迹 106"/>
              <p14:cNvContentPartPr/>
              <p14:nvPr/>
            </p14:nvContentPartPr>
            <p14:xfrm>
              <a:off x="9667875" y="5232400"/>
              <a:ext cx="106680" cy="12509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466"/>
            </p:blipFill>
            <p:spPr>
              <a:xfrm>
                <a:off x="9667875" y="5232400"/>
                <a:ext cx="1066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108" name="墨迹 107"/>
              <p14:cNvContentPartPr/>
              <p14:nvPr/>
            </p14:nvContentPartPr>
            <p14:xfrm>
              <a:off x="9426575" y="5482590"/>
              <a:ext cx="213995" cy="26797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68"/>
            </p:blipFill>
            <p:spPr>
              <a:xfrm>
                <a:off x="9426575" y="5482590"/>
                <a:ext cx="2139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109" name="墨迹 108"/>
              <p14:cNvContentPartPr/>
              <p14:nvPr/>
            </p14:nvContentPartPr>
            <p14:xfrm>
              <a:off x="7667625" y="4589780"/>
              <a:ext cx="205105" cy="901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470"/>
            </p:blipFill>
            <p:spPr>
              <a:xfrm>
                <a:off x="7667625" y="4589780"/>
                <a:ext cx="205105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110" name="墨迹 109"/>
              <p14:cNvContentPartPr/>
              <p14:nvPr/>
            </p14:nvContentPartPr>
            <p14:xfrm>
              <a:off x="7837170" y="4473575"/>
              <a:ext cx="2535555" cy="25908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472"/>
            </p:blipFill>
            <p:spPr>
              <a:xfrm>
                <a:off x="7837170" y="4473575"/>
                <a:ext cx="25355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111" name="墨迹 110"/>
              <p14:cNvContentPartPr/>
              <p14:nvPr/>
            </p14:nvContentPartPr>
            <p14:xfrm>
              <a:off x="7694294" y="5438140"/>
              <a:ext cx="2705735" cy="6070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474"/>
            </p:blipFill>
            <p:spPr>
              <a:xfrm>
                <a:off x="7694294" y="5438140"/>
                <a:ext cx="2705735" cy="60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112" name="墨迹 111"/>
              <p14:cNvContentPartPr/>
              <p14:nvPr/>
            </p14:nvContentPartPr>
            <p14:xfrm>
              <a:off x="10372725" y="4714875"/>
              <a:ext cx="232410" cy="12674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476"/>
            </p:blipFill>
            <p:spPr>
              <a:xfrm>
                <a:off x="10372725" y="4714875"/>
                <a:ext cx="232410" cy="1267460"/>
              </a:xfrm>
              <a:prstGeom prst="rect"/>
            </p:spPr>
          </p:pic>
        </mc:Fallback>
      </mc:AlternateContent>
      <p:sp>
        <p:nvSpPr>
          <p:cNvPr id="113" name="灯片编号占位符 1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114" name="页脚占位符 11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77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77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78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内容提要</a:t>
            </a:r>
            <a:r>
              <a:rPr lang="en-US" altLang="zh-CN"/>
              <a:t>/Contents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自顶向下分析</a:t>
            </a:r>
            <a:endParaRPr lang="zh-CN" altLang="en-US"/>
          </a:p>
          <a:p>
            <a:pPr lvl="1"/>
            <a:r>
              <a:rPr lang="zh-CN" altLang="en-US"/>
              <a:t>消除文法左递归。</a:t>
            </a:r>
            <a:endParaRPr lang="zh-CN" altLang="en-US"/>
          </a:p>
          <a:p>
            <a:pPr lvl="1"/>
            <a:r>
              <a:rPr lang="zh-CN" altLang="en-US"/>
              <a:t>递归下降分析</a:t>
            </a:r>
            <a:endParaRPr lang="zh-CN" altLang="en-US"/>
          </a:p>
          <a:p>
            <a:pPr lvl="1"/>
            <a:r>
              <a:rPr lang="zh-CN" altLang="en-US"/>
              <a:t>构造LL(1)分析表，并用其进行分析</a:t>
            </a:r>
            <a:endParaRPr lang="zh-CN" altLang="en-US"/>
          </a:p>
          <a:p>
            <a:r>
              <a:rPr lang="zh-CN" altLang="en-US">
                <a:highlight>
                  <a:srgbClr val="00FF00"/>
                </a:highlight>
              </a:rPr>
              <a:t>自底向上分析</a:t>
            </a:r>
            <a:endParaRPr lang="zh-CN" altLang="en-US">
              <a:highlight>
                <a:srgbClr val="00FF00"/>
              </a:highlight>
            </a:endParaRPr>
          </a:p>
          <a:p>
            <a:pPr lvl="1"/>
            <a:r>
              <a:rPr lang="zh-CN" altLang="en-US">
                <a:highlight>
                  <a:srgbClr val="00FF00"/>
                </a:highlight>
              </a:rPr>
              <a:t>LR(0)、SLR(1)，LR(1)和LALR(1)分析法。</a:t>
            </a:r>
            <a:endParaRPr lang="zh-CN" altLang="en-US">
              <a:highlight>
                <a:srgbClr val="00FF00"/>
              </a:highlight>
            </a:endParaRPr>
          </a:p>
          <a:p>
            <a:endParaRPr lang="zh-CN" altLang="en-US">
              <a:highlight>
                <a:srgbClr val="00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西北工业大学    林奕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13" name="墨迹 312"/>
              <p14:cNvContentPartPr/>
              <p14:nvPr/>
            </p14:nvContentPartPr>
            <p14:xfrm>
              <a:off x="4247515" y="4643119"/>
              <a:ext cx="365760" cy="39306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"/>
            </p:blipFill>
            <p:spPr>
              <a:xfrm>
                <a:off x="4247515" y="4643119"/>
                <a:ext cx="36576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14" name="墨迹 313"/>
              <p14:cNvContentPartPr/>
              <p14:nvPr/>
            </p14:nvContentPartPr>
            <p14:xfrm>
              <a:off x="4648835" y="4732655"/>
              <a:ext cx="232410" cy="5334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4"/>
            </p:blipFill>
            <p:spPr>
              <a:xfrm>
                <a:off x="4648835" y="4732655"/>
                <a:ext cx="2324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15" name="墨迹 314"/>
              <p14:cNvContentPartPr/>
              <p14:nvPr/>
            </p14:nvContentPartPr>
            <p14:xfrm>
              <a:off x="4845685" y="4678680"/>
              <a:ext cx="205105" cy="19685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"/>
            </p:blipFill>
            <p:spPr>
              <a:xfrm>
                <a:off x="4845685" y="4678680"/>
                <a:ext cx="2051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16" name="墨迹 315"/>
              <p14:cNvContentPartPr/>
              <p14:nvPr/>
            </p14:nvContentPartPr>
            <p14:xfrm>
              <a:off x="4685029" y="4438015"/>
              <a:ext cx="196215" cy="1873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8"/>
            </p:blipFill>
            <p:spPr>
              <a:xfrm>
                <a:off x="4685029" y="4438015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17" name="墨迹 316"/>
              <p14:cNvContentPartPr/>
              <p14:nvPr/>
            </p14:nvContentPartPr>
            <p14:xfrm>
              <a:off x="4711700" y="4375150"/>
              <a:ext cx="142875" cy="5397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10"/>
            </p:blipFill>
            <p:spPr>
              <a:xfrm>
                <a:off x="4711700" y="4375150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18" name="墨迹 317"/>
              <p14:cNvContentPartPr/>
              <p14:nvPr/>
            </p14:nvContentPartPr>
            <p14:xfrm>
              <a:off x="4720590" y="4455794"/>
              <a:ext cx="169545" cy="2667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12"/>
            </p:blipFill>
            <p:spPr>
              <a:xfrm>
                <a:off x="4720590" y="4455794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319" name="墨迹 318"/>
              <p14:cNvContentPartPr/>
              <p14:nvPr/>
            </p14:nvContentPartPr>
            <p14:xfrm>
              <a:off x="5122545" y="4562475"/>
              <a:ext cx="365760" cy="41084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14"/>
            </p:blipFill>
            <p:spPr>
              <a:xfrm>
                <a:off x="5122545" y="4562475"/>
                <a:ext cx="36576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20" name="墨迹 319"/>
              <p14:cNvContentPartPr/>
              <p14:nvPr/>
            </p14:nvContentPartPr>
            <p14:xfrm>
              <a:off x="5577840" y="4705350"/>
              <a:ext cx="294640" cy="3619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16"/>
            </p:blipFill>
            <p:spPr>
              <a:xfrm>
                <a:off x="5577840" y="4705350"/>
                <a:ext cx="29464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321" name="墨迹 320"/>
              <p14:cNvContentPartPr/>
              <p14:nvPr/>
            </p14:nvContentPartPr>
            <p14:xfrm>
              <a:off x="5836920" y="4625340"/>
              <a:ext cx="133985" cy="17843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8"/>
            </p:blipFill>
            <p:spPr>
              <a:xfrm>
                <a:off x="5836920" y="462534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322" name="墨迹 321"/>
              <p14:cNvContentPartPr/>
              <p14:nvPr/>
            </p14:nvContentPartPr>
            <p14:xfrm>
              <a:off x="5657850" y="4464685"/>
              <a:ext cx="107315" cy="1606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0"/>
            </p:blipFill>
            <p:spPr>
              <a:xfrm>
                <a:off x="5657850" y="4464685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323" name="墨迹 322"/>
              <p14:cNvContentPartPr/>
              <p14:nvPr/>
            </p14:nvContentPartPr>
            <p14:xfrm>
              <a:off x="6006465" y="4562475"/>
              <a:ext cx="276860" cy="33972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2"/>
            </p:blipFill>
            <p:spPr>
              <a:xfrm>
                <a:off x="6006465" y="4562475"/>
                <a:ext cx="27686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324" name="墨迹 323"/>
              <p14:cNvContentPartPr/>
              <p14:nvPr/>
            </p14:nvContentPartPr>
            <p14:xfrm>
              <a:off x="6318885" y="4705350"/>
              <a:ext cx="214630" cy="952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4"/>
            </p:blipFill>
            <p:spPr>
              <a:xfrm>
                <a:off x="6318885" y="4705350"/>
                <a:ext cx="21463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25" name="墨迹 324"/>
              <p14:cNvContentPartPr/>
              <p14:nvPr/>
            </p14:nvContentPartPr>
            <p14:xfrm>
              <a:off x="6470650" y="4625340"/>
              <a:ext cx="187325" cy="19621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6"/>
            </p:blipFill>
            <p:spPr>
              <a:xfrm>
                <a:off x="6470650" y="4625340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26" name="墨迹 325"/>
              <p14:cNvContentPartPr/>
              <p14:nvPr/>
            </p14:nvContentPartPr>
            <p14:xfrm>
              <a:off x="6631305" y="4580890"/>
              <a:ext cx="330835" cy="32131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8"/>
            </p:blipFill>
            <p:spPr>
              <a:xfrm>
                <a:off x="6631305" y="4580890"/>
                <a:ext cx="3308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7" name="墨迹 326"/>
              <p14:cNvContentPartPr/>
              <p14:nvPr/>
            </p14:nvContentPartPr>
            <p14:xfrm>
              <a:off x="6345555" y="4304029"/>
              <a:ext cx="232410" cy="24066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30"/>
            </p:blipFill>
            <p:spPr>
              <a:xfrm>
                <a:off x="6345555" y="4304029"/>
                <a:ext cx="23241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8" name="墨迹 327"/>
              <p14:cNvContentPartPr/>
              <p14:nvPr/>
            </p14:nvContentPartPr>
            <p14:xfrm>
              <a:off x="4274185" y="5321935"/>
              <a:ext cx="285750" cy="27686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32"/>
            </p:blipFill>
            <p:spPr>
              <a:xfrm>
                <a:off x="4274185" y="5321935"/>
                <a:ext cx="2857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29" name="墨迹 328"/>
              <p14:cNvContentPartPr/>
              <p14:nvPr/>
            </p14:nvContentPartPr>
            <p14:xfrm>
              <a:off x="4595495" y="5455919"/>
              <a:ext cx="544830" cy="2667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34"/>
            </p:blipFill>
            <p:spPr>
              <a:xfrm>
                <a:off x="4595495" y="5455919"/>
                <a:ext cx="5448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30" name="墨迹 329"/>
              <p14:cNvContentPartPr/>
              <p14:nvPr/>
            </p14:nvContentPartPr>
            <p14:xfrm>
              <a:off x="5059680" y="5339715"/>
              <a:ext cx="196850" cy="2413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36"/>
            </p:blipFill>
            <p:spPr>
              <a:xfrm>
                <a:off x="5059680" y="533971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31" name="墨迹 330"/>
              <p14:cNvContentPartPr/>
              <p14:nvPr/>
            </p14:nvContentPartPr>
            <p14:xfrm>
              <a:off x="4782820" y="5170170"/>
              <a:ext cx="170180" cy="21399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38"/>
            </p:blipFill>
            <p:spPr>
              <a:xfrm>
                <a:off x="4782820" y="5170170"/>
                <a:ext cx="1701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32" name="墨迹 331"/>
              <p14:cNvContentPartPr/>
              <p14:nvPr/>
            </p14:nvContentPartPr>
            <p14:xfrm>
              <a:off x="4819015" y="5133975"/>
              <a:ext cx="124460" cy="3619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40"/>
            </p:blipFill>
            <p:spPr>
              <a:xfrm>
                <a:off x="4819015" y="5133975"/>
                <a:ext cx="12446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33" name="墨迹 332"/>
              <p14:cNvContentPartPr/>
              <p14:nvPr/>
            </p14:nvContentPartPr>
            <p14:xfrm>
              <a:off x="4836795" y="5241290"/>
              <a:ext cx="178435" cy="889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42"/>
            </p:blipFill>
            <p:spPr>
              <a:xfrm>
                <a:off x="4836795" y="524129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4" name="墨迹 333"/>
              <p14:cNvContentPartPr/>
              <p14:nvPr/>
            </p14:nvContentPartPr>
            <p14:xfrm>
              <a:off x="5292090" y="5313045"/>
              <a:ext cx="321310" cy="27686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44"/>
            </p:blipFill>
            <p:spPr>
              <a:xfrm>
                <a:off x="5292090" y="5313045"/>
                <a:ext cx="3213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5" name="墨迹 334"/>
              <p14:cNvContentPartPr/>
              <p14:nvPr/>
            </p14:nvContentPartPr>
            <p14:xfrm>
              <a:off x="4265294" y="5741670"/>
              <a:ext cx="231775" cy="26797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46"/>
            </p:blipFill>
            <p:spPr>
              <a:xfrm>
                <a:off x="4265294" y="5741670"/>
                <a:ext cx="2317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36" name="墨迹 335"/>
              <p14:cNvContentPartPr/>
              <p14:nvPr/>
            </p14:nvContentPartPr>
            <p14:xfrm>
              <a:off x="4497070" y="5803900"/>
              <a:ext cx="643255" cy="4445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48"/>
            </p:blipFill>
            <p:spPr>
              <a:xfrm>
                <a:off x="4497070" y="5803900"/>
                <a:ext cx="6432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7" name="墨迹 336"/>
              <p14:cNvContentPartPr/>
              <p14:nvPr/>
            </p14:nvContentPartPr>
            <p14:xfrm>
              <a:off x="5068570" y="5750560"/>
              <a:ext cx="214630" cy="17843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50"/>
            </p:blipFill>
            <p:spPr>
              <a:xfrm>
                <a:off x="5068570" y="5750560"/>
                <a:ext cx="2146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8" name="墨迹 337"/>
              <p14:cNvContentPartPr/>
              <p14:nvPr/>
            </p14:nvContentPartPr>
            <p14:xfrm>
              <a:off x="4729480" y="5643245"/>
              <a:ext cx="223520" cy="21463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52"/>
            </p:blipFill>
            <p:spPr>
              <a:xfrm>
                <a:off x="4729480" y="5643245"/>
                <a:ext cx="22352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9" name="墨迹 338"/>
              <p14:cNvContentPartPr/>
              <p14:nvPr/>
            </p14:nvContentPartPr>
            <p14:xfrm>
              <a:off x="5345430" y="5723890"/>
              <a:ext cx="285750" cy="20510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54"/>
            </p:blipFill>
            <p:spPr>
              <a:xfrm>
                <a:off x="5345430" y="5723890"/>
                <a:ext cx="2857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0" name="墨迹 339"/>
              <p14:cNvContentPartPr/>
              <p14:nvPr/>
            </p14:nvContentPartPr>
            <p14:xfrm>
              <a:off x="4166869" y="6000750"/>
              <a:ext cx="285750" cy="35687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56"/>
            </p:blipFill>
            <p:spPr>
              <a:xfrm>
                <a:off x="4166869" y="6000750"/>
                <a:ext cx="28575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1" name="墨迹 340"/>
              <p14:cNvContentPartPr/>
              <p14:nvPr/>
            </p14:nvContentPartPr>
            <p14:xfrm>
              <a:off x="4514850" y="6116320"/>
              <a:ext cx="464820" cy="2730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58"/>
            </p:blipFill>
            <p:spPr>
              <a:xfrm>
                <a:off x="4514850" y="6116320"/>
                <a:ext cx="46482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2" name="墨迹 341"/>
              <p14:cNvContentPartPr/>
              <p14:nvPr/>
            </p14:nvContentPartPr>
            <p14:xfrm>
              <a:off x="4916804" y="6054090"/>
              <a:ext cx="205740" cy="16954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0"/>
            </p:blipFill>
            <p:spPr>
              <a:xfrm>
                <a:off x="4916804" y="6054090"/>
                <a:ext cx="2057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3" name="墨迹 342"/>
              <p14:cNvContentPartPr/>
              <p14:nvPr/>
            </p14:nvContentPartPr>
            <p14:xfrm>
              <a:off x="4667250" y="5884544"/>
              <a:ext cx="97790" cy="18732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2"/>
            </p:blipFill>
            <p:spPr>
              <a:xfrm>
                <a:off x="4667250" y="5884544"/>
                <a:ext cx="977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4" name="墨迹 343"/>
              <p14:cNvContentPartPr/>
              <p14:nvPr/>
            </p14:nvContentPartPr>
            <p14:xfrm>
              <a:off x="5149215" y="6009640"/>
              <a:ext cx="401955" cy="32131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4"/>
            </p:blipFill>
            <p:spPr>
              <a:xfrm>
                <a:off x="5149215" y="6009640"/>
                <a:ext cx="40195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5" name="墨迹 344"/>
              <p14:cNvContentPartPr/>
              <p14:nvPr/>
            </p14:nvContentPartPr>
            <p14:xfrm>
              <a:off x="3354069" y="6098540"/>
              <a:ext cx="723265" cy="2667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6"/>
            </p:blipFill>
            <p:spPr>
              <a:xfrm>
                <a:off x="3354069" y="6098540"/>
                <a:ext cx="7232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46" name="墨迹 345"/>
              <p14:cNvContentPartPr/>
              <p14:nvPr/>
            </p14:nvContentPartPr>
            <p14:xfrm>
              <a:off x="3399155" y="5741670"/>
              <a:ext cx="696595" cy="7112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8"/>
            </p:blipFill>
            <p:spPr>
              <a:xfrm>
                <a:off x="3399155" y="5741670"/>
                <a:ext cx="69659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7" name="墨迹 346"/>
              <p14:cNvContentPartPr/>
              <p14:nvPr/>
            </p14:nvContentPartPr>
            <p14:xfrm>
              <a:off x="3434715" y="5366385"/>
              <a:ext cx="580390" cy="6286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70"/>
            </p:blipFill>
            <p:spPr>
              <a:xfrm>
                <a:off x="3434715" y="5366385"/>
                <a:ext cx="58039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48" name="墨迹 347"/>
              <p14:cNvContentPartPr/>
              <p14:nvPr/>
            </p14:nvContentPartPr>
            <p14:xfrm>
              <a:off x="3613150" y="4803775"/>
              <a:ext cx="527050" cy="3556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72"/>
            </p:blipFill>
            <p:spPr>
              <a:xfrm>
                <a:off x="3613150" y="4803775"/>
                <a:ext cx="5270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49" name="墨迹 348"/>
              <p14:cNvContentPartPr/>
              <p14:nvPr/>
            </p14:nvContentPartPr>
            <p14:xfrm>
              <a:off x="6193790" y="5161280"/>
              <a:ext cx="17780" cy="36576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74"/>
            </p:blipFill>
            <p:spPr>
              <a:xfrm>
                <a:off x="6193790" y="5161280"/>
                <a:ext cx="1778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50" name="墨迹 349"/>
              <p14:cNvContentPartPr/>
              <p14:nvPr/>
            </p14:nvContentPartPr>
            <p14:xfrm>
              <a:off x="6122670" y="5232400"/>
              <a:ext cx="53340" cy="4445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76"/>
            </p:blipFill>
            <p:spPr>
              <a:xfrm>
                <a:off x="6122670" y="5232400"/>
                <a:ext cx="5334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51" name="墨迹 350"/>
              <p14:cNvContentPartPr/>
              <p14:nvPr/>
            </p14:nvContentPartPr>
            <p14:xfrm>
              <a:off x="6068695" y="5348605"/>
              <a:ext cx="80645" cy="889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78"/>
            </p:blipFill>
            <p:spPr>
              <a:xfrm>
                <a:off x="6068695" y="534860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352" name="墨迹 351"/>
              <p14:cNvContentPartPr/>
              <p14:nvPr/>
            </p14:nvContentPartPr>
            <p14:xfrm>
              <a:off x="6104890" y="5366385"/>
              <a:ext cx="151765" cy="80645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80"/>
            </p:blipFill>
            <p:spPr>
              <a:xfrm>
                <a:off x="6104890" y="5366385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353" name="墨迹 352"/>
              <p14:cNvContentPartPr/>
              <p14:nvPr/>
            </p14:nvContentPartPr>
            <p14:xfrm>
              <a:off x="6327775" y="5161280"/>
              <a:ext cx="53975" cy="36576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82"/>
            </p:blipFill>
            <p:spPr>
              <a:xfrm>
                <a:off x="6327775" y="5161280"/>
                <a:ext cx="5397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354" name="墨迹 353"/>
              <p14:cNvContentPartPr/>
              <p14:nvPr/>
            </p14:nvContentPartPr>
            <p14:xfrm>
              <a:off x="6336665" y="5241290"/>
              <a:ext cx="160655" cy="17843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84"/>
            </p:blipFill>
            <p:spPr>
              <a:xfrm>
                <a:off x="6336665" y="5241290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355" name="墨迹 354"/>
              <p14:cNvContentPartPr/>
              <p14:nvPr/>
            </p14:nvContentPartPr>
            <p14:xfrm>
              <a:off x="6506210" y="5143500"/>
              <a:ext cx="125095" cy="38354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86"/>
            </p:blipFill>
            <p:spPr>
              <a:xfrm>
                <a:off x="6506210" y="5143500"/>
                <a:ext cx="12509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356" name="墨迹 355"/>
              <p14:cNvContentPartPr/>
              <p14:nvPr/>
            </p14:nvContentPartPr>
            <p14:xfrm>
              <a:off x="6649085" y="5241290"/>
              <a:ext cx="161290" cy="5397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88"/>
            </p:blipFill>
            <p:spPr>
              <a:xfrm>
                <a:off x="6649085" y="5241290"/>
                <a:ext cx="1612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357" name="墨迹 356"/>
              <p14:cNvContentPartPr/>
              <p14:nvPr/>
            </p14:nvContentPartPr>
            <p14:xfrm>
              <a:off x="6649085" y="5170170"/>
              <a:ext cx="170180" cy="321310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90"/>
            </p:blipFill>
            <p:spPr>
              <a:xfrm>
                <a:off x="6649085" y="5170170"/>
                <a:ext cx="1701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358" name="墨迹 357"/>
              <p14:cNvContentPartPr/>
              <p14:nvPr/>
            </p14:nvContentPartPr>
            <p14:xfrm>
              <a:off x="6863715" y="5098415"/>
              <a:ext cx="133985" cy="16954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92"/>
            </p:blipFill>
            <p:spPr>
              <a:xfrm>
                <a:off x="6863715" y="5098415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359" name="墨迹 358"/>
              <p14:cNvContentPartPr/>
              <p14:nvPr/>
            </p14:nvContentPartPr>
            <p14:xfrm>
              <a:off x="6943725" y="5196840"/>
              <a:ext cx="27305" cy="6223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94"/>
            </p:blipFill>
            <p:spPr>
              <a:xfrm>
                <a:off x="6943725" y="5196840"/>
                <a:ext cx="273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360" name="墨迹 359"/>
              <p14:cNvContentPartPr/>
              <p14:nvPr/>
            </p14:nvContentPartPr>
            <p14:xfrm>
              <a:off x="6863715" y="5098415"/>
              <a:ext cx="285750" cy="41973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96"/>
            </p:blipFill>
            <p:spPr>
              <a:xfrm>
                <a:off x="6863715" y="5098415"/>
                <a:ext cx="28575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361" name="墨迹 360"/>
              <p14:cNvContentPartPr/>
              <p14:nvPr/>
            </p14:nvContentPartPr>
            <p14:xfrm>
              <a:off x="6193790" y="5634355"/>
              <a:ext cx="196850" cy="9842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98"/>
            </p:blipFill>
            <p:spPr>
              <a:xfrm>
                <a:off x="6193790" y="5634355"/>
                <a:ext cx="196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362" name="墨迹 361"/>
              <p14:cNvContentPartPr/>
              <p14:nvPr/>
            </p14:nvContentPartPr>
            <p14:xfrm>
              <a:off x="6283325" y="5661025"/>
              <a:ext cx="53340" cy="22352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100"/>
            </p:blipFill>
            <p:spPr>
              <a:xfrm>
                <a:off x="6283325" y="5661025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363" name="墨迹 362"/>
              <p14:cNvContentPartPr/>
              <p14:nvPr/>
            </p14:nvContentPartPr>
            <p14:xfrm>
              <a:off x="6292215" y="5732779"/>
              <a:ext cx="89535" cy="3556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102"/>
            </p:blipFill>
            <p:spPr>
              <a:xfrm>
                <a:off x="6292215" y="5732779"/>
                <a:ext cx="895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364" name="墨迹 363"/>
              <p14:cNvContentPartPr/>
              <p14:nvPr/>
            </p14:nvContentPartPr>
            <p14:xfrm>
              <a:off x="6327775" y="5786120"/>
              <a:ext cx="53975" cy="1778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104"/>
            </p:blipFill>
            <p:spPr>
              <a:xfrm>
                <a:off x="6327775" y="5786120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365" name="墨迹 364"/>
              <p14:cNvContentPartPr/>
              <p14:nvPr/>
            </p14:nvContentPartPr>
            <p14:xfrm>
              <a:off x="6184900" y="5866765"/>
              <a:ext cx="26670" cy="10668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106"/>
            </p:blipFill>
            <p:spPr>
              <a:xfrm>
                <a:off x="6184900" y="5866765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366" name="墨迹 365"/>
              <p14:cNvContentPartPr/>
              <p14:nvPr/>
            </p14:nvContentPartPr>
            <p14:xfrm>
              <a:off x="6238875" y="5848350"/>
              <a:ext cx="196215" cy="12509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108"/>
            </p:blipFill>
            <p:spPr>
              <a:xfrm>
                <a:off x="6238875" y="5848350"/>
                <a:ext cx="1962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367" name="墨迹 366"/>
              <p14:cNvContentPartPr/>
              <p14:nvPr/>
            </p14:nvContentPartPr>
            <p14:xfrm>
              <a:off x="6542405" y="5705475"/>
              <a:ext cx="80010" cy="18796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110"/>
            </p:blipFill>
            <p:spPr>
              <a:xfrm>
                <a:off x="6542405" y="5705475"/>
                <a:ext cx="8001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368" name="墨迹 367"/>
              <p14:cNvContentPartPr/>
              <p14:nvPr/>
            </p14:nvContentPartPr>
            <p14:xfrm>
              <a:off x="6577965" y="5786120"/>
              <a:ext cx="178435" cy="16954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112"/>
            </p:blipFill>
            <p:spPr>
              <a:xfrm>
                <a:off x="6577965" y="578612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369" name="墨迹 368"/>
              <p14:cNvContentPartPr/>
              <p14:nvPr/>
            </p14:nvContentPartPr>
            <p14:xfrm>
              <a:off x="6828155" y="5750560"/>
              <a:ext cx="169545" cy="196215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114"/>
            </p:blipFill>
            <p:spPr>
              <a:xfrm>
                <a:off x="6828155" y="5750560"/>
                <a:ext cx="1695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370" name="墨迹 369"/>
              <p14:cNvContentPartPr/>
              <p14:nvPr/>
            </p14:nvContentPartPr>
            <p14:xfrm>
              <a:off x="6819265" y="5678805"/>
              <a:ext cx="115570" cy="27686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116"/>
            </p:blipFill>
            <p:spPr>
              <a:xfrm>
                <a:off x="6819265" y="5678805"/>
                <a:ext cx="1155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371" name="墨迹 370"/>
              <p14:cNvContentPartPr/>
              <p14:nvPr/>
            </p14:nvContentPartPr>
            <p14:xfrm>
              <a:off x="6800850" y="5830569"/>
              <a:ext cx="125095" cy="6286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118"/>
            </p:blipFill>
            <p:spPr>
              <a:xfrm>
                <a:off x="6800850" y="5830569"/>
                <a:ext cx="1250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372" name="墨迹 371"/>
              <p14:cNvContentPartPr/>
              <p14:nvPr/>
            </p14:nvContentPartPr>
            <p14:xfrm>
              <a:off x="7193915" y="5803900"/>
              <a:ext cx="26670" cy="7175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120"/>
            </p:blipFill>
            <p:spPr>
              <a:xfrm>
                <a:off x="7193915" y="5803900"/>
                <a:ext cx="266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373" name="墨迹 372"/>
              <p14:cNvContentPartPr/>
              <p14:nvPr/>
            </p14:nvContentPartPr>
            <p14:xfrm>
              <a:off x="7345679" y="5643245"/>
              <a:ext cx="116205" cy="22352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122"/>
            </p:blipFill>
            <p:spPr>
              <a:xfrm>
                <a:off x="7345679" y="5643245"/>
                <a:ext cx="1162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374" name="墨迹 373"/>
              <p14:cNvContentPartPr/>
              <p14:nvPr/>
            </p14:nvContentPartPr>
            <p14:xfrm>
              <a:off x="7372350" y="5946775"/>
              <a:ext cx="53975" cy="1778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124"/>
            </p:blipFill>
            <p:spPr>
              <a:xfrm>
                <a:off x="7372350" y="5946775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375" name="墨迹 374"/>
              <p14:cNvContentPartPr/>
              <p14:nvPr/>
            </p14:nvContentPartPr>
            <p14:xfrm>
              <a:off x="6193790" y="6170294"/>
              <a:ext cx="133985" cy="2667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126"/>
            </p:blipFill>
            <p:spPr>
              <a:xfrm>
                <a:off x="6193790" y="6170294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376" name="墨迹 375"/>
              <p14:cNvContentPartPr/>
              <p14:nvPr/>
            </p14:nvContentPartPr>
            <p14:xfrm>
              <a:off x="6202680" y="6214745"/>
              <a:ext cx="133985" cy="1778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128"/>
            </p:blipFill>
            <p:spPr>
              <a:xfrm>
                <a:off x="6202680" y="621474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377" name="墨迹 376"/>
              <p14:cNvContentPartPr/>
              <p14:nvPr/>
            </p14:nvContentPartPr>
            <p14:xfrm>
              <a:off x="6301105" y="6080760"/>
              <a:ext cx="133985" cy="18732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130"/>
            </p:blipFill>
            <p:spPr>
              <a:xfrm>
                <a:off x="6301105" y="608076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378" name="墨迹 377"/>
              <p14:cNvContentPartPr/>
              <p14:nvPr/>
            </p14:nvContentPartPr>
            <p14:xfrm>
              <a:off x="6604635" y="6098540"/>
              <a:ext cx="35560" cy="214630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132"/>
            </p:blipFill>
            <p:spPr>
              <a:xfrm>
                <a:off x="6604635" y="6098540"/>
                <a:ext cx="355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379" name="墨迹 378"/>
              <p14:cNvContentPartPr/>
              <p14:nvPr/>
            </p14:nvContentPartPr>
            <p14:xfrm>
              <a:off x="6649085" y="6071869"/>
              <a:ext cx="89535" cy="2857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134"/>
            </p:blipFill>
            <p:spPr>
              <a:xfrm>
                <a:off x="6649085" y="6071869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380" name="墨迹 379"/>
              <p14:cNvContentPartPr/>
              <p14:nvPr/>
            </p14:nvContentPartPr>
            <p14:xfrm>
              <a:off x="6845935" y="6080760"/>
              <a:ext cx="97790" cy="23241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136"/>
            </p:blipFill>
            <p:spPr>
              <a:xfrm>
                <a:off x="6845935" y="6080760"/>
                <a:ext cx="977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381" name="墨迹 380"/>
              <p14:cNvContentPartPr/>
              <p14:nvPr/>
            </p14:nvContentPartPr>
            <p14:xfrm>
              <a:off x="6810375" y="6161405"/>
              <a:ext cx="124460" cy="444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138"/>
            </p:blipFill>
            <p:spPr>
              <a:xfrm>
                <a:off x="6810375" y="6161405"/>
                <a:ext cx="1244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382" name="墨迹 381"/>
              <p14:cNvContentPartPr/>
              <p14:nvPr/>
            </p14:nvContentPartPr>
            <p14:xfrm>
              <a:off x="6837045" y="6259195"/>
              <a:ext cx="80010" cy="8890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140"/>
            </p:blipFill>
            <p:spPr>
              <a:xfrm>
                <a:off x="6837045" y="625919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383" name="墨迹 382"/>
              <p14:cNvContentPartPr/>
              <p14:nvPr/>
            </p14:nvContentPartPr>
            <p14:xfrm>
              <a:off x="7024370" y="6045200"/>
              <a:ext cx="98425" cy="27686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142"/>
            </p:blipFill>
            <p:spPr>
              <a:xfrm>
                <a:off x="7024370" y="6045200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384" name="墨迹 383"/>
              <p14:cNvContentPartPr/>
              <p14:nvPr/>
            </p14:nvContentPartPr>
            <p14:xfrm>
              <a:off x="7211694" y="6027420"/>
              <a:ext cx="107315" cy="32131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144"/>
            </p:blipFill>
            <p:spPr>
              <a:xfrm>
                <a:off x="7211694" y="6027420"/>
                <a:ext cx="10731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385" name="墨迹 384"/>
              <p14:cNvContentPartPr/>
              <p14:nvPr/>
            </p14:nvContentPartPr>
            <p14:xfrm>
              <a:off x="7185025" y="6188075"/>
              <a:ext cx="80645" cy="35560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146"/>
            </p:blipFill>
            <p:spPr>
              <a:xfrm>
                <a:off x="7185025" y="6188075"/>
                <a:ext cx="806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386" name="墨迹 385"/>
              <p14:cNvContentPartPr/>
              <p14:nvPr/>
            </p14:nvContentPartPr>
            <p14:xfrm>
              <a:off x="6890385" y="303529"/>
              <a:ext cx="26670" cy="10668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148"/>
            </p:blipFill>
            <p:spPr>
              <a:xfrm>
                <a:off x="6890385" y="303529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387" name="墨迹 386"/>
              <p14:cNvContentPartPr/>
              <p14:nvPr/>
            </p14:nvContentPartPr>
            <p14:xfrm>
              <a:off x="6934835" y="258444"/>
              <a:ext cx="80645" cy="25019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150"/>
            </p:blipFill>
            <p:spPr>
              <a:xfrm>
                <a:off x="6934835" y="258444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388" name="墨迹 387"/>
              <p14:cNvContentPartPr/>
              <p14:nvPr/>
            </p14:nvContentPartPr>
            <p14:xfrm>
              <a:off x="7077710" y="285750"/>
              <a:ext cx="133985" cy="187325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152"/>
            </p:blipFill>
            <p:spPr>
              <a:xfrm>
                <a:off x="7077710" y="28575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389" name="墨迹 388"/>
              <p14:cNvContentPartPr/>
              <p14:nvPr/>
            </p14:nvContentPartPr>
            <p14:xfrm>
              <a:off x="7345679" y="222885"/>
              <a:ext cx="80645" cy="26797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154"/>
            </p:blipFill>
            <p:spPr>
              <a:xfrm>
                <a:off x="7345679" y="222885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390" name="墨迹 389"/>
              <p14:cNvContentPartPr/>
              <p14:nvPr/>
            </p14:nvContentPartPr>
            <p14:xfrm>
              <a:off x="7470775" y="222885"/>
              <a:ext cx="125095" cy="25019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156"/>
            </p:blipFill>
            <p:spPr>
              <a:xfrm>
                <a:off x="7470775" y="222885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91" name="墨迹 390"/>
              <p14:cNvContentPartPr/>
              <p14:nvPr/>
            </p14:nvContentPartPr>
            <p14:xfrm>
              <a:off x="7506335" y="330200"/>
              <a:ext cx="18415" cy="26670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158"/>
            </p:blipFill>
            <p:spPr>
              <a:xfrm>
                <a:off x="7506335" y="330200"/>
                <a:ext cx="184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92" name="墨迹 391"/>
              <p14:cNvContentPartPr/>
              <p14:nvPr/>
            </p14:nvContentPartPr>
            <p14:xfrm>
              <a:off x="7667625" y="312419"/>
              <a:ext cx="26670" cy="360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160"/>
            </p:blipFill>
            <p:spPr>
              <a:xfrm>
                <a:off x="7667625" y="312419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93" name="墨迹 392"/>
              <p14:cNvContentPartPr/>
              <p14:nvPr/>
            </p14:nvContentPartPr>
            <p14:xfrm>
              <a:off x="7658100" y="374650"/>
              <a:ext cx="53975" cy="889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162"/>
            </p:blipFill>
            <p:spPr>
              <a:xfrm>
                <a:off x="7658100" y="37465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94" name="墨迹 393"/>
              <p14:cNvContentPartPr/>
              <p14:nvPr/>
            </p14:nvContentPartPr>
            <p14:xfrm>
              <a:off x="7962265" y="258445"/>
              <a:ext cx="169545" cy="889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164"/>
            </p:blipFill>
            <p:spPr>
              <a:xfrm>
                <a:off x="7962265" y="25844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95" name="墨迹 394"/>
              <p14:cNvContentPartPr/>
              <p14:nvPr/>
            </p14:nvContentPartPr>
            <p14:xfrm>
              <a:off x="7962265" y="222885"/>
              <a:ext cx="169545" cy="29464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166"/>
            </p:blipFill>
            <p:spPr>
              <a:xfrm>
                <a:off x="7962265" y="222885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96" name="墨迹 395"/>
              <p14:cNvContentPartPr/>
              <p14:nvPr/>
            </p14:nvContentPartPr>
            <p14:xfrm>
              <a:off x="8167370" y="213994"/>
              <a:ext cx="160655" cy="14287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168"/>
            </p:blipFill>
            <p:spPr>
              <a:xfrm>
                <a:off x="8167370" y="213994"/>
                <a:ext cx="1606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97" name="墨迹 396"/>
              <p14:cNvContentPartPr/>
              <p14:nvPr/>
            </p14:nvContentPartPr>
            <p14:xfrm>
              <a:off x="8158480" y="347979"/>
              <a:ext cx="142875" cy="19621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170"/>
            </p:blipFill>
            <p:spPr>
              <a:xfrm>
                <a:off x="8158480" y="347979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98" name="墨迹 397"/>
              <p14:cNvContentPartPr/>
              <p14:nvPr/>
            </p14:nvContentPartPr>
            <p14:xfrm>
              <a:off x="8248015" y="392430"/>
              <a:ext cx="8890" cy="53975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172"/>
            </p:blipFill>
            <p:spPr>
              <a:xfrm>
                <a:off x="8248015" y="392430"/>
                <a:ext cx="88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99" name="墨迹 398"/>
              <p14:cNvContentPartPr/>
              <p14:nvPr/>
            </p14:nvContentPartPr>
            <p14:xfrm>
              <a:off x="8319135" y="356870"/>
              <a:ext cx="107315" cy="205105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174"/>
            </p:blipFill>
            <p:spPr>
              <a:xfrm>
                <a:off x="8319135" y="356870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400" name="墨迹 399"/>
              <p14:cNvContentPartPr/>
              <p14:nvPr/>
            </p14:nvContentPartPr>
            <p14:xfrm>
              <a:off x="8533765" y="303530"/>
              <a:ext cx="142875" cy="187325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176"/>
            </p:blipFill>
            <p:spPr>
              <a:xfrm>
                <a:off x="8533765" y="30353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401" name="墨迹 400"/>
              <p14:cNvContentPartPr/>
              <p14:nvPr/>
            </p14:nvContentPartPr>
            <p14:xfrm>
              <a:off x="8542654" y="392429"/>
              <a:ext cx="71120" cy="116205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178"/>
            </p:blipFill>
            <p:spPr>
              <a:xfrm>
                <a:off x="8542654" y="392429"/>
                <a:ext cx="711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402" name="墨迹 401"/>
              <p14:cNvContentPartPr/>
              <p14:nvPr/>
            </p14:nvContentPartPr>
            <p14:xfrm>
              <a:off x="8738870" y="365760"/>
              <a:ext cx="214630" cy="35560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180"/>
            </p:blipFill>
            <p:spPr>
              <a:xfrm>
                <a:off x="8738870" y="365760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403" name="墨迹 402"/>
              <p14:cNvContentPartPr/>
              <p14:nvPr/>
            </p14:nvContentPartPr>
            <p14:xfrm>
              <a:off x="8872854" y="312419"/>
              <a:ext cx="151765" cy="18732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182"/>
            </p:blipFill>
            <p:spPr>
              <a:xfrm>
                <a:off x="8872854" y="312419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404" name="墨迹 403"/>
              <p14:cNvContentPartPr/>
              <p14:nvPr/>
            </p14:nvContentPartPr>
            <p14:xfrm>
              <a:off x="9077960" y="285750"/>
              <a:ext cx="196850" cy="258445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184"/>
            </p:blipFill>
            <p:spPr>
              <a:xfrm>
                <a:off x="9077960" y="285750"/>
                <a:ext cx="1968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405" name="墨迹 404"/>
              <p14:cNvContentPartPr/>
              <p14:nvPr/>
            </p14:nvContentPartPr>
            <p14:xfrm>
              <a:off x="9292590" y="437515"/>
              <a:ext cx="125095" cy="26670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186"/>
            </p:blipFill>
            <p:spPr>
              <a:xfrm>
                <a:off x="9292590" y="43751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406" name="墨迹 405"/>
              <p14:cNvContentPartPr/>
              <p14:nvPr/>
            </p14:nvContentPartPr>
            <p14:xfrm>
              <a:off x="9345930" y="428625"/>
              <a:ext cx="53975" cy="160655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188"/>
            </p:blipFill>
            <p:spPr>
              <a:xfrm>
                <a:off x="9345930" y="428625"/>
                <a:ext cx="539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407" name="墨迹 406"/>
              <p14:cNvContentPartPr/>
              <p14:nvPr/>
            </p14:nvContentPartPr>
            <p14:xfrm>
              <a:off x="9640570" y="321310"/>
              <a:ext cx="98425" cy="32131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190"/>
            </p:blipFill>
            <p:spPr>
              <a:xfrm>
                <a:off x="9640570" y="321310"/>
                <a:ext cx="9842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408" name="墨迹 407"/>
              <p14:cNvContentPartPr/>
              <p14:nvPr/>
            </p14:nvContentPartPr>
            <p14:xfrm>
              <a:off x="9756775" y="392430"/>
              <a:ext cx="116205" cy="23241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192"/>
            </p:blipFill>
            <p:spPr>
              <a:xfrm>
                <a:off x="9756775" y="392430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409" name="墨迹 408"/>
              <p14:cNvContentPartPr/>
              <p14:nvPr/>
            </p14:nvContentPartPr>
            <p14:xfrm>
              <a:off x="9792335" y="526415"/>
              <a:ext cx="107315" cy="889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194"/>
            </p:blipFill>
            <p:spPr>
              <a:xfrm>
                <a:off x="9792335" y="52641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410" name="墨迹 409"/>
              <p14:cNvContentPartPr/>
              <p14:nvPr/>
            </p14:nvContentPartPr>
            <p14:xfrm>
              <a:off x="9801225" y="615950"/>
              <a:ext cx="36195" cy="36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196"/>
            </p:blipFill>
            <p:spPr>
              <a:xfrm>
                <a:off x="9801225" y="615950"/>
                <a:ext cx="361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411" name="墨迹 410"/>
              <p14:cNvContentPartPr/>
              <p14:nvPr/>
            </p14:nvContentPartPr>
            <p14:xfrm>
              <a:off x="9810750" y="687070"/>
              <a:ext cx="106680" cy="889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198"/>
            </p:blipFill>
            <p:spPr>
              <a:xfrm>
                <a:off x="9810750" y="687070"/>
                <a:ext cx="1066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412" name="墨迹 411"/>
              <p14:cNvContentPartPr/>
              <p14:nvPr/>
            </p14:nvContentPartPr>
            <p14:xfrm>
              <a:off x="9971404" y="437515"/>
              <a:ext cx="160655" cy="1778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200"/>
            </p:blipFill>
            <p:spPr>
              <a:xfrm>
                <a:off x="9971404" y="43751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413" name="墨迹 412"/>
              <p14:cNvContentPartPr/>
              <p14:nvPr/>
            </p14:nvContentPartPr>
            <p14:xfrm>
              <a:off x="10042525" y="374650"/>
              <a:ext cx="35560" cy="125095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202"/>
            </p:blipFill>
            <p:spPr>
              <a:xfrm>
                <a:off x="10042525" y="37465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414" name="墨迹 413"/>
              <p14:cNvContentPartPr/>
              <p14:nvPr/>
            </p14:nvContentPartPr>
            <p14:xfrm>
              <a:off x="9989185" y="365760"/>
              <a:ext cx="178435" cy="26797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204"/>
            </p:blipFill>
            <p:spPr>
              <a:xfrm>
                <a:off x="9989185" y="365760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415" name="墨迹 414"/>
              <p14:cNvContentPartPr/>
              <p14:nvPr/>
            </p14:nvContentPartPr>
            <p14:xfrm>
              <a:off x="10051415" y="553085"/>
              <a:ext cx="26670" cy="16129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206"/>
            </p:blipFill>
            <p:spPr>
              <a:xfrm>
                <a:off x="10051415" y="553085"/>
                <a:ext cx="2667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416" name="墨迹 415"/>
              <p14:cNvContentPartPr/>
              <p14:nvPr/>
            </p14:nvContentPartPr>
            <p14:xfrm>
              <a:off x="7113905" y="981710"/>
              <a:ext cx="222885" cy="313055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208"/>
            </p:blipFill>
            <p:spPr>
              <a:xfrm>
                <a:off x="7113905" y="981710"/>
                <a:ext cx="22288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417" name="墨迹 416"/>
              <p14:cNvContentPartPr/>
              <p14:nvPr/>
            </p14:nvContentPartPr>
            <p14:xfrm>
              <a:off x="7452994" y="1124585"/>
              <a:ext cx="250190" cy="27305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210"/>
            </p:blipFill>
            <p:spPr>
              <a:xfrm>
                <a:off x="7452994" y="1124585"/>
                <a:ext cx="2501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418" name="墨迹 417"/>
              <p14:cNvContentPartPr/>
              <p14:nvPr/>
            </p14:nvContentPartPr>
            <p14:xfrm>
              <a:off x="7649210" y="1044575"/>
              <a:ext cx="214630" cy="187325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212"/>
            </p:blipFill>
            <p:spPr>
              <a:xfrm>
                <a:off x="7649210" y="1044575"/>
                <a:ext cx="2146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419" name="墨迹 418"/>
              <p14:cNvContentPartPr/>
              <p14:nvPr/>
            </p14:nvContentPartPr>
            <p14:xfrm>
              <a:off x="6800850" y="1062355"/>
              <a:ext cx="196850" cy="1778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214"/>
            </p:blipFill>
            <p:spPr>
              <a:xfrm>
                <a:off x="6800850" y="1062355"/>
                <a:ext cx="1968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420" name="墨迹 419"/>
              <p14:cNvContentPartPr/>
              <p14:nvPr/>
            </p14:nvContentPartPr>
            <p14:xfrm>
              <a:off x="6962140" y="1017905"/>
              <a:ext cx="115570" cy="142875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216"/>
            </p:blipFill>
            <p:spPr>
              <a:xfrm>
                <a:off x="6962140" y="1017905"/>
                <a:ext cx="1155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421" name="墨迹 420"/>
              <p14:cNvContentPartPr/>
              <p14:nvPr/>
            </p14:nvContentPartPr>
            <p14:xfrm>
              <a:off x="7452995" y="838835"/>
              <a:ext cx="205105" cy="179070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218"/>
            </p:blipFill>
            <p:spPr>
              <a:xfrm>
                <a:off x="7452995" y="838835"/>
                <a:ext cx="2051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422" name="墨迹 421"/>
              <p14:cNvContentPartPr/>
              <p14:nvPr/>
            </p14:nvContentPartPr>
            <p14:xfrm>
              <a:off x="8096250" y="1000125"/>
              <a:ext cx="142875" cy="187325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220"/>
            </p:blipFill>
            <p:spPr>
              <a:xfrm>
                <a:off x="8096250" y="100012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423" name="墨迹 422"/>
              <p14:cNvContentPartPr/>
              <p14:nvPr/>
            </p14:nvContentPartPr>
            <p14:xfrm>
              <a:off x="8006715" y="928370"/>
              <a:ext cx="356870" cy="366395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222"/>
            </p:blipFill>
            <p:spPr>
              <a:xfrm>
                <a:off x="8006715" y="928370"/>
                <a:ext cx="356870" cy="366395"/>
              </a:xfrm>
              <a:prstGeom prst="rect"/>
            </p:spPr>
          </p:pic>
        </mc:Fallback>
      </mc:AlternateContent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4930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4931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4932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33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34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4935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36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37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4938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39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40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4941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42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43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4944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45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46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4947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48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49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4950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51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52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4953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54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55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4956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57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58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4959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60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61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4962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63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64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4965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66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67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4968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69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70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4971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72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73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4974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75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76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4977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78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79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4980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81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82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4983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84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85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4986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87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88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4989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90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91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4992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993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94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4995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96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997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4998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999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00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001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02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03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004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05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06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007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08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09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010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11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12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013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14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15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016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17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18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019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20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21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022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23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24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025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26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27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028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29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30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031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32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33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034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35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36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037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38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39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040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41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42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043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44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45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046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47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48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049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50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51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052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53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54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055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56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57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058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59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60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061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62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63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064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65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66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067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68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69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070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71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72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073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74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75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076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77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78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079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80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81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082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83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84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085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86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87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5088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89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90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5091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92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93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5094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095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96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5097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98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099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5100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101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102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5103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104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5105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610" name="墨迹 609"/>
              <p14:cNvContentPartPr/>
              <p14:nvPr/>
            </p14:nvContentPartPr>
            <p14:xfrm>
              <a:off x="1800225" y="5447029"/>
              <a:ext cx="1491615" cy="446405"/>
            </p14:xfrm>
          </p:contentPart>
        </mc:Choice>
        <mc:Fallback xmlns="">
          <p:pic>
            <p:nvPicPr>
              <p:cNvPr id="610" name="墨迹 609"/>
            </p:nvPicPr>
            <p:blipFill>
              <a:blip r:embed="rId224"/>
            </p:blipFill>
            <p:spPr>
              <a:xfrm>
                <a:off x="1800225" y="5447029"/>
                <a:ext cx="149161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614" name="墨迹 613"/>
              <p14:cNvContentPartPr/>
              <p14:nvPr/>
            </p14:nvContentPartPr>
            <p14:xfrm>
              <a:off x="4318635" y="347980"/>
              <a:ext cx="142875" cy="366395"/>
            </p14:xfrm>
          </p:contentPart>
        </mc:Choice>
        <mc:Fallback xmlns="">
          <p:pic>
            <p:nvPicPr>
              <p:cNvPr id="614" name="墨迹 613"/>
            </p:nvPicPr>
            <p:blipFill>
              <a:blip r:embed="rId226"/>
            </p:blipFill>
            <p:spPr>
              <a:xfrm>
                <a:off x="4318635" y="347980"/>
                <a:ext cx="14287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615" name="墨迹 614"/>
              <p14:cNvContentPartPr/>
              <p14:nvPr/>
            </p14:nvContentPartPr>
            <p14:xfrm>
              <a:off x="4434840" y="410210"/>
              <a:ext cx="142875" cy="241300"/>
            </p14:xfrm>
          </p:contentPart>
        </mc:Choice>
        <mc:Fallback xmlns="">
          <p:pic>
            <p:nvPicPr>
              <p:cNvPr id="615" name="墨迹 614"/>
            </p:nvPicPr>
            <p:blipFill>
              <a:blip r:embed="rId228"/>
            </p:blipFill>
            <p:spPr>
              <a:xfrm>
                <a:off x="4434840" y="410210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616" name="墨迹 615"/>
              <p14:cNvContentPartPr/>
              <p14:nvPr/>
            </p14:nvContentPartPr>
            <p14:xfrm>
              <a:off x="4479290" y="490855"/>
              <a:ext cx="116205" cy="26670"/>
            </p14:xfrm>
          </p:contentPart>
        </mc:Choice>
        <mc:Fallback xmlns="">
          <p:pic>
            <p:nvPicPr>
              <p:cNvPr id="616" name="墨迹 615"/>
            </p:nvPicPr>
            <p:blipFill>
              <a:blip r:embed="rId230"/>
            </p:blipFill>
            <p:spPr>
              <a:xfrm>
                <a:off x="4479290" y="49085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617" name="墨迹 616"/>
              <p14:cNvContentPartPr/>
              <p14:nvPr/>
            </p14:nvContentPartPr>
            <p14:xfrm>
              <a:off x="4604385" y="481965"/>
              <a:ext cx="89535" cy="116205"/>
            </p14:xfrm>
          </p:contentPart>
        </mc:Choice>
        <mc:Fallback xmlns="">
          <p:pic>
            <p:nvPicPr>
              <p:cNvPr id="617" name="墨迹 616"/>
            </p:nvPicPr>
            <p:blipFill>
              <a:blip r:embed="rId232"/>
            </p:blipFill>
            <p:spPr>
              <a:xfrm>
                <a:off x="4604385" y="48196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618" name="墨迹 617"/>
              <p14:cNvContentPartPr/>
              <p14:nvPr/>
            </p14:nvContentPartPr>
            <p14:xfrm>
              <a:off x="4685030" y="437515"/>
              <a:ext cx="125095" cy="360"/>
            </p14:xfrm>
          </p:contentPart>
        </mc:Choice>
        <mc:Fallback xmlns="">
          <p:pic>
            <p:nvPicPr>
              <p:cNvPr id="618" name="墨迹 617"/>
            </p:nvPicPr>
            <p:blipFill>
              <a:blip r:embed="rId234"/>
            </p:blipFill>
            <p:spPr>
              <a:xfrm>
                <a:off x="4685030" y="43751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619" name="墨迹 618"/>
              <p14:cNvContentPartPr/>
              <p14:nvPr/>
            </p14:nvContentPartPr>
            <p14:xfrm>
              <a:off x="4747260" y="455295"/>
              <a:ext cx="17780" cy="116205"/>
            </p14:xfrm>
          </p:contentPart>
        </mc:Choice>
        <mc:Fallback xmlns="">
          <p:pic>
            <p:nvPicPr>
              <p:cNvPr id="619" name="墨迹 618"/>
            </p:nvPicPr>
            <p:blipFill>
              <a:blip r:embed="rId236"/>
            </p:blipFill>
            <p:spPr>
              <a:xfrm>
                <a:off x="4747260" y="455295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620" name="墨迹 619"/>
              <p14:cNvContentPartPr/>
              <p14:nvPr/>
            </p14:nvContentPartPr>
            <p14:xfrm>
              <a:off x="4819015" y="464185"/>
              <a:ext cx="106680" cy="97790"/>
            </p14:xfrm>
          </p:contentPart>
        </mc:Choice>
        <mc:Fallback xmlns="">
          <p:pic>
            <p:nvPicPr>
              <p:cNvPr id="620" name="墨迹 619"/>
            </p:nvPicPr>
            <p:blipFill>
              <a:blip r:embed="rId238"/>
            </p:blipFill>
            <p:spPr>
              <a:xfrm>
                <a:off x="4819015" y="464185"/>
                <a:ext cx="1066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621" name="墨迹 620"/>
              <p14:cNvContentPartPr/>
              <p14:nvPr/>
            </p14:nvContentPartPr>
            <p14:xfrm>
              <a:off x="8881745" y="1089025"/>
              <a:ext cx="160655" cy="178435"/>
            </p14:xfrm>
          </p:contentPart>
        </mc:Choice>
        <mc:Fallback xmlns="">
          <p:pic>
            <p:nvPicPr>
              <p:cNvPr id="621" name="墨迹 620"/>
            </p:nvPicPr>
            <p:blipFill>
              <a:blip r:embed="rId240"/>
            </p:blipFill>
            <p:spPr>
              <a:xfrm>
                <a:off x="8881745" y="108902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622" name="墨迹 621"/>
              <p14:cNvContentPartPr/>
              <p14:nvPr/>
            </p14:nvContentPartPr>
            <p14:xfrm>
              <a:off x="9131935" y="1115695"/>
              <a:ext cx="116205" cy="17780"/>
            </p14:xfrm>
          </p:contentPart>
        </mc:Choice>
        <mc:Fallback xmlns="">
          <p:pic>
            <p:nvPicPr>
              <p:cNvPr id="622" name="墨迹 621"/>
            </p:nvPicPr>
            <p:blipFill>
              <a:blip r:embed="rId242"/>
            </p:blipFill>
            <p:spPr>
              <a:xfrm>
                <a:off x="9131935" y="111569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623" name="墨迹 622"/>
              <p14:cNvContentPartPr/>
              <p14:nvPr/>
            </p14:nvContentPartPr>
            <p14:xfrm>
              <a:off x="9149715" y="1160780"/>
              <a:ext cx="107315" cy="8890"/>
            </p14:xfrm>
          </p:contentPart>
        </mc:Choice>
        <mc:Fallback xmlns="">
          <p:pic>
            <p:nvPicPr>
              <p:cNvPr id="623" name="墨迹 622"/>
            </p:nvPicPr>
            <p:blipFill>
              <a:blip r:embed="rId244"/>
            </p:blipFill>
            <p:spPr>
              <a:xfrm>
                <a:off x="9149715" y="116078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624" name="墨迹 623"/>
              <p14:cNvContentPartPr/>
              <p14:nvPr/>
            </p14:nvContentPartPr>
            <p14:xfrm>
              <a:off x="9257029" y="1026795"/>
              <a:ext cx="151765" cy="205105"/>
            </p14:xfrm>
          </p:contentPart>
        </mc:Choice>
        <mc:Fallback xmlns="">
          <p:pic>
            <p:nvPicPr>
              <p:cNvPr id="624" name="墨迹 623"/>
            </p:nvPicPr>
            <p:blipFill>
              <a:blip r:embed="rId246"/>
            </p:blipFill>
            <p:spPr>
              <a:xfrm>
                <a:off x="9257029" y="1026795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625" name="墨迹 624"/>
              <p14:cNvContentPartPr/>
              <p14:nvPr/>
            </p14:nvContentPartPr>
            <p14:xfrm>
              <a:off x="9533890" y="972820"/>
              <a:ext cx="151765" cy="313055"/>
            </p14:xfrm>
          </p:contentPart>
        </mc:Choice>
        <mc:Fallback xmlns="">
          <p:pic>
            <p:nvPicPr>
              <p:cNvPr id="625" name="墨迹 624"/>
            </p:nvPicPr>
            <p:blipFill>
              <a:blip r:embed="rId248"/>
            </p:blipFill>
            <p:spPr>
              <a:xfrm>
                <a:off x="9533890" y="972820"/>
                <a:ext cx="15176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626" name="墨迹 625"/>
              <p14:cNvContentPartPr/>
              <p14:nvPr/>
            </p14:nvContentPartPr>
            <p14:xfrm>
              <a:off x="9605010" y="972820"/>
              <a:ext cx="133985" cy="17780"/>
            </p14:xfrm>
          </p:contentPart>
        </mc:Choice>
        <mc:Fallback xmlns="">
          <p:pic>
            <p:nvPicPr>
              <p:cNvPr id="626" name="墨迹 625"/>
            </p:nvPicPr>
            <p:blipFill>
              <a:blip r:embed="rId250"/>
            </p:blipFill>
            <p:spPr>
              <a:xfrm>
                <a:off x="9605010" y="97282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627" name="墨迹 626"/>
              <p14:cNvContentPartPr/>
              <p14:nvPr/>
            </p14:nvContentPartPr>
            <p14:xfrm>
              <a:off x="9631680" y="1089025"/>
              <a:ext cx="133985" cy="8890"/>
            </p14:xfrm>
          </p:contentPart>
        </mc:Choice>
        <mc:Fallback xmlns="">
          <p:pic>
            <p:nvPicPr>
              <p:cNvPr id="627" name="墨迹 626"/>
            </p:nvPicPr>
            <p:blipFill>
              <a:blip r:embed="rId252"/>
            </p:blipFill>
            <p:spPr>
              <a:xfrm>
                <a:off x="9631680" y="108902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628" name="墨迹 627"/>
              <p14:cNvContentPartPr/>
              <p14:nvPr/>
            </p14:nvContentPartPr>
            <p14:xfrm>
              <a:off x="7176135" y="1035685"/>
              <a:ext cx="98425" cy="205105"/>
            </p14:xfrm>
          </p:contentPart>
        </mc:Choice>
        <mc:Fallback xmlns="">
          <p:pic>
            <p:nvPicPr>
              <p:cNvPr id="628" name="墨迹 627"/>
            </p:nvPicPr>
            <p:blipFill>
              <a:blip r:embed="rId254"/>
            </p:blipFill>
            <p:spPr>
              <a:xfrm>
                <a:off x="7176135" y="1035685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2" name="墨迹 1"/>
              <p14:cNvContentPartPr/>
              <p14:nvPr/>
            </p14:nvContentPartPr>
            <p14:xfrm>
              <a:off x="7319010" y="1312544"/>
              <a:ext cx="259080" cy="2317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56"/>
            </p:blipFill>
            <p:spPr>
              <a:xfrm>
                <a:off x="7319010" y="1312544"/>
                <a:ext cx="25908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3" name="墨迹 2"/>
              <p14:cNvContentPartPr/>
              <p14:nvPr/>
            </p14:nvContentPartPr>
            <p14:xfrm>
              <a:off x="7506335" y="1410335"/>
              <a:ext cx="205740" cy="2146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58"/>
            </p:blipFill>
            <p:spPr>
              <a:xfrm>
                <a:off x="7506335" y="1410335"/>
                <a:ext cx="20574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4" name="墨迹 3"/>
              <p14:cNvContentPartPr/>
              <p14:nvPr/>
            </p14:nvContentPartPr>
            <p14:xfrm>
              <a:off x="7292340" y="1446529"/>
              <a:ext cx="116205" cy="20510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60"/>
            </p:blipFill>
            <p:spPr>
              <a:xfrm>
                <a:off x="7292340" y="1446529"/>
                <a:ext cx="11620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5" name="墨迹 4"/>
              <p14:cNvContentPartPr/>
              <p14:nvPr/>
            </p14:nvContentPartPr>
            <p14:xfrm>
              <a:off x="7934960" y="1508760"/>
              <a:ext cx="205740" cy="15176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62"/>
            </p:blipFill>
            <p:spPr>
              <a:xfrm>
                <a:off x="7934960" y="1508760"/>
                <a:ext cx="2057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6" name="墨迹 5"/>
              <p14:cNvContentPartPr/>
              <p14:nvPr/>
            </p14:nvContentPartPr>
            <p14:xfrm>
              <a:off x="8060055" y="1571625"/>
              <a:ext cx="26670" cy="133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64"/>
            </p:blipFill>
            <p:spPr>
              <a:xfrm>
                <a:off x="8060055" y="1571625"/>
                <a:ext cx="2667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7" name="墨迹 6"/>
              <p14:cNvContentPartPr/>
              <p14:nvPr/>
            </p14:nvContentPartPr>
            <p14:xfrm>
              <a:off x="7872730" y="1473200"/>
              <a:ext cx="312420" cy="3479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66"/>
            </p:blipFill>
            <p:spPr>
              <a:xfrm>
                <a:off x="7872730" y="1473200"/>
                <a:ext cx="31242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8" name="墨迹 7"/>
              <p14:cNvContentPartPr/>
              <p14:nvPr/>
            </p14:nvContentPartPr>
            <p14:xfrm>
              <a:off x="8774430" y="1669415"/>
              <a:ext cx="89535" cy="1784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68"/>
            </p:blipFill>
            <p:spPr>
              <a:xfrm>
                <a:off x="8774430" y="166941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9" name="墨迹 8"/>
              <p14:cNvContentPartPr/>
              <p14:nvPr/>
            </p14:nvContentPartPr>
            <p14:xfrm>
              <a:off x="8908415" y="1687195"/>
              <a:ext cx="160655" cy="177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70"/>
            </p:blipFill>
            <p:spPr>
              <a:xfrm>
                <a:off x="8908415" y="168719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0" name="墨迹 9"/>
              <p14:cNvContentPartPr/>
              <p14:nvPr/>
            </p14:nvContentPartPr>
            <p14:xfrm>
              <a:off x="8980170" y="1741170"/>
              <a:ext cx="133985" cy="177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72"/>
            </p:blipFill>
            <p:spPr>
              <a:xfrm>
                <a:off x="8980170" y="174117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1" name="墨迹 10"/>
              <p14:cNvContentPartPr/>
              <p14:nvPr/>
            </p14:nvContentPartPr>
            <p14:xfrm>
              <a:off x="9105265" y="1616075"/>
              <a:ext cx="124460" cy="187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74"/>
            </p:blipFill>
            <p:spPr>
              <a:xfrm>
                <a:off x="9105265" y="1616075"/>
                <a:ext cx="1244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2" name="墨迹 11"/>
              <p14:cNvContentPartPr/>
              <p14:nvPr/>
            </p14:nvContentPartPr>
            <p14:xfrm>
              <a:off x="9328150" y="1598295"/>
              <a:ext cx="151765" cy="26797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76"/>
            </p:blipFill>
            <p:spPr>
              <a:xfrm>
                <a:off x="9328150" y="1598295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3" name="墨迹 12"/>
              <p14:cNvContentPartPr/>
              <p14:nvPr/>
            </p14:nvContentPartPr>
            <p14:xfrm>
              <a:off x="9391015" y="1580515"/>
              <a:ext cx="124460" cy="1778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78"/>
            </p:blipFill>
            <p:spPr>
              <a:xfrm>
                <a:off x="9391015" y="1580515"/>
                <a:ext cx="1244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" name="墨迹 13"/>
              <p14:cNvContentPartPr/>
              <p14:nvPr/>
            </p14:nvContentPartPr>
            <p14:xfrm>
              <a:off x="9391015" y="1696085"/>
              <a:ext cx="142875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0"/>
            </p:blipFill>
            <p:spPr>
              <a:xfrm>
                <a:off x="9391015" y="1696085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" name="墨迹 14"/>
              <p14:cNvContentPartPr/>
              <p14:nvPr/>
            </p14:nvContentPartPr>
            <p14:xfrm>
              <a:off x="7042150" y="1321435"/>
              <a:ext cx="509270" cy="95504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2"/>
            </p:blipFill>
            <p:spPr>
              <a:xfrm>
                <a:off x="7042150" y="1321435"/>
                <a:ext cx="509270" cy="955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6" name="墨迹 15"/>
              <p14:cNvContentPartPr/>
              <p14:nvPr/>
            </p14:nvContentPartPr>
            <p14:xfrm>
              <a:off x="7452995" y="2178685"/>
              <a:ext cx="169545" cy="15176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4"/>
            </p:blipFill>
            <p:spPr>
              <a:xfrm>
                <a:off x="7452995" y="217868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7" name="墨迹 16"/>
              <p14:cNvContentPartPr/>
              <p14:nvPr/>
            </p14:nvContentPartPr>
            <p14:xfrm>
              <a:off x="7158354" y="1785620"/>
              <a:ext cx="160655" cy="30353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6"/>
            </p:blipFill>
            <p:spPr>
              <a:xfrm>
                <a:off x="7158354" y="1785620"/>
                <a:ext cx="1606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8" name="墨迹 17"/>
              <p14:cNvContentPartPr/>
              <p14:nvPr/>
            </p14:nvContentPartPr>
            <p14:xfrm>
              <a:off x="7202804" y="1812290"/>
              <a:ext cx="80645" cy="2667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8"/>
            </p:blipFill>
            <p:spPr>
              <a:xfrm>
                <a:off x="7202804" y="1812290"/>
                <a:ext cx="806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9" name="墨迹 18"/>
              <p14:cNvContentPartPr/>
              <p14:nvPr/>
            </p14:nvContentPartPr>
            <p14:xfrm>
              <a:off x="7211695" y="1910715"/>
              <a:ext cx="170180" cy="2667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0"/>
            </p:blipFill>
            <p:spPr>
              <a:xfrm>
                <a:off x="7211695" y="1910715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20" name="墨迹 19"/>
              <p14:cNvContentPartPr/>
              <p14:nvPr/>
            </p14:nvContentPartPr>
            <p14:xfrm>
              <a:off x="7765415" y="2187575"/>
              <a:ext cx="366395" cy="3302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2"/>
            </p:blipFill>
            <p:spPr>
              <a:xfrm>
                <a:off x="7765415" y="2187575"/>
                <a:ext cx="36639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21" name="墨迹 20"/>
              <p14:cNvContentPartPr/>
              <p14:nvPr/>
            </p14:nvContentPartPr>
            <p14:xfrm>
              <a:off x="7890510" y="2249805"/>
              <a:ext cx="142875" cy="1250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94"/>
            </p:blipFill>
            <p:spPr>
              <a:xfrm>
                <a:off x="7890510" y="224980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22" name="墨迹 21"/>
              <p14:cNvContentPartPr/>
              <p14:nvPr/>
            </p14:nvContentPartPr>
            <p14:xfrm>
              <a:off x="5800725" y="1143000"/>
              <a:ext cx="375285" cy="30353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96"/>
            </p:blipFill>
            <p:spPr>
              <a:xfrm>
                <a:off x="5800725" y="1143000"/>
                <a:ext cx="3752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23" name="墨迹 22"/>
              <p14:cNvContentPartPr/>
              <p14:nvPr/>
            </p14:nvContentPartPr>
            <p14:xfrm>
              <a:off x="2309495" y="1365885"/>
              <a:ext cx="3536315" cy="6248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98"/>
            </p:blipFill>
            <p:spPr>
              <a:xfrm>
                <a:off x="2309495" y="1365885"/>
                <a:ext cx="3536315" cy="624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24" name="墨迹 23"/>
              <p14:cNvContentPartPr/>
              <p14:nvPr/>
            </p14:nvContentPartPr>
            <p14:xfrm>
              <a:off x="2238375" y="1866265"/>
              <a:ext cx="196215" cy="1962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00"/>
            </p:blipFill>
            <p:spPr>
              <a:xfrm>
                <a:off x="2238375" y="1866265"/>
                <a:ext cx="1962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25" name="墨迹 24"/>
              <p14:cNvContentPartPr/>
              <p14:nvPr/>
            </p14:nvContentPartPr>
            <p14:xfrm>
              <a:off x="3907790" y="1972945"/>
              <a:ext cx="375285" cy="30353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2"/>
            </p:blipFill>
            <p:spPr>
              <a:xfrm>
                <a:off x="3907790" y="1972945"/>
                <a:ext cx="3752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26" name="墨迹 25"/>
              <p14:cNvContentPartPr/>
              <p14:nvPr/>
            </p14:nvContentPartPr>
            <p14:xfrm>
              <a:off x="8194040" y="2339340"/>
              <a:ext cx="357505" cy="355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04"/>
            </p:blipFill>
            <p:spPr>
              <a:xfrm>
                <a:off x="8194040" y="2339340"/>
                <a:ext cx="3575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27" name="墨迹 26"/>
              <p14:cNvContentPartPr/>
              <p14:nvPr/>
            </p14:nvContentPartPr>
            <p14:xfrm>
              <a:off x="8470900" y="2267585"/>
              <a:ext cx="169545" cy="15176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06"/>
            </p:blipFill>
            <p:spPr>
              <a:xfrm>
                <a:off x="8470900" y="226758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28" name="墨迹 27"/>
              <p14:cNvContentPartPr/>
              <p14:nvPr/>
            </p14:nvContentPartPr>
            <p14:xfrm>
              <a:off x="8239125" y="2098040"/>
              <a:ext cx="124460" cy="1879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08"/>
            </p:blipFill>
            <p:spPr>
              <a:xfrm>
                <a:off x="8239125" y="2098040"/>
                <a:ext cx="12446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29" name="墨迹 28"/>
              <p14:cNvContentPartPr/>
              <p14:nvPr/>
            </p14:nvContentPartPr>
            <p14:xfrm>
              <a:off x="8310244" y="2071370"/>
              <a:ext cx="62230" cy="533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10"/>
            </p:blipFill>
            <p:spPr>
              <a:xfrm>
                <a:off x="8310244" y="2071370"/>
                <a:ext cx="6223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30" name="墨迹 29"/>
              <p14:cNvContentPartPr/>
              <p14:nvPr/>
            </p14:nvContentPartPr>
            <p14:xfrm>
              <a:off x="2399029" y="2249805"/>
              <a:ext cx="1589405" cy="8934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12"/>
            </p:blipFill>
            <p:spPr>
              <a:xfrm>
                <a:off x="2399029" y="2249805"/>
                <a:ext cx="1589405" cy="893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31" name="墨迹 30"/>
              <p14:cNvContentPartPr/>
              <p14:nvPr/>
            </p14:nvContentPartPr>
            <p14:xfrm>
              <a:off x="2318385" y="3027044"/>
              <a:ext cx="160655" cy="19621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14"/>
            </p:blipFill>
            <p:spPr>
              <a:xfrm>
                <a:off x="2318385" y="3027044"/>
                <a:ext cx="1606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32" name="墨迹 31"/>
              <p14:cNvContentPartPr/>
              <p14:nvPr/>
            </p14:nvContentPartPr>
            <p14:xfrm>
              <a:off x="1934210" y="3089275"/>
              <a:ext cx="401955" cy="31242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16"/>
            </p:blipFill>
            <p:spPr>
              <a:xfrm>
                <a:off x="1934210" y="3089275"/>
                <a:ext cx="40195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33" name="墨迹 32"/>
              <p14:cNvContentPartPr/>
              <p14:nvPr/>
            </p14:nvContentPartPr>
            <p14:xfrm>
              <a:off x="8765540" y="2152015"/>
              <a:ext cx="151765" cy="2495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18"/>
            </p:blipFill>
            <p:spPr>
              <a:xfrm>
                <a:off x="8765540" y="2152015"/>
                <a:ext cx="1517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34" name="墨迹 33"/>
              <p14:cNvContentPartPr/>
              <p14:nvPr/>
            </p14:nvContentPartPr>
            <p14:xfrm>
              <a:off x="8855075" y="2178685"/>
              <a:ext cx="125095" cy="2667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20"/>
            </p:blipFill>
            <p:spPr>
              <a:xfrm>
                <a:off x="8855075" y="217868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35" name="墨迹 34"/>
              <p14:cNvContentPartPr/>
              <p14:nvPr/>
            </p14:nvContentPartPr>
            <p14:xfrm>
              <a:off x="8738870" y="2106929"/>
              <a:ext cx="303530" cy="39306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22"/>
            </p:blipFill>
            <p:spPr>
              <a:xfrm>
                <a:off x="8738870" y="2106929"/>
                <a:ext cx="30353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36" name="墨迹 35"/>
              <p14:cNvContentPartPr/>
              <p14:nvPr/>
            </p14:nvContentPartPr>
            <p14:xfrm>
              <a:off x="9077960" y="2294890"/>
              <a:ext cx="357505" cy="355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24"/>
            </p:blipFill>
            <p:spPr>
              <a:xfrm>
                <a:off x="9077960" y="2294890"/>
                <a:ext cx="3575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37" name="墨迹 36"/>
              <p14:cNvContentPartPr/>
              <p14:nvPr/>
            </p14:nvContentPartPr>
            <p14:xfrm>
              <a:off x="9417685" y="2240915"/>
              <a:ext cx="142875" cy="1695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26"/>
            </p:blipFill>
            <p:spPr>
              <a:xfrm>
                <a:off x="9417685" y="224091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38" name="墨迹 37"/>
              <p14:cNvContentPartPr/>
              <p14:nvPr/>
            </p14:nvContentPartPr>
            <p14:xfrm>
              <a:off x="9248140" y="1972945"/>
              <a:ext cx="169545" cy="21463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28"/>
            </p:blipFill>
            <p:spPr>
              <a:xfrm>
                <a:off x="9248140" y="1972945"/>
                <a:ext cx="1695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39" name="墨迹 38"/>
              <p14:cNvContentPartPr/>
              <p14:nvPr/>
            </p14:nvContentPartPr>
            <p14:xfrm>
              <a:off x="9622790" y="2152015"/>
              <a:ext cx="348615" cy="374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30"/>
            </p:blipFill>
            <p:spPr>
              <a:xfrm>
                <a:off x="9622790" y="2152015"/>
                <a:ext cx="34861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40" name="墨迹 39"/>
              <p14:cNvContentPartPr/>
              <p14:nvPr/>
            </p14:nvContentPartPr>
            <p14:xfrm>
              <a:off x="9756775" y="2223135"/>
              <a:ext cx="133985" cy="19621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32"/>
            </p:blipFill>
            <p:spPr>
              <a:xfrm>
                <a:off x="9756775" y="2223135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41" name="墨迹 40"/>
              <p14:cNvContentPartPr/>
              <p14:nvPr/>
            </p14:nvContentPartPr>
            <p14:xfrm>
              <a:off x="4524375" y="3607435"/>
              <a:ext cx="401320" cy="4286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34"/>
            </p:blipFill>
            <p:spPr>
              <a:xfrm>
                <a:off x="4524375" y="3607435"/>
                <a:ext cx="40132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42" name="墨迹 41"/>
              <p14:cNvContentPartPr/>
              <p14:nvPr/>
            </p14:nvContentPartPr>
            <p14:xfrm>
              <a:off x="9622790" y="2589529"/>
              <a:ext cx="89535" cy="34798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36"/>
            </p:blipFill>
            <p:spPr>
              <a:xfrm>
                <a:off x="9622790" y="2589529"/>
                <a:ext cx="8953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43" name="墨迹 42"/>
              <p14:cNvContentPartPr/>
              <p14:nvPr/>
            </p14:nvContentPartPr>
            <p14:xfrm>
              <a:off x="8855075" y="2973069"/>
              <a:ext cx="178435" cy="285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38"/>
            </p:blipFill>
            <p:spPr>
              <a:xfrm>
                <a:off x="8855075" y="2973069"/>
                <a:ext cx="1784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44" name="墨迹 43"/>
              <p14:cNvContentPartPr/>
              <p14:nvPr/>
            </p14:nvContentPartPr>
            <p14:xfrm>
              <a:off x="8943975" y="2937510"/>
              <a:ext cx="116205" cy="2667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40"/>
            </p:blipFill>
            <p:spPr>
              <a:xfrm>
                <a:off x="8943975" y="293751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45" name="墨迹 44"/>
              <p14:cNvContentPartPr/>
              <p14:nvPr/>
            </p14:nvContentPartPr>
            <p14:xfrm>
              <a:off x="8989060" y="3062605"/>
              <a:ext cx="53340" cy="2667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42"/>
            </p:blipFill>
            <p:spPr>
              <a:xfrm>
                <a:off x="8989060" y="3062605"/>
                <a:ext cx="533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46" name="墨迹 45"/>
              <p14:cNvContentPartPr/>
              <p14:nvPr/>
            </p14:nvContentPartPr>
            <p14:xfrm>
              <a:off x="9131935" y="3161029"/>
              <a:ext cx="35560" cy="10668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344"/>
            </p:blipFill>
            <p:spPr>
              <a:xfrm>
                <a:off x="9131935" y="3161029"/>
                <a:ext cx="3556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47" name="墨迹 46"/>
              <p14:cNvContentPartPr/>
              <p14:nvPr/>
            </p14:nvContentPartPr>
            <p14:xfrm>
              <a:off x="9310370" y="2946400"/>
              <a:ext cx="160655" cy="285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346"/>
            </p:blipFill>
            <p:spPr>
              <a:xfrm>
                <a:off x="9310370" y="2946400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48" name="墨迹 47"/>
              <p14:cNvContentPartPr/>
              <p14:nvPr/>
            </p14:nvContentPartPr>
            <p14:xfrm>
              <a:off x="9462135" y="3062605"/>
              <a:ext cx="107315" cy="889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348"/>
            </p:blipFill>
            <p:spPr>
              <a:xfrm>
                <a:off x="9462135" y="306260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49" name="墨迹 48"/>
              <p14:cNvContentPartPr/>
              <p14:nvPr/>
            </p14:nvContentPartPr>
            <p14:xfrm>
              <a:off x="9479915" y="3107055"/>
              <a:ext cx="107315" cy="1778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50"/>
            </p:blipFill>
            <p:spPr>
              <a:xfrm>
                <a:off x="9479915" y="310705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50" name="墨迹 49"/>
              <p14:cNvContentPartPr/>
              <p14:nvPr/>
            </p14:nvContentPartPr>
            <p14:xfrm>
              <a:off x="9569450" y="2973069"/>
              <a:ext cx="187325" cy="20574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52"/>
            </p:blipFill>
            <p:spPr>
              <a:xfrm>
                <a:off x="9569450" y="2973069"/>
                <a:ext cx="18732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51" name="墨迹 50"/>
              <p14:cNvContentPartPr/>
              <p14:nvPr/>
            </p14:nvContentPartPr>
            <p14:xfrm>
              <a:off x="9828529" y="2946400"/>
              <a:ext cx="196215" cy="2768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354"/>
            </p:blipFill>
            <p:spPr>
              <a:xfrm>
                <a:off x="9828529" y="2946400"/>
                <a:ext cx="1962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52" name="墨迹 51"/>
              <p14:cNvContentPartPr/>
              <p14:nvPr/>
            </p14:nvContentPartPr>
            <p14:xfrm>
              <a:off x="8712200" y="3366135"/>
              <a:ext cx="1428750" cy="717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356"/>
            </p:blipFill>
            <p:spPr>
              <a:xfrm>
                <a:off x="8712200" y="3366135"/>
                <a:ext cx="14287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53" name="墨迹 52"/>
              <p14:cNvContentPartPr/>
              <p14:nvPr/>
            </p14:nvContentPartPr>
            <p14:xfrm>
              <a:off x="8721090" y="2839085"/>
              <a:ext cx="1490980" cy="59880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58"/>
            </p:blipFill>
            <p:spPr>
              <a:xfrm>
                <a:off x="8721090" y="2839085"/>
                <a:ext cx="1490980" cy="598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54" name="墨迹 53"/>
              <p14:cNvContentPartPr/>
              <p14:nvPr/>
            </p14:nvContentPartPr>
            <p14:xfrm>
              <a:off x="11033760" y="3053715"/>
              <a:ext cx="1778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360"/>
            </p:blipFill>
            <p:spPr>
              <a:xfrm>
                <a:off x="11033760" y="30537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55" name="墨迹 54"/>
              <p14:cNvContentPartPr/>
              <p14:nvPr/>
            </p14:nvContentPartPr>
            <p14:xfrm>
              <a:off x="6657975" y="1303655"/>
              <a:ext cx="438150" cy="249999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62"/>
            </p:blipFill>
            <p:spPr>
              <a:xfrm>
                <a:off x="6657975" y="1303655"/>
                <a:ext cx="438150" cy="2499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56" name="墨迹 55"/>
              <p14:cNvContentPartPr/>
              <p14:nvPr/>
            </p14:nvContentPartPr>
            <p14:xfrm>
              <a:off x="6988810" y="3607435"/>
              <a:ext cx="259080" cy="285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64"/>
            </p:blipFill>
            <p:spPr>
              <a:xfrm>
                <a:off x="6988810" y="3607435"/>
                <a:ext cx="25908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57" name="墨迹 56"/>
              <p14:cNvContentPartPr/>
              <p14:nvPr/>
            </p14:nvContentPartPr>
            <p14:xfrm>
              <a:off x="6854825" y="3062604"/>
              <a:ext cx="259080" cy="30353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366"/>
            </p:blipFill>
            <p:spPr>
              <a:xfrm>
                <a:off x="6854825" y="3062604"/>
                <a:ext cx="2590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58" name="墨迹 57"/>
              <p14:cNvContentPartPr/>
              <p14:nvPr/>
            </p14:nvContentPartPr>
            <p14:xfrm>
              <a:off x="7265670" y="3678554"/>
              <a:ext cx="410845" cy="43751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68"/>
            </p:blipFill>
            <p:spPr>
              <a:xfrm>
                <a:off x="7265670" y="3678554"/>
                <a:ext cx="41084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59" name="墨迹 58"/>
              <p14:cNvContentPartPr/>
              <p14:nvPr/>
            </p14:nvContentPartPr>
            <p14:xfrm>
              <a:off x="7408545" y="3768090"/>
              <a:ext cx="205105" cy="19621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70"/>
            </p:blipFill>
            <p:spPr>
              <a:xfrm>
                <a:off x="7408545" y="3768090"/>
                <a:ext cx="2051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60" name="墨迹 59"/>
              <p14:cNvContentPartPr/>
              <p14:nvPr/>
            </p14:nvContentPartPr>
            <p14:xfrm>
              <a:off x="7435215" y="3723640"/>
              <a:ext cx="71120" cy="330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72"/>
            </p:blipFill>
            <p:spPr>
              <a:xfrm>
                <a:off x="7435215" y="3723640"/>
                <a:ext cx="7112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61" name="墨迹 60"/>
              <p14:cNvContentPartPr/>
              <p14:nvPr/>
            </p14:nvContentPartPr>
            <p14:xfrm>
              <a:off x="7819390" y="3902075"/>
              <a:ext cx="222885" cy="6223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374"/>
            </p:blipFill>
            <p:spPr>
              <a:xfrm>
                <a:off x="7819390" y="3902075"/>
                <a:ext cx="2228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62" name="墨迹 61"/>
              <p14:cNvContentPartPr/>
              <p14:nvPr/>
            </p14:nvContentPartPr>
            <p14:xfrm>
              <a:off x="7863840" y="3982085"/>
              <a:ext cx="160655" cy="3619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376"/>
            </p:blipFill>
            <p:spPr>
              <a:xfrm>
                <a:off x="7863840" y="3982085"/>
                <a:ext cx="1606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63" name="墨迹 62"/>
              <p14:cNvContentPartPr/>
              <p14:nvPr/>
            </p14:nvContentPartPr>
            <p14:xfrm>
              <a:off x="7962265" y="3830320"/>
              <a:ext cx="205105" cy="23241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378"/>
            </p:blipFill>
            <p:spPr>
              <a:xfrm>
                <a:off x="7962265" y="3830320"/>
                <a:ext cx="2051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64" name="墨迹 63"/>
              <p14:cNvContentPartPr/>
              <p14:nvPr/>
            </p14:nvContentPartPr>
            <p14:xfrm>
              <a:off x="7881620" y="3616325"/>
              <a:ext cx="98425" cy="1428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80"/>
            </p:blipFill>
            <p:spPr>
              <a:xfrm>
                <a:off x="7881620" y="361632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65" name="墨迹 64"/>
              <p14:cNvContentPartPr/>
              <p14:nvPr/>
            </p14:nvContentPartPr>
            <p14:xfrm>
              <a:off x="8328025" y="3848100"/>
              <a:ext cx="142875" cy="1841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382"/>
            </p:blipFill>
            <p:spPr>
              <a:xfrm>
                <a:off x="8328025" y="3848100"/>
                <a:ext cx="1428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66" name="墨迹 65"/>
              <p14:cNvContentPartPr/>
              <p14:nvPr/>
            </p14:nvContentPartPr>
            <p14:xfrm>
              <a:off x="8256905" y="3803650"/>
              <a:ext cx="187325" cy="4019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384"/>
            </p:blipFill>
            <p:spPr>
              <a:xfrm>
                <a:off x="8256905" y="3803650"/>
                <a:ext cx="18732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67" name="墨迹 66"/>
              <p14:cNvContentPartPr/>
              <p14:nvPr/>
            </p14:nvContentPartPr>
            <p14:xfrm>
              <a:off x="8533765" y="3785869"/>
              <a:ext cx="44450" cy="717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386"/>
            </p:blipFill>
            <p:spPr>
              <a:xfrm>
                <a:off x="8533765" y="3785869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68" name="墨迹 67"/>
              <p14:cNvContentPartPr/>
              <p14:nvPr/>
            </p14:nvContentPartPr>
            <p14:xfrm>
              <a:off x="8497570" y="3857625"/>
              <a:ext cx="116205" cy="889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388"/>
            </p:blipFill>
            <p:spPr>
              <a:xfrm>
                <a:off x="8497570" y="385762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69" name="墨迹 68"/>
              <p14:cNvContentPartPr/>
              <p14:nvPr/>
            </p14:nvContentPartPr>
            <p14:xfrm>
              <a:off x="8524875" y="3875405"/>
              <a:ext cx="17780" cy="889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390"/>
            </p:blipFill>
            <p:spPr>
              <a:xfrm>
                <a:off x="8524875" y="3875405"/>
                <a:ext cx="1778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70" name="墨迹 69"/>
              <p14:cNvContentPartPr/>
              <p14:nvPr/>
            </p14:nvContentPartPr>
            <p14:xfrm>
              <a:off x="8497569" y="3875405"/>
              <a:ext cx="142875" cy="32131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392"/>
            </p:blipFill>
            <p:spPr>
              <a:xfrm>
                <a:off x="8497569" y="3875405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71" name="墨迹 70"/>
              <p14:cNvContentPartPr/>
              <p14:nvPr/>
            </p14:nvContentPartPr>
            <p14:xfrm>
              <a:off x="8444230" y="4027170"/>
              <a:ext cx="267970" cy="1606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394"/>
            </p:blipFill>
            <p:spPr>
              <a:xfrm>
                <a:off x="8444230" y="4027170"/>
                <a:ext cx="2679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72" name="墨迹 71"/>
              <p14:cNvContentPartPr/>
              <p14:nvPr/>
            </p14:nvContentPartPr>
            <p14:xfrm>
              <a:off x="8765540" y="3919855"/>
              <a:ext cx="80645" cy="26797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96"/>
            </p:blipFill>
            <p:spPr>
              <a:xfrm>
                <a:off x="8765540" y="3919855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73" name="墨迹 72"/>
              <p14:cNvContentPartPr/>
              <p14:nvPr/>
            </p14:nvContentPartPr>
            <p14:xfrm>
              <a:off x="8855075" y="3893185"/>
              <a:ext cx="241300" cy="285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98"/>
            </p:blipFill>
            <p:spPr>
              <a:xfrm>
                <a:off x="8855075" y="3893185"/>
                <a:ext cx="241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74" name="墨迹 73"/>
              <p14:cNvContentPartPr/>
              <p14:nvPr/>
            </p14:nvContentPartPr>
            <p14:xfrm>
              <a:off x="9265919" y="4116070"/>
              <a:ext cx="62230" cy="1778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400"/>
            </p:blipFill>
            <p:spPr>
              <a:xfrm>
                <a:off x="9265919" y="4116070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75" name="墨迹 74"/>
              <p14:cNvContentPartPr/>
              <p14:nvPr/>
            </p14:nvContentPartPr>
            <p14:xfrm>
              <a:off x="4184650" y="2178685"/>
              <a:ext cx="8890" cy="2667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402"/>
            </p:blipFill>
            <p:spPr>
              <a:xfrm>
                <a:off x="4184650" y="2178685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76" name="墨迹 75"/>
              <p14:cNvContentPartPr/>
              <p14:nvPr/>
            </p14:nvContentPartPr>
            <p14:xfrm>
              <a:off x="7765415" y="2526665"/>
              <a:ext cx="80645" cy="25019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404"/>
            </p:blipFill>
            <p:spPr>
              <a:xfrm>
                <a:off x="7765415" y="2526665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77" name="墨迹 76"/>
              <p14:cNvContentPartPr/>
              <p14:nvPr/>
            </p14:nvContentPartPr>
            <p14:xfrm>
              <a:off x="7720965" y="2660650"/>
              <a:ext cx="160655" cy="23241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06"/>
            </p:blipFill>
            <p:spPr>
              <a:xfrm>
                <a:off x="7720965" y="2660650"/>
                <a:ext cx="16065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78" name="墨迹 77"/>
              <p14:cNvContentPartPr/>
              <p14:nvPr/>
            </p14:nvContentPartPr>
            <p14:xfrm>
              <a:off x="7417435" y="2553335"/>
              <a:ext cx="26670" cy="21463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08"/>
            </p:blipFill>
            <p:spPr>
              <a:xfrm>
                <a:off x="7417435" y="2553335"/>
                <a:ext cx="266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79" name="墨迹 78"/>
              <p14:cNvContentPartPr/>
              <p14:nvPr/>
            </p14:nvContentPartPr>
            <p14:xfrm>
              <a:off x="7461885" y="2535554"/>
              <a:ext cx="80645" cy="25019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410"/>
            </p:blipFill>
            <p:spPr>
              <a:xfrm>
                <a:off x="7461885" y="2535554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80" name="墨迹 79"/>
              <p14:cNvContentPartPr/>
              <p14:nvPr/>
            </p14:nvContentPartPr>
            <p14:xfrm>
              <a:off x="7363460" y="2598419"/>
              <a:ext cx="170180" cy="2667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12"/>
            </p:blipFill>
            <p:spPr>
              <a:xfrm>
                <a:off x="7363460" y="2598419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81" name="墨迹 80"/>
              <p14:cNvContentPartPr/>
              <p14:nvPr/>
            </p14:nvContentPartPr>
            <p14:xfrm>
              <a:off x="7354569" y="2660650"/>
              <a:ext cx="241300" cy="1778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414"/>
            </p:blipFill>
            <p:spPr>
              <a:xfrm>
                <a:off x="7354569" y="2660650"/>
                <a:ext cx="2413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82" name="墨迹 81"/>
              <p14:cNvContentPartPr/>
              <p14:nvPr/>
            </p14:nvContentPartPr>
            <p14:xfrm>
              <a:off x="7390765" y="2964180"/>
              <a:ext cx="88900" cy="17907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416"/>
            </p:blipFill>
            <p:spPr>
              <a:xfrm>
                <a:off x="7390765" y="2964180"/>
                <a:ext cx="8890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83" name="墨迹 82"/>
              <p14:cNvContentPartPr/>
              <p14:nvPr/>
            </p14:nvContentPartPr>
            <p14:xfrm>
              <a:off x="7435215" y="2919730"/>
              <a:ext cx="80010" cy="1778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418"/>
            </p:blipFill>
            <p:spPr>
              <a:xfrm>
                <a:off x="7435215" y="2919730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84" name="墨迹 83"/>
              <p14:cNvContentPartPr/>
              <p14:nvPr/>
            </p14:nvContentPartPr>
            <p14:xfrm>
              <a:off x="7435215" y="3000375"/>
              <a:ext cx="80010" cy="889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420"/>
            </p:blipFill>
            <p:spPr>
              <a:xfrm>
                <a:off x="7435215" y="300037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85" name="墨迹 84"/>
              <p14:cNvContentPartPr/>
              <p14:nvPr/>
            </p14:nvContentPartPr>
            <p14:xfrm>
              <a:off x="7560310" y="3000375"/>
              <a:ext cx="53340" cy="889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422"/>
            </p:blipFill>
            <p:spPr>
              <a:xfrm>
                <a:off x="7560310" y="3000375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86" name="墨迹 85"/>
              <p14:cNvContentPartPr/>
              <p14:nvPr/>
            </p14:nvContentPartPr>
            <p14:xfrm>
              <a:off x="7542530" y="3035935"/>
              <a:ext cx="80010" cy="1778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424"/>
            </p:blipFill>
            <p:spPr>
              <a:xfrm>
                <a:off x="7542530" y="303593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87" name="墨迹 86"/>
              <p14:cNvContentPartPr/>
              <p14:nvPr/>
            </p14:nvContentPartPr>
            <p14:xfrm>
              <a:off x="7595870" y="2928619"/>
              <a:ext cx="125095" cy="19621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426"/>
            </p:blipFill>
            <p:spPr>
              <a:xfrm>
                <a:off x="7595870" y="2928619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88" name="墨迹 87"/>
              <p14:cNvContentPartPr/>
              <p14:nvPr/>
            </p14:nvContentPartPr>
            <p14:xfrm>
              <a:off x="7756525" y="2937510"/>
              <a:ext cx="107315" cy="20574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428"/>
            </p:blipFill>
            <p:spPr>
              <a:xfrm>
                <a:off x="7756525" y="2937510"/>
                <a:ext cx="1073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89" name="墨迹 88"/>
              <p14:cNvContentPartPr/>
              <p14:nvPr/>
            </p14:nvContentPartPr>
            <p14:xfrm>
              <a:off x="7292340" y="2847975"/>
              <a:ext cx="830580" cy="41973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430"/>
            </p:blipFill>
            <p:spPr>
              <a:xfrm>
                <a:off x="7292340" y="2847975"/>
                <a:ext cx="83058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90" name="墨迹 89"/>
              <p14:cNvContentPartPr/>
              <p14:nvPr/>
            </p14:nvContentPartPr>
            <p14:xfrm>
              <a:off x="7837170" y="3035935"/>
              <a:ext cx="259080" cy="285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432"/>
            </p:blipFill>
            <p:spPr>
              <a:xfrm>
                <a:off x="7837170" y="3035935"/>
                <a:ext cx="25908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91" name="墨迹 90"/>
              <p14:cNvContentPartPr/>
              <p14:nvPr/>
            </p14:nvContentPartPr>
            <p14:xfrm>
              <a:off x="8149590" y="4857750"/>
              <a:ext cx="187325" cy="21399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434"/>
            </p:blipFill>
            <p:spPr>
              <a:xfrm>
                <a:off x="8149590" y="4857750"/>
                <a:ext cx="1873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92" name="墨迹 91"/>
              <p14:cNvContentPartPr/>
              <p14:nvPr/>
            </p14:nvContentPartPr>
            <p14:xfrm>
              <a:off x="7854950" y="4946650"/>
              <a:ext cx="196215" cy="355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436"/>
            </p:blipFill>
            <p:spPr>
              <a:xfrm>
                <a:off x="7854950" y="4946650"/>
                <a:ext cx="1962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93" name="墨迹 92"/>
              <p14:cNvContentPartPr/>
              <p14:nvPr/>
            </p14:nvContentPartPr>
            <p14:xfrm>
              <a:off x="8042275" y="4893310"/>
              <a:ext cx="116205" cy="12509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438"/>
            </p:blipFill>
            <p:spPr>
              <a:xfrm>
                <a:off x="8042275" y="4893310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94" name="墨迹 93"/>
              <p14:cNvContentPartPr/>
              <p14:nvPr/>
            </p14:nvContentPartPr>
            <p14:xfrm>
              <a:off x="8426450" y="4982210"/>
              <a:ext cx="231775" cy="1841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440"/>
            </p:blipFill>
            <p:spPr>
              <a:xfrm>
                <a:off x="8426450" y="4982210"/>
                <a:ext cx="2317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95" name="墨迹 94"/>
              <p14:cNvContentPartPr/>
              <p14:nvPr/>
            </p14:nvContentPartPr>
            <p14:xfrm>
              <a:off x="8604885" y="4919980"/>
              <a:ext cx="205740" cy="1428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442"/>
            </p:blipFill>
            <p:spPr>
              <a:xfrm>
                <a:off x="8604885" y="4919980"/>
                <a:ext cx="2057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96" name="墨迹 95"/>
              <p14:cNvContentPartPr/>
              <p14:nvPr/>
            </p14:nvContentPartPr>
            <p14:xfrm>
              <a:off x="8462010" y="4732655"/>
              <a:ext cx="19621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444"/>
            </p:blipFill>
            <p:spPr>
              <a:xfrm>
                <a:off x="8462010" y="4732655"/>
                <a:ext cx="19621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97" name="墨迹 96"/>
              <p14:cNvContentPartPr/>
              <p14:nvPr/>
            </p14:nvContentPartPr>
            <p14:xfrm>
              <a:off x="8962390" y="4866640"/>
              <a:ext cx="249555" cy="24066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446"/>
            </p:blipFill>
            <p:spPr>
              <a:xfrm>
                <a:off x="8962390" y="4866640"/>
                <a:ext cx="24955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98" name="墨迹 97"/>
              <p14:cNvContentPartPr/>
              <p14:nvPr/>
            </p14:nvContentPartPr>
            <p14:xfrm>
              <a:off x="9185275" y="4973320"/>
              <a:ext cx="259080" cy="2730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448"/>
            </p:blipFill>
            <p:spPr>
              <a:xfrm>
                <a:off x="9185275" y="4973320"/>
                <a:ext cx="2590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99" name="墨迹 98"/>
              <p14:cNvContentPartPr/>
              <p14:nvPr/>
            </p14:nvContentPartPr>
            <p14:xfrm>
              <a:off x="9372600" y="4911090"/>
              <a:ext cx="205740" cy="1428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450"/>
            </p:blipFill>
            <p:spPr>
              <a:xfrm>
                <a:off x="9372600" y="4911090"/>
                <a:ext cx="2057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100" name="墨迹 99"/>
              <p14:cNvContentPartPr/>
              <p14:nvPr/>
            </p14:nvContentPartPr>
            <p14:xfrm>
              <a:off x="9292590" y="4625340"/>
              <a:ext cx="160655" cy="25908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452"/>
            </p:blipFill>
            <p:spPr>
              <a:xfrm>
                <a:off x="9292590" y="462534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101" name="墨迹 100"/>
              <p14:cNvContentPartPr/>
              <p14:nvPr/>
            </p14:nvContentPartPr>
            <p14:xfrm>
              <a:off x="9631679" y="4982210"/>
              <a:ext cx="250190" cy="21463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454"/>
            </p:blipFill>
            <p:spPr>
              <a:xfrm>
                <a:off x="9631679" y="4982210"/>
                <a:ext cx="25019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102" name="墨迹 101"/>
              <p14:cNvContentPartPr/>
              <p14:nvPr/>
            </p14:nvContentPartPr>
            <p14:xfrm>
              <a:off x="9872979" y="5080635"/>
              <a:ext cx="250190" cy="717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456"/>
            </p:blipFill>
            <p:spPr>
              <a:xfrm>
                <a:off x="9872979" y="5080635"/>
                <a:ext cx="25019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103" name="墨迹 102"/>
              <p14:cNvContentPartPr/>
              <p14:nvPr/>
            </p14:nvContentPartPr>
            <p14:xfrm>
              <a:off x="10033635" y="5053965"/>
              <a:ext cx="196215" cy="187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458"/>
            </p:blipFill>
            <p:spPr>
              <a:xfrm>
                <a:off x="10033635" y="5053965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104" name="墨迹 103"/>
              <p14:cNvContentPartPr/>
              <p14:nvPr/>
            </p14:nvContentPartPr>
            <p14:xfrm>
              <a:off x="10086975" y="4848225"/>
              <a:ext cx="170180" cy="17018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460"/>
            </p:blipFill>
            <p:spPr>
              <a:xfrm>
                <a:off x="10086975" y="4848225"/>
                <a:ext cx="17018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105" name="墨迹 104"/>
              <p14:cNvContentPartPr/>
              <p14:nvPr/>
            </p14:nvContentPartPr>
            <p14:xfrm>
              <a:off x="10248265" y="5214619"/>
              <a:ext cx="240665" cy="19621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462"/>
            </p:blipFill>
            <p:spPr>
              <a:xfrm>
                <a:off x="10248265" y="5214619"/>
                <a:ext cx="2406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106" name="墨迹 105"/>
              <p14:cNvContentPartPr/>
              <p14:nvPr/>
            </p14:nvContentPartPr>
            <p14:xfrm>
              <a:off x="9578340" y="5250180"/>
              <a:ext cx="732155" cy="46482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464"/>
            </p:blipFill>
            <p:spPr>
              <a:xfrm>
                <a:off x="9578340" y="5250180"/>
                <a:ext cx="73215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107" name="墨迹 106"/>
              <p14:cNvContentPartPr/>
              <p14:nvPr/>
            </p14:nvContentPartPr>
            <p14:xfrm>
              <a:off x="9667875" y="5232400"/>
              <a:ext cx="106680" cy="12509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466"/>
            </p:blipFill>
            <p:spPr>
              <a:xfrm>
                <a:off x="9667875" y="5232400"/>
                <a:ext cx="1066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108" name="墨迹 107"/>
              <p14:cNvContentPartPr/>
              <p14:nvPr/>
            </p14:nvContentPartPr>
            <p14:xfrm>
              <a:off x="9426575" y="5482590"/>
              <a:ext cx="213995" cy="26797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68"/>
            </p:blipFill>
            <p:spPr>
              <a:xfrm>
                <a:off x="9426575" y="5482590"/>
                <a:ext cx="2139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109" name="墨迹 108"/>
              <p14:cNvContentPartPr/>
              <p14:nvPr/>
            </p14:nvContentPartPr>
            <p14:xfrm>
              <a:off x="7667625" y="4589780"/>
              <a:ext cx="205105" cy="9017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470"/>
            </p:blipFill>
            <p:spPr>
              <a:xfrm>
                <a:off x="7667625" y="4589780"/>
                <a:ext cx="205105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110" name="墨迹 109"/>
              <p14:cNvContentPartPr/>
              <p14:nvPr/>
            </p14:nvContentPartPr>
            <p14:xfrm>
              <a:off x="7837170" y="4473575"/>
              <a:ext cx="2535555" cy="25908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472"/>
            </p:blipFill>
            <p:spPr>
              <a:xfrm>
                <a:off x="7837170" y="4473575"/>
                <a:ext cx="25355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111" name="墨迹 110"/>
              <p14:cNvContentPartPr/>
              <p14:nvPr/>
            </p14:nvContentPartPr>
            <p14:xfrm>
              <a:off x="7694294" y="5438140"/>
              <a:ext cx="2705735" cy="6070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474"/>
            </p:blipFill>
            <p:spPr>
              <a:xfrm>
                <a:off x="7694294" y="5438140"/>
                <a:ext cx="2705735" cy="60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112" name="墨迹 111"/>
              <p14:cNvContentPartPr/>
              <p14:nvPr/>
            </p14:nvContentPartPr>
            <p14:xfrm>
              <a:off x="10372725" y="4714875"/>
              <a:ext cx="232410" cy="12674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476"/>
            </p:blipFill>
            <p:spPr>
              <a:xfrm>
                <a:off x="10372725" y="4714875"/>
                <a:ext cx="232410" cy="1267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113" name="墨迹 112"/>
              <p14:cNvContentPartPr/>
              <p14:nvPr/>
            </p14:nvContentPartPr>
            <p14:xfrm>
              <a:off x="7899400" y="5410835"/>
              <a:ext cx="375285" cy="2730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478"/>
            </p:blipFill>
            <p:spPr>
              <a:xfrm>
                <a:off x="7899400" y="5410835"/>
                <a:ext cx="3752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114" name="墨迹 113"/>
              <p14:cNvContentPartPr/>
              <p14:nvPr/>
            </p14:nvContentPartPr>
            <p14:xfrm>
              <a:off x="7997825" y="5321935"/>
              <a:ext cx="213995" cy="39306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480"/>
            </p:blipFill>
            <p:spPr>
              <a:xfrm>
                <a:off x="7997825" y="5321935"/>
                <a:ext cx="21399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115" name="墨迹 114"/>
              <p14:cNvContentPartPr/>
              <p14:nvPr/>
            </p14:nvContentPartPr>
            <p14:xfrm>
              <a:off x="8086725" y="5491480"/>
              <a:ext cx="53975" cy="35687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482"/>
            </p:blipFill>
            <p:spPr>
              <a:xfrm>
                <a:off x="8086725" y="5491480"/>
                <a:ext cx="5397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116" name="墨迹 115"/>
              <p14:cNvContentPartPr/>
              <p14:nvPr/>
            </p14:nvContentPartPr>
            <p14:xfrm>
              <a:off x="8114030" y="5491479"/>
              <a:ext cx="133985" cy="30353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484"/>
            </p:blipFill>
            <p:spPr>
              <a:xfrm>
                <a:off x="8114030" y="5491479"/>
                <a:ext cx="1339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117" name="墨迹 116"/>
              <p14:cNvContentPartPr/>
              <p14:nvPr/>
            </p14:nvContentPartPr>
            <p14:xfrm>
              <a:off x="8122920" y="5572125"/>
              <a:ext cx="80010" cy="1778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486"/>
            </p:blipFill>
            <p:spPr>
              <a:xfrm>
                <a:off x="8122920" y="557212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118" name="墨迹 117"/>
              <p14:cNvContentPartPr/>
              <p14:nvPr/>
            </p14:nvContentPartPr>
            <p14:xfrm>
              <a:off x="8158480" y="5589905"/>
              <a:ext cx="133985" cy="8001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488"/>
            </p:blipFill>
            <p:spPr>
              <a:xfrm>
                <a:off x="8158480" y="5589905"/>
                <a:ext cx="13398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119" name="墨迹 118"/>
              <p14:cNvContentPartPr/>
              <p14:nvPr/>
            </p14:nvContentPartPr>
            <p14:xfrm>
              <a:off x="8390890" y="5419725"/>
              <a:ext cx="97790" cy="33083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490"/>
            </p:blipFill>
            <p:spPr>
              <a:xfrm>
                <a:off x="8390890" y="5419725"/>
                <a:ext cx="9779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120" name="墨迹 119"/>
              <p14:cNvContentPartPr/>
              <p14:nvPr/>
            </p14:nvContentPartPr>
            <p14:xfrm>
              <a:off x="8533765" y="5410835"/>
              <a:ext cx="71120" cy="20574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492"/>
            </p:blipFill>
            <p:spPr>
              <a:xfrm>
                <a:off x="8533765" y="5410835"/>
                <a:ext cx="7112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121" name="墨迹 120"/>
              <p14:cNvContentPartPr/>
              <p14:nvPr/>
            </p14:nvContentPartPr>
            <p14:xfrm>
              <a:off x="8524875" y="5500369"/>
              <a:ext cx="71120" cy="6223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494"/>
            </p:blipFill>
            <p:spPr>
              <a:xfrm>
                <a:off x="8524875" y="5500369"/>
                <a:ext cx="711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122" name="墨迹 121"/>
              <p14:cNvContentPartPr/>
              <p14:nvPr/>
            </p14:nvContentPartPr>
            <p14:xfrm>
              <a:off x="8488680" y="5473700"/>
              <a:ext cx="187960" cy="30353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496"/>
            </p:blipFill>
            <p:spPr>
              <a:xfrm>
                <a:off x="8488680" y="5473700"/>
                <a:ext cx="18796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123" name="墨迹 122"/>
              <p14:cNvContentPartPr/>
              <p14:nvPr/>
            </p14:nvContentPartPr>
            <p14:xfrm>
              <a:off x="8729979" y="5438140"/>
              <a:ext cx="71120" cy="15176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498"/>
            </p:blipFill>
            <p:spPr>
              <a:xfrm>
                <a:off x="8729979" y="5438140"/>
                <a:ext cx="7112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124" name="墨迹 123"/>
              <p14:cNvContentPartPr/>
              <p14:nvPr/>
            </p14:nvContentPartPr>
            <p14:xfrm>
              <a:off x="8703310" y="5598794"/>
              <a:ext cx="26670" cy="2317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500"/>
            </p:blipFill>
            <p:spPr>
              <a:xfrm>
                <a:off x="8703310" y="5598794"/>
                <a:ext cx="2667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125" name="墨迹 124"/>
              <p14:cNvContentPartPr/>
              <p14:nvPr/>
            </p14:nvContentPartPr>
            <p14:xfrm>
              <a:off x="8756650" y="5553710"/>
              <a:ext cx="107315" cy="2413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502"/>
            </p:blipFill>
            <p:spPr>
              <a:xfrm>
                <a:off x="8756650" y="5553710"/>
                <a:ext cx="1073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126" name="墨迹 125"/>
              <p14:cNvContentPartPr/>
              <p14:nvPr/>
            </p14:nvContentPartPr>
            <p14:xfrm>
              <a:off x="8738870" y="5625465"/>
              <a:ext cx="98425" cy="355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504"/>
            </p:blipFill>
            <p:spPr>
              <a:xfrm>
                <a:off x="8738870" y="5625465"/>
                <a:ext cx="984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127" name="墨迹 126"/>
              <p14:cNvContentPartPr/>
              <p14:nvPr/>
            </p14:nvContentPartPr>
            <p14:xfrm>
              <a:off x="8747760" y="5687695"/>
              <a:ext cx="62865" cy="2730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506"/>
            </p:blipFill>
            <p:spPr>
              <a:xfrm>
                <a:off x="8747760" y="5687695"/>
                <a:ext cx="6286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128" name="墨迹 127"/>
              <p14:cNvContentPartPr/>
              <p14:nvPr/>
            </p14:nvContentPartPr>
            <p14:xfrm>
              <a:off x="8738870" y="5696585"/>
              <a:ext cx="178435" cy="984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508"/>
            </p:blipFill>
            <p:spPr>
              <a:xfrm>
                <a:off x="8738870" y="5696585"/>
                <a:ext cx="1784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129" name="墨迹 128"/>
              <p14:cNvContentPartPr/>
              <p14:nvPr/>
            </p14:nvContentPartPr>
            <p14:xfrm>
              <a:off x="8917304" y="5607685"/>
              <a:ext cx="250190" cy="24066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510"/>
            </p:blipFill>
            <p:spPr>
              <a:xfrm>
                <a:off x="8917304" y="5607685"/>
                <a:ext cx="25019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130" name="墨迹 129"/>
              <p14:cNvContentPartPr/>
              <p14:nvPr/>
            </p14:nvContentPartPr>
            <p14:xfrm>
              <a:off x="9051290" y="5669915"/>
              <a:ext cx="71755" cy="25019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512"/>
            </p:blipFill>
            <p:spPr>
              <a:xfrm>
                <a:off x="9051290" y="5669915"/>
                <a:ext cx="7175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131" name="墨迹 130"/>
              <p14:cNvContentPartPr/>
              <p14:nvPr/>
            </p14:nvContentPartPr>
            <p14:xfrm>
              <a:off x="9274810" y="5741669"/>
              <a:ext cx="133985" cy="2317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514"/>
            </p:blipFill>
            <p:spPr>
              <a:xfrm>
                <a:off x="9274810" y="5741669"/>
                <a:ext cx="13398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132" name="墨迹 131"/>
              <p14:cNvContentPartPr/>
              <p14:nvPr/>
            </p14:nvContentPartPr>
            <p14:xfrm>
              <a:off x="9239250" y="5803900"/>
              <a:ext cx="160655" cy="10731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516"/>
            </p:blipFill>
            <p:spPr>
              <a:xfrm>
                <a:off x="9239250" y="5803900"/>
                <a:ext cx="1606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133" name="墨迹 132"/>
              <p14:cNvContentPartPr/>
              <p14:nvPr/>
            </p14:nvContentPartPr>
            <p14:xfrm>
              <a:off x="9391015" y="5812790"/>
              <a:ext cx="294640" cy="16954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518"/>
            </p:blipFill>
            <p:spPr>
              <a:xfrm>
                <a:off x="9391015" y="5812790"/>
                <a:ext cx="294640" cy="169545"/>
              </a:xfrm>
              <a:prstGeom prst="rect"/>
            </p:spPr>
          </p:pic>
        </mc:Fallback>
      </mc:AlternateContent>
      <p:sp>
        <p:nvSpPr>
          <p:cNvPr id="134" name="灯片编号占位符 13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135" name="页脚占位符 13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1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20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3098800" y="847725"/>
              <a:ext cx="161925" cy="3460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3098800" y="847725"/>
                <a:ext cx="161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3336925" y="901700"/>
              <a:ext cx="152400" cy="3270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3336925" y="901700"/>
                <a:ext cx="1524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511550" y="952500"/>
              <a:ext cx="76200" cy="254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511550" y="952500"/>
                <a:ext cx="76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3622675" y="952500"/>
              <a:ext cx="88900" cy="177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3622675" y="952500"/>
                <a:ext cx="889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3702050" y="860425"/>
              <a:ext cx="57150" cy="276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3702050" y="860425"/>
                <a:ext cx="571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4022725" y="835025"/>
              <a:ext cx="203200" cy="317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4022725" y="835025"/>
                <a:ext cx="203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210050" y="101600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210050" y="1016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4346575" y="869950"/>
              <a:ext cx="184150" cy="1174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4346575" y="869950"/>
                <a:ext cx="1841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4371975" y="847725"/>
              <a:ext cx="142875" cy="339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4371975" y="847725"/>
                <a:ext cx="142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191000" y="974725"/>
              <a:ext cx="79375" cy="95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191000" y="974725"/>
                <a:ext cx="793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578350" y="720725"/>
              <a:ext cx="111125" cy="527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578350" y="720725"/>
                <a:ext cx="1111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4699000" y="742950"/>
              <a:ext cx="149225" cy="400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4699000" y="742950"/>
                <a:ext cx="1492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4908550" y="739775"/>
              <a:ext cx="142875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4908550" y="739775"/>
                <a:ext cx="1428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4997450" y="873125"/>
              <a:ext cx="155575" cy="2571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4997450" y="873125"/>
                <a:ext cx="155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5041900" y="942975"/>
              <a:ext cx="82550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5041900" y="942975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4530725" y="590550"/>
              <a:ext cx="171450" cy="254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4530725" y="590550"/>
                <a:ext cx="171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5254625" y="857250"/>
              <a:ext cx="12700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5254625" y="85725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5299075" y="901700"/>
              <a:ext cx="292100" cy="177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5299075" y="901700"/>
                <a:ext cx="2921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5432425" y="873125"/>
              <a:ext cx="88900" cy="273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5432425" y="873125"/>
                <a:ext cx="88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5610225" y="838200"/>
              <a:ext cx="177800" cy="1111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5610225" y="838200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5727700" y="781050"/>
              <a:ext cx="247650" cy="3143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5727700" y="781050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124575" y="952500"/>
              <a:ext cx="209550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124575" y="952500"/>
                <a:ext cx="209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6365875" y="765175"/>
              <a:ext cx="82550" cy="320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6365875" y="765175"/>
                <a:ext cx="825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6108700" y="895350"/>
              <a:ext cx="127000" cy="22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6108700" y="895350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6105525" y="1000125"/>
              <a:ext cx="177800" cy="920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6105525" y="1000125"/>
                <a:ext cx="1778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6518275" y="717550"/>
              <a:ext cx="111125" cy="6223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6518275" y="717550"/>
                <a:ext cx="111125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6635750" y="958850"/>
              <a:ext cx="158750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6635750" y="958850"/>
                <a:ext cx="1587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6978650" y="733425"/>
              <a:ext cx="117475" cy="307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6978650" y="733425"/>
                <a:ext cx="1174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6940550" y="920750"/>
              <a:ext cx="206375" cy="231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6940550" y="920750"/>
                <a:ext cx="2063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7016750" y="774700"/>
              <a:ext cx="127000" cy="12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7016750" y="7747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7289800" y="733425"/>
              <a:ext cx="158750" cy="4286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7289800" y="733425"/>
                <a:ext cx="158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7308850" y="876300"/>
              <a:ext cx="184150" cy="177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7308850" y="876300"/>
                <a:ext cx="184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7499350" y="739775"/>
              <a:ext cx="142875" cy="4540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7499350" y="739775"/>
                <a:ext cx="142875" cy="4540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5843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5844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5845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46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47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5848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49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0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5851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2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3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5854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5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6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5857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8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9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5860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61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2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5863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4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5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5866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7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8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5869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0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1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5872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3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4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5875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6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7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5878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9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0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5881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2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3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5884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5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6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5887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88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9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5890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1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2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5893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4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5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5896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97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8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5899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0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1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5902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3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4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5905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06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7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5908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9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0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5911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2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3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914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15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6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917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8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9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920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21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2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923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4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5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926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7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8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929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0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1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932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3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4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935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36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7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938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9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0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941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42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3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944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5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6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947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8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9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950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1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2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953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4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5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956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57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8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959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0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1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962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3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4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965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6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7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968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9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0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971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2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3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974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5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6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977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78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9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980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1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2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983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4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5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986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87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8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989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90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1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992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3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4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995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6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7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998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9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0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6001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2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3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6004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5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6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6007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8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9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6010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011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2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6013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4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5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6016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7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6018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34" name="墨迹 133"/>
              <p14:cNvContentPartPr/>
              <p14:nvPr/>
            </p14:nvContentPartPr>
            <p14:xfrm>
              <a:off x="3747135" y="4312920"/>
              <a:ext cx="23241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"/>
            </p:blipFill>
            <p:spPr>
              <a:xfrm>
                <a:off x="3747135" y="431292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5" name="墨迹 134"/>
              <p14:cNvContentPartPr/>
              <p14:nvPr/>
            </p14:nvContentPartPr>
            <p14:xfrm>
              <a:off x="3863340" y="4348480"/>
              <a:ext cx="17780" cy="32131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4"/>
            </p:blipFill>
            <p:spPr>
              <a:xfrm>
                <a:off x="3863340" y="4348480"/>
                <a:ext cx="177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6" name="墨迹 135"/>
              <p14:cNvContentPartPr/>
              <p14:nvPr/>
            </p14:nvContentPartPr>
            <p14:xfrm>
              <a:off x="3907790" y="4464685"/>
              <a:ext cx="71755" cy="355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6"/>
            </p:blipFill>
            <p:spPr>
              <a:xfrm>
                <a:off x="3907790" y="4464685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7" name="墨迹 136"/>
              <p14:cNvContentPartPr/>
              <p14:nvPr/>
            </p14:nvContentPartPr>
            <p14:xfrm>
              <a:off x="4095750" y="4357370"/>
              <a:ext cx="88900" cy="5334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8"/>
            </p:blipFill>
            <p:spPr>
              <a:xfrm>
                <a:off x="4095750" y="435737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8" name="墨迹 137"/>
              <p14:cNvContentPartPr/>
              <p14:nvPr/>
            </p14:nvContentPartPr>
            <p14:xfrm>
              <a:off x="4059555" y="4330700"/>
              <a:ext cx="169545" cy="330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0"/>
            </p:blipFill>
            <p:spPr>
              <a:xfrm>
                <a:off x="4059555" y="433070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9" name="墨迹 138"/>
              <p14:cNvContentPartPr/>
              <p14:nvPr/>
            </p14:nvContentPartPr>
            <p14:xfrm>
              <a:off x="4238625" y="4214495"/>
              <a:ext cx="115570" cy="1784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2"/>
            </p:blipFill>
            <p:spPr>
              <a:xfrm>
                <a:off x="4238625" y="4214495"/>
                <a:ext cx="1155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0" name="墨迹 139"/>
              <p14:cNvContentPartPr/>
              <p14:nvPr/>
            </p14:nvContentPartPr>
            <p14:xfrm>
              <a:off x="4238625" y="4330700"/>
              <a:ext cx="35560" cy="3479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4"/>
            </p:blipFill>
            <p:spPr>
              <a:xfrm>
                <a:off x="4238625" y="4330700"/>
                <a:ext cx="355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1" name="墨迹 140"/>
              <p14:cNvContentPartPr/>
              <p14:nvPr/>
            </p14:nvContentPartPr>
            <p14:xfrm>
              <a:off x="4274185" y="4286250"/>
              <a:ext cx="169545" cy="26733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"/>
            </p:blipFill>
            <p:spPr>
              <a:xfrm>
                <a:off x="4274185" y="4286250"/>
                <a:ext cx="16954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2" name="墨迹 141"/>
              <p14:cNvContentPartPr/>
              <p14:nvPr/>
            </p14:nvContentPartPr>
            <p14:xfrm>
              <a:off x="4354195" y="4401820"/>
              <a:ext cx="160655" cy="25908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8"/>
            </p:blipFill>
            <p:spPr>
              <a:xfrm>
                <a:off x="4354195" y="440182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3" name="墨迹 142"/>
              <p14:cNvContentPartPr/>
              <p14:nvPr/>
            </p14:nvContentPartPr>
            <p14:xfrm>
              <a:off x="4586605" y="4214495"/>
              <a:ext cx="107315" cy="1162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0"/>
            </p:blipFill>
            <p:spPr>
              <a:xfrm>
                <a:off x="4586605" y="42144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4" name="墨迹 143"/>
              <p14:cNvContentPartPr/>
              <p14:nvPr/>
            </p14:nvContentPartPr>
            <p14:xfrm>
              <a:off x="4542155" y="4312920"/>
              <a:ext cx="53340" cy="32131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2"/>
            </p:blipFill>
            <p:spPr>
              <a:xfrm>
                <a:off x="4542155" y="431292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5" name="墨迹 144"/>
              <p14:cNvContentPartPr/>
              <p14:nvPr/>
            </p14:nvContentPartPr>
            <p14:xfrm>
              <a:off x="4586604" y="4339590"/>
              <a:ext cx="151765" cy="26797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4"/>
            </p:blipFill>
            <p:spPr>
              <a:xfrm>
                <a:off x="4586604" y="433959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6" name="墨迹 145"/>
              <p14:cNvContentPartPr/>
              <p14:nvPr/>
            </p14:nvContentPartPr>
            <p14:xfrm>
              <a:off x="4586604" y="4429125"/>
              <a:ext cx="116205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"/>
            </p:blipFill>
            <p:spPr>
              <a:xfrm>
                <a:off x="4586604" y="4429125"/>
                <a:ext cx="11620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7" name="墨迹 146"/>
              <p14:cNvContentPartPr/>
              <p14:nvPr/>
            </p14:nvContentPartPr>
            <p14:xfrm>
              <a:off x="4604385" y="4553585"/>
              <a:ext cx="125095" cy="4508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"/>
            </p:blipFill>
            <p:spPr>
              <a:xfrm>
                <a:off x="4604385" y="4553585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8" name="墨迹 147"/>
              <p14:cNvContentPartPr/>
              <p14:nvPr/>
            </p14:nvContentPartPr>
            <p14:xfrm>
              <a:off x="4836795" y="4339590"/>
              <a:ext cx="71120" cy="2667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4836795" y="433959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49" name="墨迹 148"/>
              <p14:cNvContentPartPr/>
              <p14:nvPr/>
            </p14:nvContentPartPr>
            <p14:xfrm>
              <a:off x="4791710" y="4392930"/>
              <a:ext cx="313055" cy="22352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2"/>
            </p:blipFill>
            <p:spPr>
              <a:xfrm>
                <a:off x="4791710" y="4392930"/>
                <a:ext cx="3130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50" name="墨迹 149"/>
              <p14:cNvContentPartPr/>
              <p14:nvPr/>
            </p14:nvContentPartPr>
            <p14:xfrm>
              <a:off x="5158104" y="4357370"/>
              <a:ext cx="151765" cy="806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4"/>
            </p:blipFill>
            <p:spPr>
              <a:xfrm>
                <a:off x="5158104" y="4357370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1" name="墨迹 150"/>
              <p14:cNvContentPartPr/>
              <p14:nvPr/>
            </p14:nvContentPartPr>
            <p14:xfrm>
              <a:off x="5211445" y="4312919"/>
              <a:ext cx="45085" cy="285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6"/>
            </p:blipFill>
            <p:spPr>
              <a:xfrm>
                <a:off x="5211445" y="4312919"/>
                <a:ext cx="450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52" name="墨迹 151"/>
              <p14:cNvContentPartPr/>
              <p14:nvPr/>
            </p14:nvContentPartPr>
            <p14:xfrm>
              <a:off x="5149215" y="4401820"/>
              <a:ext cx="347980" cy="1790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8"/>
            </p:blipFill>
            <p:spPr>
              <a:xfrm>
                <a:off x="5149215" y="4401820"/>
                <a:ext cx="34798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53" name="墨迹 152"/>
              <p14:cNvContentPartPr/>
              <p14:nvPr/>
            </p14:nvContentPartPr>
            <p14:xfrm>
              <a:off x="5568950" y="4500245"/>
              <a:ext cx="26670" cy="1778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40"/>
            </p:blipFill>
            <p:spPr>
              <a:xfrm>
                <a:off x="5568950" y="450024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54" name="墨迹 153"/>
              <p14:cNvContentPartPr/>
              <p14:nvPr/>
            </p14:nvContentPartPr>
            <p14:xfrm>
              <a:off x="3881119" y="4893310"/>
              <a:ext cx="142875" cy="2946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42"/>
            </p:blipFill>
            <p:spPr>
              <a:xfrm>
                <a:off x="3881119" y="4893310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55" name="墨迹 154"/>
              <p14:cNvContentPartPr/>
              <p14:nvPr/>
            </p14:nvContentPartPr>
            <p14:xfrm>
              <a:off x="4104640" y="4875529"/>
              <a:ext cx="97790" cy="30353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44"/>
            </p:blipFill>
            <p:spPr>
              <a:xfrm>
                <a:off x="4104640" y="4875529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56" name="墨迹 155"/>
              <p14:cNvContentPartPr/>
              <p14:nvPr/>
            </p14:nvContentPartPr>
            <p14:xfrm>
              <a:off x="4059555" y="4991100"/>
              <a:ext cx="133985" cy="3619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46"/>
            </p:blipFill>
            <p:spPr>
              <a:xfrm>
                <a:off x="4059555" y="499110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57" name="墨迹 156"/>
              <p14:cNvContentPartPr/>
              <p14:nvPr/>
            </p14:nvContentPartPr>
            <p14:xfrm>
              <a:off x="4202430" y="5018404"/>
              <a:ext cx="107315" cy="10668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48"/>
            </p:blipFill>
            <p:spPr>
              <a:xfrm>
                <a:off x="4202430" y="5018404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58" name="墨迹 157"/>
              <p14:cNvContentPartPr/>
              <p14:nvPr/>
            </p14:nvContentPartPr>
            <p14:xfrm>
              <a:off x="4390390" y="5053965"/>
              <a:ext cx="151765" cy="1073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50"/>
            </p:blipFill>
            <p:spPr>
              <a:xfrm>
                <a:off x="4390390" y="505396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59" name="墨迹 158"/>
              <p14:cNvContentPartPr/>
              <p14:nvPr/>
            </p14:nvContentPartPr>
            <p14:xfrm>
              <a:off x="4551045" y="4964429"/>
              <a:ext cx="169545" cy="20574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52"/>
            </p:blipFill>
            <p:spPr>
              <a:xfrm>
                <a:off x="4551045" y="4964429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60" name="墨迹 159"/>
              <p14:cNvContentPartPr/>
              <p14:nvPr/>
            </p14:nvContentPartPr>
            <p14:xfrm>
              <a:off x="4827905" y="5143500"/>
              <a:ext cx="8890" cy="88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54"/>
            </p:blipFill>
            <p:spPr>
              <a:xfrm>
                <a:off x="4827905" y="514350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61" name="墨迹 160"/>
              <p14:cNvContentPartPr/>
              <p14:nvPr/>
            </p14:nvContentPartPr>
            <p14:xfrm>
              <a:off x="4907915" y="4991100"/>
              <a:ext cx="178435" cy="2730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56"/>
            </p:blipFill>
            <p:spPr>
              <a:xfrm>
                <a:off x="4907915" y="49911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62" name="墨迹 161"/>
              <p14:cNvContentPartPr/>
              <p14:nvPr/>
            </p14:nvContentPartPr>
            <p14:xfrm>
              <a:off x="5024119" y="4884419"/>
              <a:ext cx="26670" cy="3835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58"/>
            </p:blipFill>
            <p:spPr>
              <a:xfrm>
                <a:off x="5024119" y="4884419"/>
                <a:ext cx="2667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63" name="墨迹 162"/>
              <p14:cNvContentPartPr/>
              <p14:nvPr/>
            </p14:nvContentPartPr>
            <p14:xfrm>
              <a:off x="4943475" y="5053965"/>
              <a:ext cx="80645" cy="15176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60"/>
            </p:blipFill>
            <p:spPr>
              <a:xfrm>
                <a:off x="4943475" y="5053965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4" name="墨迹 163"/>
              <p14:cNvContentPartPr/>
              <p14:nvPr/>
            </p14:nvContentPartPr>
            <p14:xfrm>
              <a:off x="4997450" y="5107304"/>
              <a:ext cx="133985" cy="3619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62"/>
            </p:blipFill>
            <p:spPr>
              <a:xfrm>
                <a:off x="4997450" y="510730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65" name="墨迹 164"/>
              <p14:cNvContentPartPr/>
              <p14:nvPr/>
            </p14:nvContentPartPr>
            <p14:xfrm>
              <a:off x="5095875" y="4982210"/>
              <a:ext cx="160655" cy="15176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64"/>
            </p:blipFill>
            <p:spPr>
              <a:xfrm>
                <a:off x="5095875" y="498221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66" name="墨迹 165"/>
              <p14:cNvContentPartPr/>
              <p14:nvPr/>
            </p14:nvContentPartPr>
            <p14:xfrm>
              <a:off x="5211445" y="4830445"/>
              <a:ext cx="133985" cy="50038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6"/>
            </p:blipFill>
            <p:spPr>
              <a:xfrm>
                <a:off x="5211445" y="4830445"/>
                <a:ext cx="13398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67" name="墨迹 166"/>
              <p14:cNvContentPartPr/>
              <p14:nvPr/>
            </p14:nvContentPartPr>
            <p14:xfrm>
              <a:off x="5140325" y="5107305"/>
              <a:ext cx="196215" cy="1339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68"/>
            </p:blipFill>
            <p:spPr>
              <a:xfrm>
                <a:off x="5140325" y="5107305"/>
                <a:ext cx="1962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68" name="墨迹 167"/>
              <p14:cNvContentPartPr/>
              <p14:nvPr/>
            </p14:nvContentPartPr>
            <p14:xfrm>
              <a:off x="5318760" y="4857750"/>
              <a:ext cx="80645" cy="889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70"/>
            </p:blipFill>
            <p:spPr>
              <a:xfrm>
                <a:off x="5318760" y="485775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69" name="墨迹 168"/>
              <p14:cNvContentPartPr/>
              <p14:nvPr/>
            </p14:nvContentPartPr>
            <p14:xfrm>
              <a:off x="5506085" y="5098415"/>
              <a:ext cx="2730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72"/>
            </p:blipFill>
            <p:spPr>
              <a:xfrm>
                <a:off x="5506085" y="509841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170" name="墨迹 169"/>
              <p14:cNvContentPartPr/>
              <p14:nvPr/>
            </p14:nvContentPartPr>
            <p14:xfrm>
              <a:off x="4220210" y="5491480"/>
              <a:ext cx="80645" cy="5334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4"/>
            </p:blipFill>
            <p:spPr>
              <a:xfrm>
                <a:off x="4220210" y="549148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71" name="墨迹 170"/>
              <p14:cNvContentPartPr/>
              <p14:nvPr/>
            </p14:nvContentPartPr>
            <p14:xfrm>
              <a:off x="4274185" y="5535929"/>
              <a:ext cx="71120" cy="806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76"/>
            </p:blipFill>
            <p:spPr>
              <a:xfrm>
                <a:off x="4274185" y="5535929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72" name="墨迹 171"/>
              <p14:cNvContentPartPr/>
              <p14:nvPr/>
            </p14:nvContentPartPr>
            <p14:xfrm>
              <a:off x="4354195" y="5429250"/>
              <a:ext cx="17780" cy="26733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78"/>
            </p:blipFill>
            <p:spPr>
              <a:xfrm>
                <a:off x="4354195" y="542925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73" name="墨迹 172"/>
              <p14:cNvContentPartPr/>
              <p14:nvPr/>
            </p14:nvContentPartPr>
            <p14:xfrm>
              <a:off x="4371975" y="5491480"/>
              <a:ext cx="133985" cy="8953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80"/>
            </p:blipFill>
            <p:spPr>
              <a:xfrm>
                <a:off x="4371975" y="5491480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74" name="墨迹 173"/>
              <p14:cNvContentPartPr/>
              <p14:nvPr/>
            </p14:nvContentPartPr>
            <p14:xfrm>
              <a:off x="4443730" y="5410835"/>
              <a:ext cx="44450" cy="22352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82"/>
            </p:blipFill>
            <p:spPr>
              <a:xfrm>
                <a:off x="4443730" y="541083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75" name="墨迹 174"/>
              <p14:cNvContentPartPr/>
              <p14:nvPr/>
            </p14:nvContentPartPr>
            <p14:xfrm>
              <a:off x="4497070" y="5527040"/>
              <a:ext cx="80645" cy="8953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84"/>
            </p:blipFill>
            <p:spPr>
              <a:xfrm>
                <a:off x="4497070" y="552704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76" name="墨迹 175"/>
              <p14:cNvContentPartPr/>
              <p14:nvPr/>
            </p14:nvContentPartPr>
            <p14:xfrm>
              <a:off x="4577715" y="5357494"/>
              <a:ext cx="44450" cy="717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86"/>
            </p:blipFill>
            <p:spPr>
              <a:xfrm>
                <a:off x="4577715" y="5357494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77" name="墨迹 176"/>
              <p14:cNvContentPartPr/>
              <p14:nvPr/>
            </p14:nvContentPartPr>
            <p14:xfrm>
              <a:off x="4657725" y="5419725"/>
              <a:ext cx="80645" cy="9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88"/>
            </p:blipFill>
            <p:spPr>
              <a:xfrm>
                <a:off x="4657725" y="5419725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78" name="墨迹 177"/>
              <p14:cNvContentPartPr/>
              <p14:nvPr/>
            </p14:nvContentPartPr>
            <p14:xfrm>
              <a:off x="4693919" y="5339715"/>
              <a:ext cx="106680" cy="1606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90"/>
            </p:blipFill>
            <p:spPr>
              <a:xfrm>
                <a:off x="4693919" y="5339715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79" name="墨迹 178"/>
              <p14:cNvContentPartPr/>
              <p14:nvPr/>
            </p14:nvContentPartPr>
            <p14:xfrm>
              <a:off x="4729480" y="5527040"/>
              <a:ext cx="26670" cy="266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92"/>
            </p:blipFill>
            <p:spPr>
              <a:xfrm>
                <a:off x="4729480" y="55270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80" name="墨迹 179"/>
              <p14:cNvContentPartPr/>
              <p14:nvPr/>
            </p14:nvContentPartPr>
            <p14:xfrm>
              <a:off x="4631055" y="5589904"/>
              <a:ext cx="62865" cy="7112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94"/>
            </p:blipFill>
            <p:spPr>
              <a:xfrm>
                <a:off x="4631055" y="5589904"/>
                <a:ext cx="628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81" name="墨迹 180"/>
              <p14:cNvContentPartPr/>
              <p14:nvPr/>
            </p14:nvContentPartPr>
            <p14:xfrm>
              <a:off x="4693920" y="5527040"/>
              <a:ext cx="213995" cy="11620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96"/>
            </p:blipFill>
            <p:spPr>
              <a:xfrm>
                <a:off x="4693920" y="5527040"/>
                <a:ext cx="2139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82" name="墨迹 181"/>
              <p14:cNvContentPartPr/>
              <p14:nvPr/>
            </p14:nvContentPartPr>
            <p14:xfrm>
              <a:off x="5095875" y="5562600"/>
              <a:ext cx="62230" cy="4508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98"/>
            </p:blipFill>
            <p:spPr>
              <a:xfrm>
                <a:off x="5095875" y="556260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83" name="墨迹 182"/>
              <p14:cNvContentPartPr/>
              <p14:nvPr/>
            </p14:nvContentPartPr>
            <p14:xfrm>
              <a:off x="3961765" y="5429250"/>
              <a:ext cx="187325" cy="2317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00"/>
            </p:blipFill>
            <p:spPr>
              <a:xfrm>
                <a:off x="3961765" y="5429250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84" name="墨迹 183"/>
              <p14:cNvContentPartPr/>
              <p14:nvPr/>
            </p14:nvContentPartPr>
            <p14:xfrm>
              <a:off x="4015105" y="5634354"/>
              <a:ext cx="53340" cy="54483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02"/>
            </p:blipFill>
            <p:spPr>
              <a:xfrm>
                <a:off x="4015105" y="5634354"/>
                <a:ext cx="5334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85" name="墨迹 184"/>
              <p14:cNvContentPartPr/>
              <p14:nvPr/>
            </p14:nvContentPartPr>
            <p14:xfrm>
              <a:off x="4229100" y="5812790"/>
              <a:ext cx="161290" cy="241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4"/>
            </p:blipFill>
            <p:spPr>
              <a:xfrm>
                <a:off x="4229100" y="5812790"/>
                <a:ext cx="1612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86" name="墨迹 185"/>
              <p14:cNvContentPartPr/>
              <p14:nvPr/>
            </p14:nvContentPartPr>
            <p14:xfrm>
              <a:off x="4309744" y="5893435"/>
              <a:ext cx="26670" cy="800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6"/>
            </p:blipFill>
            <p:spPr>
              <a:xfrm>
                <a:off x="4309744" y="589343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87" name="墨迹 186"/>
              <p14:cNvContentPartPr/>
              <p14:nvPr/>
            </p14:nvContentPartPr>
            <p14:xfrm>
              <a:off x="4408169" y="5795010"/>
              <a:ext cx="97790" cy="1428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08"/>
            </p:blipFill>
            <p:spPr>
              <a:xfrm>
                <a:off x="4408169" y="579501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88" name="墨迹 187"/>
              <p14:cNvContentPartPr/>
              <p14:nvPr/>
            </p14:nvContentPartPr>
            <p14:xfrm>
              <a:off x="4247515" y="5964554"/>
              <a:ext cx="151765" cy="1606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0"/>
            </p:blipFill>
            <p:spPr>
              <a:xfrm>
                <a:off x="4247515" y="5964554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89" name="墨迹 188"/>
              <p14:cNvContentPartPr/>
              <p14:nvPr/>
            </p14:nvContentPartPr>
            <p14:xfrm>
              <a:off x="4318635" y="6045200"/>
              <a:ext cx="26670" cy="13398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2"/>
            </p:blipFill>
            <p:spPr>
              <a:xfrm>
                <a:off x="4318635" y="604520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90" name="墨迹 189"/>
              <p14:cNvContentPartPr/>
              <p14:nvPr/>
            </p14:nvContentPartPr>
            <p14:xfrm>
              <a:off x="4363085" y="6009640"/>
              <a:ext cx="151765" cy="7112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4"/>
            </p:blipFill>
            <p:spPr>
              <a:xfrm>
                <a:off x="4363085" y="6009640"/>
                <a:ext cx="1517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91" name="墨迹 190"/>
              <p14:cNvContentPartPr/>
              <p14:nvPr/>
            </p14:nvContentPartPr>
            <p14:xfrm>
              <a:off x="4399280" y="5973445"/>
              <a:ext cx="80010" cy="22352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6"/>
            </p:blipFill>
            <p:spPr>
              <a:xfrm>
                <a:off x="4399280" y="597344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92" name="墨迹 191"/>
              <p14:cNvContentPartPr/>
              <p14:nvPr/>
            </p14:nvContentPartPr>
            <p14:xfrm>
              <a:off x="4613275" y="5857875"/>
              <a:ext cx="8890" cy="11557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18"/>
            </p:blipFill>
            <p:spPr>
              <a:xfrm>
                <a:off x="4613275" y="5857875"/>
                <a:ext cx="88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93" name="墨迹 192"/>
              <p14:cNvContentPartPr/>
              <p14:nvPr/>
            </p14:nvContentPartPr>
            <p14:xfrm>
              <a:off x="4586604" y="5875655"/>
              <a:ext cx="151765" cy="2768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0"/>
            </p:blipFill>
            <p:spPr>
              <a:xfrm>
                <a:off x="4586604" y="5875655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94" name="墨迹 193"/>
              <p14:cNvContentPartPr/>
              <p14:nvPr/>
            </p14:nvContentPartPr>
            <p14:xfrm>
              <a:off x="4845685" y="5893435"/>
              <a:ext cx="35560" cy="15176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2"/>
            </p:blipFill>
            <p:spPr>
              <a:xfrm>
                <a:off x="4845685" y="589343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95" name="墨迹 194"/>
              <p14:cNvContentPartPr/>
              <p14:nvPr/>
            </p14:nvContentPartPr>
            <p14:xfrm>
              <a:off x="4916805" y="5875654"/>
              <a:ext cx="62865" cy="2495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4"/>
            </p:blipFill>
            <p:spPr>
              <a:xfrm>
                <a:off x="4916805" y="5875654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96" name="墨迹 195"/>
              <p14:cNvContentPartPr/>
              <p14:nvPr/>
            </p14:nvContentPartPr>
            <p14:xfrm>
              <a:off x="5015230" y="5884545"/>
              <a:ext cx="89535" cy="17843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6"/>
            </p:blipFill>
            <p:spPr>
              <a:xfrm>
                <a:off x="5015230" y="588454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97" name="墨迹 196"/>
              <p14:cNvContentPartPr/>
              <p14:nvPr/>
            </p14:nvContentPartPr>
            <p14:xfrm>
              <a:off x="5184775" y="5812790"/>
              <a:ext cx="98425" cy="294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28"/>
            </p:blipFill>
            <p:spPr>
              <a:xfrm>
                <a:off x="5184775" y="5812790"/>
                <a:ext cx="984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98" name="墨迹 197"/>
              <p14:cNvContentPartPr/>
              <p14:nvPr/>
            </p14:nvContentPartPr>
            <p14:xfrm>
              <a:off x="5336540" y="5795010"/>
              <a:ext cx="116205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0"/>
            </p:blipFill>
            <p:spPr>
              <a:xfrm>
                <a:off x="5336540" y="579501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99" name="墨迹 198"/>
              <p14:cNvContentPartPr/>
              <p14:nvPr/>
            </p14:nvContentPartPr>
            <p14:xfrm>
              <a:off x="5318760" y="5946775"/>
              <a:ext cx="107315" cy="1778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32"/>
            </p:blipFill>
            <p:spPr>
              <a:xfrm>
                <a:off x="5318760" y="5946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00" name="墨迹 199"/>
              <p14:cNvContentPartPr/>
              <p14:nvPr/>
            </p14:nvContentPartPr>
            <p14:xfrm>
              <a:off x="5497194" y="5812790"/>
              <a:ext cx="142875" cy="32131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34"/>
            </p:blipFill>
            <p:spPr>
              <a:xfrm>
                <a:off x="5497194" y="5812790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01" name="墨迹 200"/>
              <p14:cNvContentPartPr/>
              <p14:nvPr/>
            </p14:nvContentPartPr>
            <p14:xfrm>
              <a:off x="5685154" y="5777229"/>
              <a:ext cx="62230" cy="4375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36"/>
            </p:blipFill>
            <p:spPr>
              <a:xfrm>
                <a:off x="5685154" y="5777229"/>
                <a:ext cx="6223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2" name="墨迹 201"/>
              <p14:cNvContentPartPr/>
              <p14:nvPr/>
            </p14:nvContentPartPr>
            <p14:xfrm>
              <a:off x="5782944" y="5848350"/>
              <a:ext cx="107315" cy="3619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38"/>
            </p:blipFill>
            <p:spPr>
              <a:xfrm>
                <a:off x="5782944" y="584835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03" name="墨迹 202"/>
              <p14:cNvContentPartPr/>
              <p14:nvPr/>
            </p14:nvContentPartPr>
            <p14:xfrm>
              <a:off x="5791835" y="5803900"/>
              <a:ext cx="232410" cy="3397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40"/>
            </p:blipFill>
            <p:spPr>
              <a:xfrm>
                <a:off x="5791835" y="5803900"/>
                <a:ext cx="23241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04" name="墨迹 203"/>
              <p14:cNvContentPartPr/>
              <p14:nvPr/>
            </p14:nvContentPartPr>
            <p14:xfrm>
              <a:off x="5943600" y="5839460"/>
              <a:ext cx="133985" cy="1879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42"/>
            </p:blipFill>
            <p:spPr>
              <a:xfrm>
                <a:off x="5943600" y="583946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05" name="墨迹 204"/>
              <p14:cNvContentPartPr/>
              <p14:nvPr/>
            </p14:nvContentPartPr>
            <p14:xfrm>
              <a:off x="6096000" y="5821680"/>
              <a:ext cx="62230" cy="26797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44"/>
            </p:blipFill>
            <p:spPr>
              <a:xfrm>
                <a:off x="6096000" y="5821680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06" name="墨迹 205"/>
              <p14:cNvContentPartPr/>
              <p14:nvPr/>
            </p14:nvContentPartPr>
            <p14:xfrm>
              <a:off x="6149340" y="5884545"/>
              <a:ext cx="178435" cy="24955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46"/>
            </p:blipFill>
            <p:spPr>
              <a:xfrm>
                <a:off x="6149340" y="5884545"/>
                <a:ext cx="1784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07" name="墨迹 206"/>
              <p14:cNvContentPartPr/>
              <p14:nvPr/>
            </p14:nvContentPartPr>
            <p14:xfrm>
              <a:off x="6363335" y="5705475"/>
              <a:ext cx="151765" cy="152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48"/>
            </p:blipFill>
            <p:spPr>
              <a:xfrm>
                <a:off x="6363335" y="5705475"/>
                <a:ext cx="1517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08" name="墨迹 207"/>
              <p14:cNvContentPartPr/>
              <p14:nvPr/>
            </p14:nvContentPartPr>
            <p14:xfrm>
              <a:off x="6408419" y="5866765"/>
              <a:ext cx="26670" cy="1606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50"/>
            </p:blipFill>
            <p:spPr>
              <a:xfrm>
                <a:off x="6408419" y="586676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09" name="墨迹 208"/>
              <p14:cNvContentPartPr/>
              <p14:nvPr/>
            </p14:nvContentPartPr>
            <p14:xfrm>
              <a:off x="6488429" y="5830569"/>
              <a:ext cx="71755" cy="142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52"/>
            </p:blipFill>
            <p:spPr>
              <a:xfrm>
                <a:off x="6488429" y="5830569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10" name="墨迹 209"/>
              <p14:cNvContentPartPr/>
              <p14:nvPr/>
            </p14:nvContentPartPr>
            <p14:xfrm>
              <a:off x="6381750" y="5928995"/>
              <a:ext cx="160655" cy="2051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54"/>
            </p:blipFill>
            <p:spPr>
              <a:xfrm>
                <a:off x="6381750" y="59289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11" name="墨迹 210"/>
              <p14:cNvContentPartPr/>
              <p14:nvPr/>
            </p14:nvContentPartPr>
            <p14:xfrm>
              <a:off x="6426200" y="6027419"/>
              <a:ext cx="205105" cy="10668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56"/>
            </p:blipFill>
            <p:spPr>
              <a:xfrm>
                <a:off x="6426200" y="6027419"/>
                <a:ext cx="2051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12" name="墨迹 211"/>
              <p14:cNvContentPartPr/>
              <p14:nvPr/>
            </p14:nvContentPartPr>
            <p14:xfrm>
              <a:off x="6613525" y="5902325"/>
              <a:ext cx="267970" cy="2590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58"/>
            </p:blipFill>
            <p:spPr>
              <a:xfrm>
                <a:off x="6613525" y="590232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13" name="墨迹 212"/>
              <p14:cNvContentPartPr/>
              <p14:nvPr/>
            </p14:nvContentPartPr>
            <p14:xfrm>
              <a:off x="6765290" y="5884544"/>
              <a:ext cx="160655" cy="2857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60"/>
            </p:blipFill>
            <p:spPr>
              <a:xfrm>
                <a:off x="6765290" y="5884544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82" name="墨迹 281"/>
              <p14:cNvContentPartPr/>
              <p14:nvPr/>
            </p14:nvContentPartPr>
            <p14:xfrm>
              <a:off x="6676390" y="2018030"/>
              <a:ext cx="446405" cy="46418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62"/>
            </p:blipFill>
            <p:spPr>
              <a:xfrm>
                <a:off x="6676390" y="2018030"/>
                <a:ext cx="44640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283" name="墨迹 282"/>
              <p14:cNvContentPartPr/>
              <p14:nvPr/>
            </p14:nvContentPartPr>
            <p14:xfrm>
              <a:off x="6819265" y="2143125"/>
              <a:ext cx="151765" cy="16954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64"/>
            </p:blipFill>
            <p:spPr>
              <a:xfrm>
                <a:off x="6819265" y="2143125"/>
                <a:ext cx="1517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284" name="墨迹 283"/>
              <p14:cNvContentPartPr/>
              <p14:nvPr/>
            </p14:nvContentPartPr>
            <p14:xfrm>
              <a:off x="6443979" y="2098040"/>
              <a:ext cx="151765" cy="2667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66"/>
            </p:blipFill>
            <p:spPr>
              <a:xfrm>
                <a:off x="6443979" y="209804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285" name="墨迹 284"/>
              <p14:cNvContentPartPr/>
              <p14:nvPr/>
            </p14:nvContentPartPr>
            <p14:xfrm>
              <a:off x="6524625" y="2044700"/>
              <a:ext cx="160655" cy="2413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68"/>
            </p:blipFill>
            <p:spPr>
              <a:xfrm>
                <a:off x="6524625" y="2044700"/>
                <a:ext cx="1606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286" name="墨迹 285"/>
              <p14:cNvContentPartPr/>
              <p14:nvPr/>
            </p14:nvContentPartPr>
            <p14:xfrm>
              <a:off x="7185025" y="2196465"/>
              <a:ext cx="303530" cy="2667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70"/>
            </p:blipFill>
            <p:spPr>
              <a:xfrm>
                <a:off x="7185025" y="2196465"/>
                <a:ext cx="3035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87" name="墨迹 286"/>
              <p14:cNvContentPartPr/>
              <p14:nvPr/>
            </p14:nvContentPartPr>
            <p14:xfrm>
              <a:off x="7417435" y="2143125"/>
              <a:ext cx="169545" cy="15176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72"/>
            </p:blipFill>
            <p:spPr>
              <a:xfrm>
                <a:off x="7417435" y="214312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88" name="墨迹 287"/>
              <p14:cNvContentPartPr/>
              <p14:nvPr/>
            </p14:nvContentPartPr>
            <p14:xfrm>
              <a:off x="7229475" y="1964055"/>
              <a:ext cx="161290" cy="16954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74"/>
            </p:blipFill>
            <p:spPr>
              <a:xfrm>
                <a:off x="7229475" y="1964055"/>
                <a:ext cx="1612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289" name="墨迹 288"/>
              <p14:cNvContentPartPr/>
              <p14:nvPr/>
            </p14:nvContentPartPr>
            <p14:xfrm>
              <a:off x="7720965" y="2035810"/>
              <a:ext cx="384175" cy="39306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76"/>
            </p:blipFill>
            <p:spPr>
              <a:xfrm>
                <a:off x="7720965" y="2035810"/>
                <a:ext cx="38417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290" name="墨迹 289"/>
              <p14:cNvContentPartPr/>
              <p14:nvPr/>
            </p14:nvContentPartPr>
            <p14:xfrm>
              <a:off x="7846060" y="2098040"/>
              <a:ext cx="160655" cy="16065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78"/>
            </p:blipFill>
            <p:spPr>
              <a:xfrm>
                <a:off x="7846060" y="2098040"/>
                <a:ext cx="160655" cy="160655"/>
              </a:xfrm>
              <a:prstGeom prst="rect"/>
            </p:spPr>
          </p:pic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179"/>
            </p:custDataLst>
          </p:nvPr>
        </p:nvGraphicFramePr>
        <p:xfrm>
          <a:off x="10674350" y="1928495"/>
          <a:ext cx="74739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sym typeface="+mn-ea"/>
                        </a:rPr>
                        <a:t>a</a:t>
                      </a: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sym typeface="+mn-ea"/>
                        </a:rPr>
                        <a:t>,</a:t>
                      </a: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bg1"/>
                          </a:solidFill>
                          <a:sym typeface="+mn-ea"/>
                        </a:rPr>
                        <a:t>b</a:t>
                      </a:r>
                      <a:endParaRPr lang="en-US" altLang="zh-CN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180"/>
            </p:custDataLst>
          </p:nvPr>
        </p:nvGraphicFramePr>
        <p:xfrm>
          <a:off x="9526905" y="1928495"/>
          <a:ext cx="74739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181"/>
            </p:custDataLst>
          </p:nvPr>
        </p:nvGraphicFramePr>
        <p:xfrm>
          <a:off x="8308340" y="1937385"/>
          <a:ext cx="74739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8238490" y="4267835"/>
            <a:ext cx="915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Statesstack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408160" y="4276725"/>
            <a:ext cx="1089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584815" y="4339590"/>
            <a:ext cx="1089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5" name="墨迹 4"/>
              <p14:cNvContentPartPr/>
              <p14:nvPr/>
            </p14:nvContentPartPr>
            <p14:xfrm>
              <a:off x="8140700" y="673100"/>
              <a:ext cx="311150" cy="41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83"/>
            </p:blipFill>
            <p:spPr>
              <a:xfrm>
                <a:off x="8140700" y="673100"/>
                <a:ext cx="3111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6" name="墨迹 5"/>
              <p14:cNvContentPartPr/>
              <p14:nvPr/>
            </p14:nvContentPartPr>
            <p14:xfrm>
              <a:off x="8280400" y="723900"/>
              <a:ext cx="101600" cy="1143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85"/>
            </p:blipFill>
            <p:spPr>
              <a:xfrm>
                <a:off x="8280400" y="723900"/>
                <a:ext cx="1016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7" name="墨迹 6"/>
              <p14:cNvContentPartPr/>
              <p14:nvPr/>
            </p14:nvContentPartPr>
            <p14:xfrm>
              <a:off x="8451850" y="723900"/>
              <a:ext cx="171450" cy="190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87"/>
            </p:blipFill>
            <p:spPr>
              <a:xfrm>
                <a:off x="8451850" y="723900"/>
                <a:ext cx="1714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8" name="墨迹 7"/>
              <p14:cNvContentPartPr/>
              <p14:nvPr/>
            </p14:nvContentPartPr>
            <p14:xfrm>
              <a:off x="8680450" y="822325"/>
              <a:ext cx="31750" cy="98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9"/>
            </p:blipFill>
            <p:spPr>
              <a:xfrm>
                <a:off x="8680450" y="822325"/>
                <a:ext cx="317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" name="墨迹 8"/>
              <p14:cNvContentPartPr/>
              <p14:nvPr/>
            </p14:nvContentPartPr>
            <p14:xfrm>
              <a:off x="8839200" y="688975"/>
              <a:ext cx="85725" cy="196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91"/>
            </p:blipFill>
            <p:spPr>
              <a:xfrm>
                <a:off x="8839200" y="688975"/>
                <a:ext cx="857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" name="墨迹 9"/>
              <p14:cNvContentPartPr/>
              <p14:nvPr/>
            </p14:nvContentPartPr>
            <p14:xfrm>
              <a:off x="9026525" y="717550"/>
              <a:ext cx="92075" cy="69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3"/>
            </p:blipFill>
            <p:spPr>
              <a:xfrm>
                <a:off x="9026525" y="717550"/>
                <a:ext cx="920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" name="墨迹 10"/>
              <p14:cNvContentPartPr/>
              <p14:nvPr/>
            </p14:nvContentPartPr>
            <p14:xfrm>
              <a:off x="9036050" y="882650"/>
              <a:ext cx="12700" cy="50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5"/>
            </p:blipFill>
            <p:spPr>
              <a:xfrm>
                <a:off x="9036050" y="882650"/>
                <a:ext cx="12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2" name="墨迹 11"/>
              <p14:cNvContentPartPr/>
              <p14:nvPr/>
            </p14:nvContentPartPr>
            <p14:xfrm>
              <a:off x="9023350" y="666750"/>
              <a:ext cx="168275" cy="412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7"/>
            </p:blipFill>
            <p:spPr>
              <a:xfrm>
                <a:off x="9023350" y="666750"/>
                <a:ext cx="1682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3" name="墨迹 12"/>
              <p14:cNvContentPartPr/>
              <p14:nvPr/>
            </p14:nvContentPartPr>
            <p14:xfrm>
              <a:off x="8940800" y="641350"/>
              <a:ext cx="247650" cy="339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9"/>
            </p:blipFill>
            <p:spPr>
              <a:xfrm>
                <a:off x="8940800" y="641350"/>
                <a:ext cx="2476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4" name="墨迹 13"/>
              <p14:cNvContentPartPr/>
              <p14:nvPr/>
            </p14:nvContentPartPr>
            <p14:xfrm>
              <a:off x="2714625" y="1193800"/>
              <a:ext cx="339725" cy="327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1"/>
            </p:blipFill>
            <p:spPr>
              <a:xfrm>
                <a:off x="2714625" y="1193800"/>
                <a:ext cx="3397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21" name="墨迹 20"/>
              <p14:cNvContentPartPr/>
              <p14:nvPr/>
            </p14:nvContentPartPr>
            <p14:xfrm>
              <a:off x="688975" y="815975"/>
              <a:ext cx="168275" cy="244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03"/>
            </p:blipFill>
            <p:spPr>
              <a:xfrm>
                <a:off x="688975" y="815975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22" name="墨迹 21"/>
              <p14:cNvContentPartPr/>
              <p14:nvPr/>
            </p14:nvContentPartPr>
            <p14:xfrm>
              <a:off x="904875" y="942975"/>
              <a:ext cx="114300" cy="142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05"/>
            </p:blipFill>
            <p:spPr>
              <a:xfrm>
                <a:off x="904875" y="942975"/>
                <a:ext cx="114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23" name="墨迹 22"/>
              <p14:cNvContentPartPr/>
              <p14:nvPr/>
            </p14:nvContentPartPr>
            <p14:xfrm>
              <a:off x="768350" y="1238250"/>
              <a:ext cx="635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07"/>
            </p:blipFill>
            <p:spPr>
              <a:xfrm>
                <a:off x="768350" y="1238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24" name="墨迹 23"/>
              <p14:cNvContentPartPr/>
              <p14:nvPr/>
            </p14:nvContentPartPr>
            <p14:xfrm>
              <a:off x="771525" y="1238250"/>
              <a:ext cx="19050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09"/>
            </p:blipFill>
            <p:spPr>
              <a:xfrm>
                <a:off x="771525" y="1238250"/>
                <a:ext cx="190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25" name="墨迹 24"/>
              <p14:cNvContentPartPr/>
              <p14:nvPr/>
            </p14:nvContentPartPr>
            <p14:xfrm>
              <a:off x="606425" y="152082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07"/>
            </p:blipFill>
            <p:spPr>
              <a:xfrm>
                <a:off x="606425" y="1520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6" name="墨迹 25"/>
              <p14:cNvContentPartPr/>
              <p14:nvPr/>
            </p14:nvContentPartPr>
            <p14:xfrm>
              <a:off x="476250" y="1520825"/>
              <a:ext cx="133350" cy="298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12"/>
            </p:blipFill>
            <p:spPr>
              <a:xfrm>
                <a:off x="476250" y="1520825"/>
                <a:ext cx="1333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27" name="墨迹 26"/>
              <p14:cNvContentPartPr/>
              <p14:nvPr/>
            </p14:nvContentPartPr>
            <p14:xfrm>
              <a:off x="625475" y="140017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07"/>
            </p:blipFill>
            <p:spPr>
              <a:xfrm>
                <a:off x="625475" y="1400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28" name="墨迹 27"/>
              <p14:cNvContentPartPr/>
              <p14:nvPr/>
            </p14:nvContentPartPr>
            <p14:xfrm>
              <a:off x="638175" y="1533525"/>
              <a:ext cx="165100" cy="2476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15"/>
            </p:blipFill>
            <p:spPr>
              <a:xfrm>
                <a:off x="638175" y="153352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29" name="墨迹 28"/>
              <p14:cNvContentPartPr/>
              <p14:nvPr/>
            </p14:nvContentPartPr>
            <p14:xfrm>
              <a:off x="784225" y="1511300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07"/>
            </p:blipFill>
            <p:spPr>
              <a:xfrm>
                <a:off x="784225" y="1511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0" name="墨迹 29"/>
              <p14:cNvContentPartPr/>
              <p14:nvPr/>
            </p14:nvContentPartPr>
            <p14:xfrm>
              <a:off x="844550" y="161925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07"/>
            </p:blipFill>
            <p:spPr>
              <a:xfrm>
                <a:off x="844550" y="1619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31" name="墨迹 30"/>
              <p14:cNvContentPartPr/>
              <p14:nvPr/>
            </p14:nvContentPartPr>
            <p14:xfrm>
              <a:off x="898525" y="1460500"/>
              <a:ext cx="53975" cy="3714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19"/>
            </p:blipFill>
            <p:spPr>
              <a:xfrm>
                <a:off x="898525" y="1460500"/>
                <a:ext cx="539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32" name="墨迹 31"/>
              <p14:cNvContentPartPr/>
              <p14:nvPr/>
            </p14:nvContentPartPr>
            <p14:xfrm>
              <a:off x="990600" y="1333500"/>
              <a:ext cx="177800" cy="365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21"/>
            </p:blipFill>
            <p:spPr>
              <a:xfrm>
                <a:off x="990600" y="1333500"/>
                <a:ext cx="1778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33" name="墨迹 32"/>
              <p14:cNvContentPartPr/>
              <p14:nvPr/>
            </p14:nvContentPartPr>
            <p14:xfrm>
              <a:off x="873125" y="1600200"/>
              <a:ext cx="117475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23"/>
            </p:blipFill>
            <p:spPr>
              <a:xfrm>
                <a:off x="873125" y="1600200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34" name="墨迹 33"/>
              <p14:cNvContentPartPr/>
              <p14:nvPr/>
            </p14:nvContentPartPr>
            <p14:xfrm>
              <a:off x="625475" y="2012950"/>
              <a:ext cx="98425" cy="76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25"/>
            </p:blipFill>
            <p:spPr>
              <a:xfrm>
                <a:off x="625475" y="2012950"/>
                <a:ext cx="984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35" name="墨迹 34"/>
              <p14:cNvContentPartPr/>
              <p14:nvPr/>
            </p14:nvContentPartPr>
            <p14:xfrm>
              <a:off x="606425" y="2057400"/>
              <a:ext cx="184150" cy="307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27"/>
            </p:blipFill>
            <p:spPr>
              <a:xfrm>
                <a:off x="606425" y="2057400"/>
                <a:ext cx="1841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36" name="墨迹 35"/>
              <p14:cNvContentPartPr/>
              <p14:nvPr/>
            </p14:nvContentPartPr>
            <p14:xfrm>
              <a:off x="733425" y="2003425"/>
              <a:ext cx="101600" cy="3683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29"/>
            </p:blipFill>
            <p:spPr>
              <a:xfrm>
                <a:off x="733425" y="2003425"/>
                <a:ext cx="1016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37" name="墨迹 36"/>
              <p14:cNvContentPartPr/>
              <p14:nvPr/>
            </p14:nvContentPartPr>
            <p14:xfrm>
              <a:off x="733425" y="2314575"/>
              <a:ext cx="57150" cy="34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31"/>
            </p:blipFill>
            <p:spPr>
              <a:xfrm>
                <a:off x="733425" y="2314575"/>
                <a:ext cx="57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38" name="墨迹 37"/>
              <p14:cNvContentPartPr/>
              <p14:nvPr/>
            </p14:nvContentPartPr>
            <p14:xfrm>
              <a:off x="895350" y="2098675"/>
              <a:ext cx="120650" cy="79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33"/>
            </p:blipFill>
            <p:spPr>
              <a:xfrm>
                <a:off x="895350" y="2098675"/>
                <a:ext cx="1206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39" name="墨迹 38"/>
              <p14:cNvContentPartPr/>
              <p14:nvPr/>
            </p14:nvContentPartPr>
            <p14:xfrm>
              <a:off x="949325" y="2003425"/>
              <a:ext cx="25400" cy="228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35"/>
            </p:blipFill>
            <p:spPr>
              <a:xfrm>
                <a:off x="949325" y="2003425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40" name="墨迹 39"/>
              <p14:cNvContentPartPr/>
              <p14:nvPr/>
            </p14:nvContentPartPr>
            <p14:xfrm>
              <a:off x="996950" y="1955800"/>
              <a:ext cx="38100" cy="3048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37"/>
            </p:blipFill>
            <p:spPr>
              <a:xfrm>
                <a:off x="996950" y="1955800"/>
                <a:ext cx="38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41" name="墨迹 40"/>
              <p14:cNvContentPartPr/>
              <p14:nvPr/>
            </p14:nvContentPartPr>
            <p14:xfrm>
              <a:off x="904875" y="2120900"/>
              <a:ext cx="177800" cy="203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39"/>
            </p:blipFill>
            <p:spPr>
              <a:xfrm>
                <a:off x="904875" y="2120900"/>
                <a:ext cx="177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42" name="墨迹 41"/>
              <p14:cNvContentPartPr/>
              <p14:nvPr/>
            </p14:nvContentPartPr>
            <p14:xfrm>
              <a:off x="1123950" y="917575"/>
              <a:ext cx="1600200" cy="2952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41"/>
            </p:blipFill>
            <p:spPr>
              <a:xfrm>
                <a:off x="1123950" y="917575"/>
                <a:ext cx="16002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43" name="墨迹 42"/>
              <p14:cNvContentPartPr/>
              <p14:nvPr/>
            </p14:nvContentPartPr>
            <p14:xfrm>
              <a:off x="1152525" y="2060575"/>
              <a:ext cx="146050" cy="177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243"/>
            </p:blipFill>
            <p:spPr>
              <a:xfrm>
                <a:off x="1152525" y="2060575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44" name="墨迹 43"/>
              <p14:cNvContentPartPr/>
              <p14:nvPr/>
            </p14:nvContentPartPr>
            <p14:xfrm>
              <a:off x="498475" y="2657475"/>
              <a:ext cx="101600" cy="158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245"/>
            </p:blipFill>
            <p:spPr>
              <a:xfrm>
                <a:off x="498475" y="2657475"/>
                <a:ext cx="1016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45" name="墨迹 44"/>
              <p14:cNvContentPartPr/>
              <p14:nvPr/>
            </p14:nvContentPartPr>
            <p14:xfrm>
              <a:off x="536575" y="2565400"/>
              <a:ext cx="120650" cy="396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247"/>
            </p:blipFill>
            <p:spPr>
              <a:xfrm>
                <a:off x="536575" y="2565400"/>
                <a:ext cx="1206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46" name="墨迹 45"/>
              <p14:cNvContentPartPr/>
              <p14:nvPr/>
            </p14:nvContentPartPr>
            <p14:xfrm>
              <a:off x="676275" y="2625725"/>
              <a:ext cx="107950" cy="95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249"/>
            </p:blipFill>
            <p:spPr>
              <a:xfrm>
                <a:off x="676275" y="2625725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47" name="墨迹 46"/>
              <p14:cNvContentPartPr/>
              <p14:nvPr/>
            </p14:nvContentPartPr>
            <p14:xfrm>
              <a:off x="692150" y="2536825"/>
              <a:ext cx="123825" cy="419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251"/>
            </p:blipFill>
            <p:spPr>
              <a:xfrm>
                <a:off x="692150" y="2536825"/>
                <a:ext cx="1238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48" name="墨迹 47"/>
              <p14:cNvContentPartPr/>
              <p14:nvPr/>
            </p14:nvContentPartPr>
            <p14:xfrm>
              <a:off x="904875" y="2616200"/>
              <a:ext cx="136525" cy="3016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53"/>
            </p:blipFill>
            <p:spPr>
              <a:xfrm>
                <a:off x="904875" y="2616200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49" name="墨迹 48"/>
              <p14:cNvContentPartPr/>
              <p14:nvPr/>
            </p14:nvContentPartPr>
            <p14:xfrm>
              <a:off x="908050" y="2609850"/>
              <a:ext cx="190500" cy="4381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55"/>
            </p:blipFill>
            <p:spPr>
              <a:xfrm>
                <a:off x="908050" y="2609850"/>
                <a:ext cx="1905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50" name="墨迹 49"/>
              <p14:cNvContentPartPr/>
              <p14:nvPr/>
            </p14:nvContentPartPr>
            <p14:xfrm>
              <a:off x="1216025" y="2555875"/>
              <a:ext cx="174625" cy="2762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57"/>
            </p:blipFill>
            <p:spPr>
              <a:xfrm>
                <a:off x="1216025" y="2555875"/>
                <a:ext cx="174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51" name="墨迹 50"/>
              <p14:cNvContentPartPr/>
              <p14:nvPr/>
            </p14:nvContentPartPr>
            <p14:xfrm>
              <a:off x="11480800" y="2473325"/>
              <a:ext cx="234950" cy="1778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259"/>
            </p:blipFill>
            <p:spPr>
              <a:xfrm>
                <a:off x="11480800" y="2473325"/>
                <a:ext cx="234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52" name="墨迹 51"/>
              <p14:cNvContentPartPr/>
              <p14:nvPr/>
            </p14:nvContentPartPr>
            <p14:xfrm>
              <a:off x="10366375" y="2625725"/>
              <a:ext cx="298450" cy="920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261"/>
            </p:blipFill>
            <p:spPr>
              <a:xfrm>
                <a:off x="10366375" y="2625725"/>
                <a:ext cx="298450" cy="920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53" name="墨迹 52"/>
              <p14:cNvContentPartPr/>
              <p14:nvPr/>
            </p14:nvContentPartPr>
            <p14:xfrm>
              <a:off x="10309225" y="3432175"/>
              <a:ext cx="149225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263"/>
            </p:blipFill>
            <p:spPr>
              <a:xfrm>
                <a:off x="10309225" y="3432175"/>
                <a:ext cx="149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54" name="墨迹 53"/>
              <p14:cNvContentPartPr/>
              <p14:nvPr/>
            </p14:nvContentPartPr>
            <p14:xfrm>
              <a:off x="1409700" y="5543550"/>
              <a:ext cx="15875" cy="158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65"/>
            </p:blipFill>
            <p:spPr>
              <a:xfrm>
                <a:off x="1409700" y="5543550"/>
                <a:ext cx="15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55" name="墨迹 54"/>
              <p14:cNvContentPartPr/>
              <p14:nvPr/>
            </p14:nvContentPartPr>
            <p14:xfrm>
              <a:off x="9728200" y="3482975"/>
              <a:ext cx="279400" cy="1936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267"/>
            </p:blipFill>
            <p:spPr>
              <a:xfrm>
                <a:off x="9728200" y="3482975"/>
                <a:ext cx="279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56" name="墨迹 55"/>
              <p14:cNvContentPartPr/>
              <p14:nvPr/>
            </p14:nvContentPartPr>
            <p14:xfrm>
              <a:off x="10925175" y="254000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69"/>
            </p:blipFill>
            <p:spPr>
              <a:xfrm>
                <a:off x="10925175" y="2540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57" name="墨迹 56"/>
              <p14:cNvContentPartPr/>
              <p14:nvPr/>
            </p14:nvContentPartPr>
            <p14:xfrm>
              <a:off x="10922000" y="2432050"/>
              <a:ext cx="314325" cy="3778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71"/>
            </p:blipFill>
            <p:spPr>
              <a:xfrm>
                <a:off x="10922000" y="2432050"/>
                <a:ext cx="3143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58" name="墨迹 57"/>
              <p14:cNvContentPartPr/>
              <p14:nvPr/>
            </p14:nvContentPartPr>
            <p14:xfrm>
              <a:off x="11198225" y="2457450"/>
              <a:ext cx="69850" cy="50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73"/>
            </p:blipFill>
            <p:spPr>
              <a:xfrm>
                <a:off x="11198225" y="2457450"/>
                <a:ext cx="69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59" name="墨迹 58"/>
              <p14:cNvContentPartPr/>
              <p14:nvPr/>
            </p14:nvContentPartPr>
            <p14:xfrm>
              <a:off x="10880725" y="2482850"/>
              <a:ext cx="339725" cy="276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75"/>
            </p:blipFill>
            <p:spPr>
              <a:xfrm>
                <a:off x="10880725" y="2482850"/>
                <a:ext cx="339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60" name="墨迹 59"/>
              <p14:cNvContentPartPr/>
              <p14:nvPr/>
            </p14:nvContentPartPr>
            <p14:xfrm>
              <a:off x="9642475" y="2927350"/>
              <a:ext cx="98425" cy="444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77"/>
            </p:blipFill>
            <p:spPr>
              <a:xfrm>
                <a:off x="9642475" y="2927350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61" name="墨迹 60"/>
              <p14:cNvContentPartPr/>
              <p14:nvPr/>
            </p14:nvContentPartPr>
            <p14:xfrm>
              <a:off x="9626600" y="2962275"/>
              <a:ext cx="139700" cy="2190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79"/>
            </p:blipFill>
            <p:spPr>
              <a:xfrm>
                <a:off x="9626600" y="2962275"/>
                <a:ext cx="139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62" name="墨迹 61"/>
              <p14:cNvContentPartPr/>
              <p14:nvPr/>
            </p14:nvContentPartPr>
            <p14:xfrm>
              <a:off x="9737725" y="2892425"/>
              <a:ext cx="111125" cy="285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81"/>
            </p:blipFill>
            <p:spPr>
              <a:xfrm>
                <a:off x="9737725" y="2892425"/>
                <a:ext cx="1111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63" name="墨迹 62"/>
              <p14:cNvContentPartPr/>
              <p14:nvPr/>
            </p14:nvContentPartPr>
            <p14:xfrm>
              <a:off x="9940925" y="2962275"/>
              <a:ext cx="133350" cy="1079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83"/>
            </p:blipFill>
            <p:spPr>
              <a:xfrm>
                <a:off x="9940925" y="2962275"/>
                <a:ext cx="1333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64" name="墨迹 63"/>
              <p14:cNvContentPartPr/>
              <p14:nvPr/>
            </p14:nvContentPartPr>
            <p14:xfrm>
              <a:off x="9994900" y="2936875"/>
              <a:ext cx="19050" cy="1809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285"/>
            </p:blipFill>
            <p:spPr>
              <a:xfrm>
                <a:off x="9994900" y="2936875"/>
                <a:ext cx="19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65" name="墨迹 64"/>
              <p14:cNvContentPartPr/>
              <p14:nvPr/>
            </p14:nvContentPartPr>
            <p14:xfrm>
              <a:off x="10007600" y="2882900"/>
              <a:ext cx="44450" cy="2190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287"/>
            </p:blipFill>
            <p:spPr>
              <a:xfrm>
                <a:off x="10007600" y="2882900"/>
                <a:ext cx="44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66" name="墨迹 65"/>
              <p14:cNvContentPartPr/>
              <p14:nvPr/>
            </p14:nvContentPartPr>
            <p14:xfrm>
              <a:off x="9931400" y="2978150"/>
              <a:ext cx="193675" cy="168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89"/>
            </p:blipFill>
            <p:spPr>
              <a:xfrm>
                <a:off x="9931400" y="2978150"/>
                <a:ext cx="1936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67" name="墨迹 66"/>
              <p14:cNvContentPartPr/>
              <p14:nvPr/>
            </p14:nvContentPartPr>
            <p14:xfrm>
              <a:off x="8524875" y="3435350"/>
              <a:ext cx="136525" cy="2444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291"/>
            </p:blipFill>
            <p:spPr>
              <a:xfrm>
                <a:off x="8524875" y="3435350"/>
                <a:ext cx="1365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68" name="墨迹 67"/>
              <p14:cNvContentPartPr/>
              <p14:nvPr/>
            </p14:nvContentPartPr>
            <p14:xfrm>
              <a:off x="6613525" y="2574925"/>
              <a:ext cx="273050" cy="25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93"/>
            </p:blipFill>
            <p:spPr>
              <a:xfrm>
                <a:off x="6613525" y="2574925"/>
                <a:ext cx="273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69" name="墨迹 68"/>
              <p14:cNvContentPartPr/>
              <p14:nvPr/>
            </p14:nvContentPartPr>
            <p14:xfrm>
              <a:off x="6521450" y="2574925"/>
              <a:ext cx="1508125" cy="1428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295"/>
            </p:blipFill>
            <p:spPr>
              <a:xfrm>
                <a:off x="6521450" y="2574925"/>
                <a:ext cx="15081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70" name="墨迹 69"/>
              <p14:cNvContentPartPr/>
              <p14:nvPr/>
            </p14:nvContentPartPr>
            <p14:xfrm>
              <a:off x="8004175" y="3505200"/>
              <a:ext cx="168275" cy="523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97"/>
            </p:blipFill>
            <p:spPr>
              <a:xfrm>
                <a:off x="8004175" y="3505200"/>
                <a:ext cx="1682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71" name="墨迹 70"/>
              <p14:cNvContentPartPr/>
              <p14:nvPr/>
            </p14:nvContentPartPr>
            <p14:xfrm>
              <a:off x="8026400" y="3479800"/>
              <a:ext cx="158750" cy="136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299"/>
            </p:blipFill>
            <p:spPr>
              <a:xfrm>
                <a:off x="8026400" y="3479800"/>
                <a:ext cx="158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72" name="墨迹 71"/>
              <p14:cNvContentPartPr/>
              <p14:nvPr/>
            </p14:nvContentPartPr>
            <p14:xfrm>
              <a:off x="7759700" y="3651250"/>
              <a:ext cx="161925" cy="152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01"/>
            </p:blipFill>
            <p:spPr>
              <a:xfrm>
                <a:off x="7759700" y="3651250"/>
                <a:ext cx="161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73" name="墨迹 72"/>
              <p14:cNvContentPartPr/>
              <p14:nvPr/>
            </p14:nvContentPartPr>
            <p14:xfrm>
              <a:off x="9197975" y="3527425"/>
              <a:ext cx="171450" cy="127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03"/>
            </p:blipFill>
            <p:spPr>
              <a:xfrm>
                <a:off x="9197975" y="3527425"/>
                <a:ext cx="171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74" name="墨迹 73"/>
              <p14:cNvContentPartPr/>
              <p14:nvPr/>
            </p14:nvContentPartPr>
            <p14:xfrm>
              <a:off x="9286875" y="3470275"/>
              <a:ext cx="127000" cy="1873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05"/>
            </p:blipFill>
            <p:spPr>
              <a:xfrm>
                <a:off x="9286875" y="347027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75" name="墨迹 74"/>
              <p14:cNvContentPartPr/>
              <p14:nvPr/>
            </p14:nvContentPartPr>
            <p14:xfrm>
              <a:off x="11496675" y="2124075"/>
              <a:ext cx="76200" cy="2508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07"/>
            </p:blipFill>
            <p:spPr>
              <a:xfrm>
                <a:off x="11496675" y="2124075"/>
                <a:ext cx="762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76" name="墨迹 75"/>
              <p14:cNvContentPartPr/>
              <p14:nvPr/>
            </p14:nvContentPartPr>
            <p14:xfrm>
              <a:off x="11420475" y="2168525"/>
              <a:ext cx="149225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309"/>
            </p:blipFill>
            <p:spPr>
              <a:xfrm>
                <a:off x="11420475" y="2168525"/>
                <a:ext cx="149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77" name="墨迹 76"/>
              <p14:cNvContentPartPr/>
              <p14:nvPr/>
            </p14:nvContentPartPr>
            <p14:xfrm>
              <a:off x="11436350" y="2117725"/>
              <a:ext cx="161925" cy="2000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311"/>
            </p:blipFill>
            <p:spPr>
              <a:xfrm>
                <a:off x="11436350" y="2117725"/>
                <a:ext cx="161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78" name="墨迹 77"/>
              <p14:cNvContentPartPr/>
              <p14:nvPr/>
            </p14:nvContentPartPr>
            <p14:xfrm>
              <a:off x="7883525" y="5076825"/>
              <a:ext cx="301625" cy="3206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313"/>
            </p:blipFill>
            <p:spPr>
              <a:xfrm>
                <a:off x="7883525" y="5076825"/>
                <a:ext cx="3016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79" name="墨迹 78"/>
              <p14:cNvContentPartPr/>
              <p14:nvPr/>
            </p14:nvContentPartPr>
            <p14:xfrm>
              <a:off x="8004175" y="5102225"/>
              <a:ext cx="19050" cy="295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315"/>
            </p:blipFill>
            <p:spPr>
              <a:xfrm>
                <a:off x="8004175" y="5102225"/>
                <a:ext cx="19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80" name="墨迹 79"/>
              <p14:cNvContentPartPr/>
              <p14:nvPr/>
            </p14:nvContentPartPr>
            <p14:xfrm>
              <a:off x="8401050" y="5137150"/>
              <a:ext cx="187325" cy="2667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317"/>
            </p:blipFill>
            <p:spPr>
              <a:xfrm>
                <a:off x="8401050" y="5137150"/>
                <a:ext cx="187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81" name="墨迹 80"/>
              <p14:cNvContentPartPr/>
              <p14:nvPr/>
            </p14:nvContentPartPr>
            <p14:xfrm>
              <a:off x="8696325" y="5353050"/>
              <a:ext cx="50800" cy="1333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319"/>
            </p:blipFill>
            <p:spPr>
              <a:xfrm>
                <a:off x="8696325" y="5353050"/>
                <a:ext cx="508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82" name="墨迹 81"/>
              <p14:cNvContentPartPr/>
              <p14:nvPr/>
            </p14:nvContentPartPr>
            <p14:xfrm>
              <a:off x="8848725" y="5229225"/>
              <a:ext cx="104775" cy="1873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321"/>
            </p:blipFill>
            <p:spPr>
              <a:xfrm>
                <a:off x="8848725" y="5229225"/>
                <a:ext cx="104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83" name="墨迹 82"/>
              <p14:cNvContentPartPr/>
              <p14:nvPr/>
            </p14:nvContentPartPr>
            <p14:xfrm>
              <a:off x="9156700" y="5210175"/>
              <a:ext cx="180975" cy="28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323"/>
            </p:blipFill>
            <p:spPr>
              <a:xfrm>
                <a:off x="9156700" y="5210175"/>
                <a:ext cx="1809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84" name="墨迹 83"/>
              <p14:cNvContentPartPr/>
              <p14:nvPr/>
            </p14:nvContentPartPr>
            <p14:xfrm>
              <a:off x="9185275" y="5254625"/>
              <a:ext cx="168275" cy="571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325"/>
            </p:blipFill>
            <p:spPr>
              <a:xfrm>
                <a:off x="9185275" y="5254625"/>
                <a:ext cx="168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85" name="墨迹 84"/>
              <p14:cNvContentPartPr/>
              <p14:nvPr/>
            </p14:nvContentPartPr>
            <p14:xfrm>
              <a:off x="9274175" y="5127625"/>
              <a:ext cx="180975" cy="247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327"/>
            </p:blipFill>
            <p:spPr>
              <a:xfrm>
                <a:off x="9274175" y="5127625"/>
                <a:ext cx="1809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86" name="墨迹 85"/>
              <p14:cNvContentPartPr/>
              <p14:nvPr/>
            </p14:nvContentPartPr>
            <p14:xfrm>
              <a:off x="9734550" y="5064125"/>
              <a:ext cx="130175" cy="292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329"/>
            </p:blipFill>
            <p:spPr>
              <a:xfrm>
                <a:off x="9734550" y="5064125"/>
                <a:ext cx="1301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87" name="墨迹 86"/>
              <p14:cNvContentPartPr/>
              <p14:nvPr/>
            </p14:nvContentPartPr>
            <p14:xfrm>
              <a:off x="9947275" y="5184775"/>
              <a:ext cx="158750" cy="2254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331"/>
            </p:blipFill>
            <p:spPr>
              <a:xfrm>
                <a:off x="9947275" y="5184775"/>
                <a:ext cx="1587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88" name="墨迹 87"/>
              <p14:cNvContentPartPr/>
              <p14:nvPr/>
            </p14:nvContentPartPr>
            <p14:xfrm>
              <a:off x="8305800" y="5603875"/>
              <a:ext cx="146050" cy="1778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333"/>
            </p:blipFill>
            <p:spPr>
              <a:xfrm>
                <a:off x="8305800" y="5603875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89" name="墨迹 88"/>
              <p14:cNvContentPartPr/>
              <p14:nvPr/>
            </p14:nvContentPartPr>
            <p14:xfrm>
              <a:off x="8369300" y="5689600"/>
              <a:ext cx="82550" cy="730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335"/>
            </p:blipFill>
            <p:spPr>
              <a:xfrm>
                <a:off x="8369300" y="5689600"/>
                <a:ext cx="825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90" name="墨迹 89"/>
              <p14:cNvContentPartPr/>
              <p14:nvPr/>
            </p14:nvContentPartPr>
            <p14:xfrm>
              <a:off x="8353425" y="5594350"/>
              <a:ext cx="273050" cy="4095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337"/>
            </p:blipFill>
            <p:spPr>
              <a:xfrm>
                <a:off x="8353425" y="5594350"/>
                <a:ext cx="2730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91" name="墨迹 90"/>
              <p14:cNvContentPartPr/>
              <p14:nvPr/>
            </p14:nvContentPartPr>
            <p14:xfrm>
              <a:off x="8509000" y="5768975"/>
              <a:ext cx="34925" cy="2921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339"/>
            </p:blipFill>
            <p:spPr>
              <a:xfrm>
                <a:off x="8509000" y="5768975"/>
                <a:ext cx="349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92" name="墨迹 91"/>
              <p14:cNvContentPartPr/>
              <p14:nvPr/>
            </p14:nvContentPartPr>
            <p14:xfrm>
              <a:off x="8509000" y="5908675"/>
              <a:ext cx="6350" cy="3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207"/>
            </p:blipFill>
            <p:spPr>
              <a:xfrm>
                <a:off x="8509000" y="5908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93" name="墨迹 92"/>
              <p14:cNvContentPartPr/>
              <p14:nvPr/>
            </p14:nvContentPartPr>
            <p14:xfrm>
              <a:off x="8724900" y="5778500"/>
              <a:ext cx="158750" cy="47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342"/>
            </p:blipFill>
            <p:spPr>
              <a:xfrm>
                <a:off x="8724900" y="5778500"/>
                <a:ext cx="158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94" name="墨迹 93"/>
              <p14:cNvContentPartPr/>
              <p14:nvPr/>
            </p14:nvContentPartPr>
            <p14:xfrm>
              <a:off x="8994775" y="5895975"/>
              <a:ext cx="6350" cy="3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207"/>
            </p:blipFill>
            <p:spPr>
              <a:xfrm>
                <a:off x="8994775" y="5895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95" name="墨迹 94"/>
              <p14:cNvContentPartPr/>
              <p14:nvPr/>
            </p14:nvContentPartPr>
            <p14:xfrm>
              <a:off x="8975725" y="5870575"/>
              <a:ext cx="28575" cy="1301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345"/>
            </p:blipFill>
            <p:spPr>
              <a:xfrm>
                <a:off x="8975725" y="5870575"/>
                <a:ext cx="28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96" name="墨迹 95"/>
              <p14:cNvContentPartPr/>
              <p14:nvPr/>
            </p14:nvContentPartPr>
            <p14:xfrm>
              <a:off x="9220200" y="5692775"/>
              <a:ext cx="168275" cy="190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347"/>
            </p:blipFill>
            <p:spPr>
              <a:xfrm>
                <a:off x="9220200" y="5692775"/>
                <a:ext cx="1682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97" name="墨迹 96"/>
              <p14:cNvContentPartPr/>
              <p14:nvPr/>
            </p14:nvContentPartPr>
            <p14:xfrm>
              <a:off x="9521825" y="5708650"/>
              <a:ext cx="168275" cy="127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349"/>
            </p:blipFill>
            <p:spPr>
              <a:xfrm>
                <a:off x="9521825" y="5708650"/>
                <a:ext cx="168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98" name="墨迹 97"/>
              <p14:cNvContentPartPr/>
              <p14:nvPr/>
            </p14:nvContentPartPr>
            <p14:xfrm>
              <a:off x="9639300" y="5607050"/>
              <a:ext cx="146050" cy="1841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351"/>
            </p:blipFill>
            <p:spPr>
              <a:xfrm>
                <a:off x="9639300" y="5607050"/>
                <a:ext cx="146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99" name="墨迹 98"/>
              <p14:cNvContentPartPr/>
              <p14:nvPr/>
            </p14:nvContentPartPr>
            <p14:xfrm>
              <a:off x="9896475" y="5553075"/>
              <a:ext cx="168275" cy="3556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353"/>
            </p:blipFill>
            <p:spPr>
              <a:xfrm>
                <a:off x="9896475" y="5553075"/>
                <a:ext cx="1682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00" name="墨迹 99"/>
              <p14:cNvContentPartPr/>
              <p14:nvPr/>
            </p14:nvContentPartPr>
            <p14:xfrm>
              <a:off x="9909175" y="5746750"/>
              <a:ext cx="98425" cy="2032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355"/>
            </p:blipFill>
            <p:spPr>
              <a:xfrm>
                <a:off x="9909175" y="5746750"/>
                <a:ext cx="984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01" name="墨迹 100"/>
              <p14:cNvContentPartPr/>
              <p14:nvPr/>
            </p14:nvContentPartPr>
            <p14:xfrm>
              <a:off x="10064750" y="5607050"/>
              <a:ext cx="206375" cy="1079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357"/>
            </p:blipFill>
            <p:spPr>
              <a:xfrm>
                <a:off x="10064750" y="5607050"/>
                <a:ext cx="206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02" name="墨迹 101"/>
              <p14:cNvContentPartPr/>
              <p14:nvPr/>
            </p14:nvContentPartPr>
            <p14:xfrm>
              <a:off x="10169525" y="5556250"/>
              <a:ext cx="34925" cy="3048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359"/>
            </p:blipFill>
            <p:spPr>
              <a:xfrm>
                <a:off x="10169525" y="5556250"/>
                <a:ext cx="349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03" name="墨迹 102"/>
              <p14:cNvContentPartPr/>
              <p14:nvPr/>
            </p14:nvContentPartPr>
            <p14:xfrm>
              <a:off x="10150475" y="5559425"/>
              <a:ext cx="231775" cy="400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361"/>
            </p:blipFill>
            <p:spPr>
              <a:xfrm>
                <a:off x="10150475" y="5559425"/>
                <a:ext cx="2317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04" name="墨迹 103"/>
              <p14:cNvContentPartPr/>
              <p14:nvPr/>
            </p14:nvContentPartPr>
            <p14:xfrm>
              <a:off x="10442575" y="5584825"/>
              <a:ext cx="133350" cy="730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363"/>
            </p:blipFill>
            <p:spPr>
              <a:xfrm>
                <a:off x="10442575" y="5584825"/>
                <a:ext cx="1333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05" name="墨迹 104"/>
              <p14:cNvContentPartPr/>
              <p14:nvPr/>
            </p14:nvContentPartPr>
            <p14:xfrm>
              <a:off x="10531475" y="5480050"/>
              <a:ext cx="22225" cy="3714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365"/>
            </p:blipFill>
            <p:spPr>
              <a:xfrm>
                <a:off x="10531475" y="5480050"/>
                <a:ext cx="222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06" name="墨迹 105"/>
              <p14:cNvContentPartPr/>
              <p14:nvPr/>
            </p14:nvContentPartPr>
            <p14:xfrm>
              <a:off x="10464800" y="5638800"/>
              <a:ext cx="50800" cy="1428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367"/>
            </p:blipFill>
            <p:spPr>
              <a:xfrm>
                <a:off x="10464800" y="5638800"/>
                <a:ext cx="508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07" name="墨迹 106"/>
              <p14:cNvContentPartPr/>
              <p14:nvPr/>
            </p14:nvContentPartPr>
            <p14:xfrm>
              <a:off x="10512425" y="5711825"/>
              <a:ext cx="73025" cy="254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369"/>
            </p:blipFill>
            <p:spPr>
              <a:xfrm>
                <a:off x="10512425" y="5711825"/>
                <a:ext cx="73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08" name="墨迹 107"/>
              <p14:cNvContentPartPr/>
              <p14:nvPr/>
            </p14:nvContentPartPr>
            <p14:xfrm>
              <a:off x="10569575" y="5534025"/>
              <a:ext cx="174625" cy="3841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371"/>
            </p:blipFill>
            <p:spPr>
              <a:xfrm>
                <a:off x="10569575" y="5534025"/>
                <a:ext cx="1746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09" name="墨迹 108"/>
              <p14:cNvContentPartPr/>
              <p14:nvPr/>
            </p14:nvContentPartPr>
            <p14:xfrm>
              <a:off x="10626725" y="5667375"/>
              <a:ext cx="117475" cy="2032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373"/>
            </p:blipFill>
            <p:spPr>
              <a:xfrm>
                <a:off x="10626725" y="5667375"/>
                <a:ext cx="1174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10" name="墨迹 109"/>
              <p14:cNvContentPartPr/>
              <p14:nvPr/>
            </p14:nvContentPartPr>
            <p14:xfrm>
              <a:off x="10690225" y="5403850"/>
              <a:ext cx="44450" cy="1047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375"/>
            </p:blipFill>
            <p:spPr>
              <a:xfrm>
                <a:off x="10690225" y="5403850"/>
                <a:ext cx="444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11" name="墨迹 110"/>
              <p14:cNvContentPartPr/>
              <p14:nvPr/>
            </p14:nvContentPartPr>
            <p14:xfrm>
              <a:off x="10585450" y="5568950"/>
              <a:ext cx="136525" cy="603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377"/>
            </p:blipFill>
            <p:spPr>
              <a:xfrm>
                <a:off x="10585450" y="5568950"/>
                <a:ext cx="1365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12" name="墨迹 111"/>
              <p14:cNvContentPartPr/>
              <p14:nvPr/>
            </p14:nvContentPartPr>
            <p14:xfrm>
              <a:off x="10179050" y="4648200"/>
              <a:ext cx="168275" cy="3746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379"/>
            </p:blipFill>
            <p:spPr>
              <a:xfrm>
                <a:off x="10179050" y="4648200"/>
                <a:ext cx="1682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13" name="墨迹 112"/>
              <p14:cNvContentPartPr/>
              <p14:nvPr/>
            </p14:nvContentPartPr>
            <p14:xfrm>
              <a:off x="10334625" y="4676775"/>
              <a:ext cx="254000" cy="2698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381"/>
            </p:blipFill>
            <p:spPr>
              <a:xfrm>
                <a:off x="10334625" y="4676775"/>
                <a:ext cx="2540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14" name="墨迹 113"/>
              <p14:cNvContentPartPr/>
              <p14:nvPr/>
            </p14:nvContentPartPr>
            <p14:xfrm>
              <a:off x="10518775" y="4797425"/>
              <a:ext cx="60325" cy="2952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383"/>
            </p:blipFill>
            <p:spPr>
              <a:xfrm>
                <a:off x="10518775" y="4797425"/>
                <a:ext cx="60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15" name="墨迹 114"/>
              <p14:cNvContentPartPr/>
              <p14:nvPr/>
            </p14:nvContentPartPr>
            <p14:xfrm>
              <a:off x="10814050" y="5816600"/>
              <a:ext cx="47625" cy="1460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385"/>
            </p:blipFill>
            <p:spPr>
              <a:xfrm>
                <a:off x="10814050" y="5816600"/>
                <a:ext cx="47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16" name="墨迹 115"/>
              <p14:cNvContentPartPr/>
              <p14:nvPr/>
            </p14:nvContentPartPr>
            <p14:xfrm>
              <a:off x="11004550" y="5461000"/>
              <a:ext cx="25400" cy="3460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387"/>
            </p:blipFill>
            <p:spPr>
              <a:xfrm>
                <a:off x="11004550" y="5461000"/>
                <a:ext cx="25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17" name="墨迹 116"/>
              <p14:cNvContentPartPr/>
              <p14:nvPr/>
            </p14:nvContentPartPr>
            <p14:xfrm>
              <a:off x="11004550" y="5489575"/>
              <a:ext cx="79375" cy="3206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389"/>
            </p:blipFill>
            <p:spPr>
              <a:xfrm>
                <a:off x="11004550" y="5489575"/>
                <a:ext cx="793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18" name="墨迹 117"/>
              <p14:cNvContentPartPr/>
              <p14:nvPr/>
            </p14:nvContentPartPr>
            <p14:xfrm>
              <a:off x="10953750" y="5508625"/>
              <a:ext cx="279400" cy="762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391"/>
            </p:blipFill>
            <p:spPr>
              <a:xfrm>
                <a:off x="10953750" y="5508625"/>
                <a:ext cx="279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19" name="墨迹 118"/>
              <p14:cNvContentPartPr/>
              <p14:nvPr/>
            </p14:nvContentPartPr>
            <p14:xfrm>
              <a:off x="11102975" y="5413375"/>
              <a:ext cx="34925" cy="3143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393"/>
            </p:blipFill>
            <p:spPr>
              <a:xfrm>
                <a:off x="11102975" y="5413375"/>
                <a:ext cx="34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120" name="墨迹 119"/>
              <p14:cNvContentPartPr/>
              <p14:nvPr/>
            </p14:nvContentPartPr>
            <p14:xfrm>
              <a:off x="11144250" y="5413375"/>
              <a:ext cx="225425" cy="4349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395"/>
            </p:blipFill>
            <p:spPr>
              <a:xfrm>
                <a:off x="11144250" y="5413375"/>
                <a:ext cx="2254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121" name="墨迹 120"/>
              <p14:cNvContentPartPr/>
              <p14:nvPr/>
            </p14:nvContentPartPr>
            <p14:xfrm>
              <a:off x="11445875" y="5480050"/>
              <a:ext cx="133350" cy="2413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397"/>
            </p:blipFill>
            <p:spPr>
              <a:xfrm>
                <a:off x="11445875" y="5480050"/>
                <a:ext cx="133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122" name="墨迹 121"/>
              <p14:cNvContentPartPr/>
              <p14:nvPr/>
            </p14:nvContentPartPr>
            <p14:xfrm>
              <a:off x="11385550" y="4343400"/>
              <a:ext cx="247650" cy="908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399"/>
            </p:blipFill>
            <p:spPr>
              <a:xfrm>
                <a:off x="11385550" y="4343400"/>
                <a:ext cx="24765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123" name="墨迹 122"/>
              <p14:cNvContentPartPr/>
              <p14:nvPr/>
            </p14:nvContentPartPr>
            <p14:xfrm>
              <a:off x="11366500" y="4340225"/>
              <a:ext cx="25400" cy="1682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401"/>
            </p:blipFill>
            <p:spPr>
              <a:xfrm>
                <a:off x="11366500" y="4340225"/>
                <a:ext cx="25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124" name="墨迹 123"/>
              <p14:cNvContentPartPr/>
              <p14:nvPr/>
            </p14:nvContentPartPr>
            <p14:xfrm>
              <a:off x="11398250" y="4340225"/>
              <a:ext cx="184150" cy="1206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403"/>
            </p:blipFill>
            <p:spPr>
              <a:xfrm>
                <a:off x="11398250" y="4340225"/>
                <a:ext cx="1841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125" name="墨迹 124"/>
              <p14:cNvContentPartPr/>
              <p14:nvPr/>
            </p14:nvContentPartPr>
            <p14:xfrm>
              <a:off x="8715375" y="6219825"/>
              <a:ext cx="111125" cy="15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405"/>
            </p:blipFill>
            <p:spPr>
              <a:xfrm>
                <a:off x="8715375" y="62198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126" name="墨迹 125"/>
              <p14:cNvContentPartPr/>
              <p14:nvPr/>
            </p14:nvContentPartPr>
            <p14:xfrm>
              <a:off x="8709025" y="6296025"/>
              <a:ext cx="142875" cy="6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407"/>
            </p:blipFill>
            <p:spPr>
              <a:xfrm>
                <a:off x="8709025" y="6296025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127" name="墨迹 126"/>
              <p14:cNvContentPartPr/>
              <p14:nvPr/>
            </p14:nvContentPartPr>
            <p14:xfrm>
              <a:off x="8966200" y="6286500"/>
              <a:ext cx="12700" cy="1206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409"/>
            </p:blipFill>
            <p:spPr>
              <a:xfrm>
                <a:off x="8966200" y="628650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128" name="墨迹 127"/>
              <p14:cNvContentPartPr/>
              <p14:nvPr/>
            </p14:nvContentPartPr>
            <p14:xfrm>
              <a:off x="9128125" y="6127750"/>
              <a:ext cx="127000" cy="2159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411"/>
            </p:blipFill>
            <p:spPr>
              <a:xfrm>
                <a:off x="9128125" y="6127750"/>
                <a:ext cx="127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129" name="墨迹 128"/>
              <p14:cNvContentPartPr/>
              <p14:nvPr/>
            </p14:nvContentPartPr>
            <p14:xfrm>
              <a:off x="9340850" y="6197600"/>
              <a:ext cx="203200" cy="222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413"/>
            </p:blipFill>
            <p:spPr>
              <a:xfrm>
                <a:off x="9340850" y="6197600"/>
                <a:ext cx="203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130" name="墨迹 129"/>
              <p14:cNvContentPartPr/>
              <p14:nvPr/>
            </p14:nvContentPartPr>
            <p14:xfrm>
              <a:off x="9477375" y="6124575"/>
              <a:ext cx="82550" cy="133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415"/>
            </p:blipFill>
            <p:spPr>
              <a:xfrm>
                <a:off x="9477375" y="6124575"/>
                <a:ext cx="825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131" name="墨迹 130"/>
              <p14:cNvContentPartPr/>
              <p14:nvPr/>
            </p14:nvContentPartPr>
            <p14:xfrm>
              <a:off x="9578975" y="6105525"/>
              <a:ext cx="114300" cy="2571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417"/>
            </p:blipFill>
            <p:spPr>
              <a:xfrm>
                <a:off x="9578975" y="6105525"/>
                <a:ext cx="114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132" name="墨迹 131"/>
              <p14:cNvContentPartPr/>
              <p14:nvPr/>
            </p14:nvContentPartPr>
            <p14:xfrm>
              <a:off x="9839325" y="6092825"/>
              <a:ext cx="104775" cy="127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419"/>
            </p:blipFill>
            <p:spPr>
              <a:xfrm>
                <a:off x="9839325" y="6092825"/>
                <a:ext cx="1047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133" name="墨迹 132"/>
              <p14:cNvContentPartPr/>
              <p14:nvPr/>
            </p14:nvContentPartPr>
            <p14:xfrm>
              <a:off x="9836150" y="6191250"/>
              <a:ext cx="6350" cy="36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07"/>
            </p:blipFill>
            <p:spPr>
              <a:xfrm>
                <a:off x="9836150" y="6191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4" name="墨迹 213"/>
              <p14:cNvContentPartPr/>
              <p14:nvPr/>
            </p14:nvContentPartPr>
            <p14:xfrm>
              <a:off x="9880600" y="5984875"/>
              <a:ext cx="146050" cy="2698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2"/>
            </p:blipFill>
            <p:spPr>
              <a:xfrm>
                <a:off x="9880600" y="5984875"/>
                <a:ext cx="146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5" name="墨迹 214"/>
              <p14:cNvContentPartPr/>
              <p14:nvPr/>
            </p14:nvContentPartPr>
            <p14:xfrm>
              <a:off x="10090150" y="6032500"/>
              <a:ext cx="200025" cy="2444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4"/>
            </p:blipFill>
            <p:spPr>
              <a:xfrm>
                <a:off x="10090150" y="6032500"/>
                <a:ext cx="2000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6" name="墨迹 215"/>
              <p14:cNvContentPartPr/>
              <p14:nvPr/>
            </p14:nvContentPartPr>
            <p14:xfrm>
              <a:off x="9880600" y="6118225"/>
              <a:ext cx="149225" cy="349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6"/>
            </p:blipFill>
            <p:spPr>
              <a:xfrm>
                <a:off x="9880600" y="6118225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7" name="墨迹 216"/>
              <p14:cNvContentPartPr/>
              <p14:nvPr/>
            </p14:nvContentPartPr>
            <p14:xfrm>
              <a:off x="10429875" y="6086475"/>
              <a:ext cx="107950" cy="95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8"/>
            </p:blipFill>
            <p:spPr>
              <a:xfrm>
                <a:off x="10429875" y="608647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8" name="墨迹 217"/>
              <p14:cNvContentPartPr/>
              <p14:nvPr/>
            </p14:nvContentPartPr>
            <p14:xfrm>
              <a:off x="10426700" y="6130925"/>
              <a:ext cx="136525" cy="444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0"/>
            </p:blipFill>
            <p:spPr>
              <a:xfrm>
                <a:off x="10426700" y="6130925"/>
                <a:ext cx="1365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9" name="墨迹 218"/>
              <p14:cNvContentPartPr/>
              <p14:nvPr/>
            </p14:nvContentPartPr>
            <p14:xfrm>
              <a:off x="10515600" y="5994400"/>
              <a:ext cx="95250" cy="2190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2"/>
            </p:blipFill>
            <p:spPr>
              <a:xfrm>
                <a:off x="10515600" y="5994400"/>
                <a:ext cx="952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0" name="墨迹 219"/>
              <p14:cNvContentPartPr/>
              <p14:nvPr/>
            </p14:nvContentPartPr>
            <p14:xfrm>
              <a:off x="10648950" y="6022975"/>
              <a:ext cx="120650" cy="3460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4"/>
            </p:blipFill>
            <p:spPr>
              <a:xfrm>
                <a:off x="10648950" y="6022975"/>
                <a:ext cx="1206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1" name="墨迹 220"/>
              <p14:cNvContentPartPr/>
              <p14:nvPr/>
            </p14:nvContentPartPr>
            <p14:xfrm>
              <a:off x="10772775" y="6083300"/>
              <a:ext cx="149225" cy="476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6"/>
            </p:blipFill>
            <p:spPr>
              <a:xfrm>
                <a:off x="10772775" y="6083300"/>
                <a:ext cx="149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2" name="墨迹 221"/>
              <p14:cNvContentPartPr/>
              <p14:nvPr/>
            </p14:nvContentPartPr>
            <p14:xfrm>
              <a:off x="10858500" y="6042025"/>
              <a:ext cx="15875" cy="2317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8"/>
            </p:blipFill>
            <p:spPr>
              <a:xfrm>
                <a:off x="10858500" y="6042025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3" name="墨迹 222"/>
              <p14:cNvContentPartPr/>
              <p14:nvPr/>
            </p14:nvContentPartPr>
            <p14:xfrm>
              <a:off x="10874375" y="6096000"/>
              <a:ext cx="73025" cy="1428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0"/>
            </p:blipFill>
            <p:spPr>
              <a:xfrm>
                <a:off x="10874375" y="6096000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4" name="墨迹 223"/>
              <p14:cNvContentPartPr/>
              <p14:nvPr/>
            </p14:nvContentPartPr>
            <p14:xfrm>
              <a:off x="10883900" y="5953125"/>
              <a:ext cx="63500" cy="793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2"/>
            </p:blipFill>
            <p:spPr>
              <a:xfrm>
                <a:off x="10883900" y="5953125"/>
                <a:ext cx="635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5" name="墨迹 224"/>
              <p14:cNvContentPartPr/>
              <p14:nvPr/>
            </p14:nvContentPartPr>
            <p14:xfrm>
              <a:off x="10991850" y="5911850"/>
              <a:ext cx="225425" cy="3270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4"/>
            </p:blipFill>
            <p:spPr>
              <a:xfrm>
                <a:off x="10991850" y="5911850"/>
                <a:ext cx="225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6" name="墨迹 225"/>
              <p14:cNvContentPartPr/>
              <p14:nvPr/>
            </p14:nvContentPartPr>
            <p14:xfrm>
              <a:off x="11217275" y="5930900"/>
              <a:ext cx="212725" cy="3175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6"/>
            </p:blipFill>
            <p:spPr>
              <a:xfrm>
                <a:off x="11217275" y="5930900"/>
                <a:ext cx="2127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7" name="墨迹 226"/>
              <p14:cNvContentPartPr/>
              <p14:nvPr/>
            </p14:nvContentPartPr>
            <p14:xfrm>
              <a:off x="11404600" y="5899150"/>
              <a:ext cx="180975" cy="3587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8"/>
            </p:blipFill>
            <p:spPr>
              <a:xfrm>
                <a:off x="11404600" y="5899150"/>
                <a:ext cx="1809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8" name="墨迹 227"/>
              <p14:cNvContentPartPr/>
              <p14:nvPr/>
            </p14:nvContentPartPr>
            <p14:xfrm>
              <a:off x="11455400" y="5937250"/>
              <a:ext cx="155575" cy="29527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0"/>
            </p:blipFill>
            <p:spPr>
              <a:xfrm>
                <a:off x="11455400" y="5937250"/>
                <a:ext cx="1555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9" name="墨迹 228"/>
              <p14:cNvContentPartPr/>
              <p14:nvPr/>
            </p14:nvContentPartPr>
            <p14:xfrm>
              <a:off x="11515725" y="5746750"/>
              <a:ext cx="69850" cy="1397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2"/>
            </p:blipFill>
            <p:spPr>
              <a:xfrm>
                <a:off x="11515725" y="5746750"/>
                <a:ext cx="69850" cy="1397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5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5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5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5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5843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5844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5845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46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47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5848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49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0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5851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2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3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5854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5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6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5857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8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9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5860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61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2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5863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4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5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5866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7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8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5869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0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1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5872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3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4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5875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6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7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5878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9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0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5881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2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3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5884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5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6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5887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88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9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5890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1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2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5893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4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5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5896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97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8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5899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0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1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5902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3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4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5905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06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7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5908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9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0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5911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2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3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914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15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6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917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8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9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920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21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2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923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4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5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926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7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8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929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0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1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932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3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4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935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36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7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938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9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0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941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42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3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944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5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6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947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8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9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950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1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2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953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4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5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956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57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8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959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0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1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962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3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4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965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6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7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968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9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0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971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2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3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974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5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6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977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78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9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980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1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2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983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4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5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986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87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8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989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90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1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992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3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4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995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6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7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998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9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0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6001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2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3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6004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5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6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6007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8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9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6010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011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2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6013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4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5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6016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7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6018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82" name="墨迹 281"/>
              <p14:cNvContentPartPr/>
              <p14:nvPr/>
            </p14:nvContentPartPr>
            <p14:xfrm>
              <a:off x="10339705" y="1277620"/>
              <a:ext cx="446405" cy="46418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2"/>
            </p:blipFill>
            <p:spPr>
              <a:xfrm>
                <a:off x="10339705" y="1277620"/>
                <a:ext cx="44640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83" name="墨迹 282"/>
              <p14:cNvContentPartPr/>
              <p14:nvPr/>
            </p14:nvContentPartPr>
            <p14:xfrm>
              <a:off x="10482580" y="1402715"/>
              <a:ext cx="151765" cy="16954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4"/>
            </p:blipFill>
            <p:spPr>
              <a:xfrm>
                <a:off x="10482580" y="1402715"/>
                <a:ext cx="1517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84" name="墨迹 283"/>
              <p14:cNvContentPartPr/>
              <p14:nvPr/>
            </p14:nvContentPartPr>
            <p14:xfrm>
              <a:off x="10107294" y="1357630"/>
              <a:ext cx="151765" cy="2667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6"/>
            </p:blipFill>
            <p:spPr>
              <a:xfrm>
                <a:off x="10107294" y="135763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85" name="墨迹 284"/>
              <p14:cNvContentPartPr/>
              <p14:nvPr/>
            </p14:nvContentPartPr>
            <p14:xfrm>
              <a:off x="10187940" y="1304290"/>
              <a:ext cx="160655" cy="2413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8"/>
            </p:blipFill>
            <p:spPr>
              <a:xfrm>
                <a:off x="10187940" y="1304290"/>
                <a:ext cx="1606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86" name="墨迹 285"/>
              <p14:cNvContentPartPr/>
              <p14:nvPr/>
            </p14:nvContentPartPr>
            <p14:xfrm>
              <a:off x="10848340" y="1456055"/>
              <a:ext cx="303530" cy="2667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0"/>
            </p:blipFill>
            <p:spPr>
              <a:xfrm>
                <a:off x="10848340" y="1456055"/>
                <a:ext cx="3035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87" name="墨迹 286"/>
              <p14:cNvContentPartPr/>
              <p14:nvPr/>
            </p14:nvContentPartPr>
            <p14:xfrm>
              <a:off x="11080750" y="1402715"/>
              <a:ext cx="169545" cy="15176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2"/>
            </p:blipFill>
            <p:spPr>
              <a:xfrm>
                <a:off x="11080750" y="140271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88" name="墨迹 287"/>
              <p14:cNvContentPartPr/>
              <p14:nvPr/>
            </p14:nvContentPartPr>
            <p14:xfrm>
              <a:off x="10892790" y="1223645"/>
              <a:ext cx="161290" cy="16954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4"/>
            </p:blipFill>
            <p:spPr>
              <a:xfrm>
                <a:off x="10892790" y="1223645"/>
                <a:ext cx="1612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89" name="墨迹 288"/>
              <p14:cNvContentPartPr/>
              <p14:nvPr/>
            </p14:nvContentPartPr>
            <p14:xfrm>
              <a:off x="11384280" y="1295400"/>
              <a:ext cx="384175" cy="39306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6"/>
            </p:blipFill>
            <p:spPr>
              <a:xfrm>
                <a:off x="11384280" y="1295400"/>
                <a:ext cx="38417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90" name="墨迹 289"/>
              <p14:cNvContentPartPr/>
              <p14:nvPr/>
            </p14:nvContentPartPr>
            <p14:xfrm>
              <a:off x="11509375" y="1357630"/>
              <a:ext cx="160655" cy="16065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8"/>
            </p:blipFill>
            <p:spPr>
              <a:xfrm>
                <a:off x="11509375" y="1357630"/>
                <a:ext cx="160655" cy="160655"/>
              </a:xfrm>
              <a:prstGeom prst="rect"/>
            </p:spPr>
          </p:pic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19"/>
            </p:custDataLst>
          </p:nvPr>
        </p:nvGraphicFramePr>
        <p:xfrm>
          <a:off x="9086215" y="1357630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a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,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b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0"/>
            </p:custDataLst>
          </p:nvPr>
        </p:nvGraphicFramePr>
        <p:xfrm>
          <a:off x="7938770" y="1357630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21"/>
            </p:custDataLst>
          </p:nvPr>
        </p:nvGraphicFramePr>
        <p:xfrm>
          <a:off x="6720205" y="1366520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720205" y="3195320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38770" y="3246755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85580" y="3249930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22"/>
            </p:custDataLst>
          </p:nvPr>
        </p:nvGraphicFramePr>
        <p:xfrm>
          <a:off x="10184765" y="3858895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>
            <p:custDataLst>
              <p:tags r:id="rId23"/>
            </p:custDataLst>
          </p:nvPr>
        </p:nvGraphicFramePr>
        <p:xfrm>
          <a:off x="9037320" y="3858895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24"/>
            </p:custDataLst>
          </p:nvPr>
        </p:nvGraphicFramePr>
        <p:xfrm>
          <a:off x="7818755" y="3867785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7818755" y="5696585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37320" y="5748020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184130" y="5751195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5" name="墨迹 4"/>
              <p14:cNvContentPartPr/>
              <p14:nvPr/>
            </p14:nvContentPartPr>
            <p14:xfrm>
              <a:off x="8169275" y="2501900"/>
              <a:ext cx="152400" cy="1619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6"/>
            </p:blipFill>
            <p:spPr>
              <a:xfrm>
                <a:off x="8169275" y="2501900"/>
                <a:ext cx="1524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6" name="墨迹 5"/>
              <p14:cNvContentPartPr/>
              <p14:nvPr/>
            </p14:nvContentPartPr>
            <p14:xfrm>
              <a:off x="6902450" y="2482850"/>
              <a:ext cx="171450" cy="257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8"/>
            </p:blipFill>
            <p:spPr>
              <a:xfrm>
                <a:off x="6902450" y="2482850"/>
                <a:ext cx="171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7" name="墨迹 6"/>
              <p14:cNvContentPartPr/>
              <p14:nvPr/>
            </p14:nvContentPartPr>
            <p14:xfrm>
              <a:off x="9378950" y="1781175"/>
              <a:ext cx="168275" cy="177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0"/>
            </p:blipFill>
            <p:spPr>
              <a:xfrm>
                <a:off x="9378950" y="1781175"/>
                <a:ext cx="1682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8" name="墨迹 7"/>
              <p14:cNvContentPartPr/>
              <p14:nvPr/>
            </p14:nvContentPartPr>
            <p14:xfrm>
              <a:off x="9423400" y="218122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2"/>
            </p:blipFill>
            <p:spPr>
              <a:xfrm>
                <a:off x="9423400" y="218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9" name="墨迹 8"/>
              <p14:cNvContentPartPr/>
              <p14:nvPr/>
            </p14:nvContentPartPr>
            <p14:xfrm>
              <a:off x="9261475" y="2171700"/>
              <a:ext cx="301625" cy="2159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34"/>
            </p:blipFill>
            <p:spPr>
              <a:xfrm>
                <a:off x="9261475" y="2171700"/>
                <a:ext cx="301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0" name="墨迹 9"/>
              <p14:cNvContentPartPr/>
              <p14:nvPr/>
            </p14:nvContentPartPr>
            <p14:xfrm>
              <a:off x="11560175" y="1657350"/>
              <a:ext cx="180975" cy="282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36"/>
            </p:blipFill>
            <p:spPr>
              <a:xfrm>
                <a:off x="11560175" y="1657350"/>
                <a:ext cx="1809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1" name="墨迹 10"/>
              <p14:cNvContentPartPr/>
              <p14:nvPr/>
            </p14:nvContentPartPr>
            <p14:xfrm>
              <a:off x="11741150" y="1073150"/>
              <a:ext cx="120650" cy="158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38"/>
            </p:blipFill>
            <p:spPr>
              <a:xfrm>
                <a:off x="11741150" y="1073150"/>
                <a:ext cx="1206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2" name="墨迹 11"/>
              <p14:cNvContentPartPr/>
              <p14:nvPr/>
            </p14:nvContentPartPr>
            <p14:xfrm>
              <a:off x="1920875" y="2282825"/>
              <a:ext cx="371475" cy="4095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40"/>
            </p:blipFill>
            <p:spPr>
              <a:xfrm>
                <a:off x="1920875" y="2282825"/>
                <a:ext cx="3714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3" name="墨迹 12"/>
              <p14:cNvContentPartPr/>
              <p14:nvPr/>
            </p14:nvContentPartPr>
            <p14:xfrm>
              <a:off x="3889375" y="727075"/>
              <a:ext cx="307975" cy="355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42"/>
            </p:blipFill>
            <p:spPr>
              <a:xfrm>
                <a:off x="3889375" y="727075"/>
                <a:ext cx="3079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3889375" y="2320925"/>
              <a:ext cx="457200" cy="403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3889375" y="2320925"/>
                <a:ext cx="4572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1930400" y="5857875"/>
              <a:ext cx="1476375" cy="889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1930400" y="5857875"/>
                <a:ext cx="14763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4156075" y="4159250"/>
              <a:ext cx="276225" cy="355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4156075" y="4159250"/>
                <a:ext cx="2762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4229100" y="4229100"/>
              <a:ext cx="12700" cy="152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4229100" y="422910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699500" y="2568575"/>
              <a:ext cx="130175" cy="349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699500" y="2568575"/>
                <a:ext cx="1301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8782050" y="2501900"/>
              <a:ext cx="63500" cy="168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8782050" y="2501900"/>
                <a:ext cx="63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8867775" y="2492375"/>
              <a:ext cx="130175" cy="241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8867775" y="249237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8877300" y="247015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8877300" y="2470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8867775" y="2574925"/>
              <a:ext cx="133350" cy="412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8867775" y="2574925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4565650" y="4248150"/>
              <a:ext cx="180975" cy="2476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4565650" y="4248150"/>
                <a:ext cx="1809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4876800" y="4292600"/>
              <a:ext cx="127000" cy="31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4876800" y="4292600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4870450" y="4343400"/>
              <a:ext cx="171450" cy="31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4870450" y="4343400"/>
                <a:ext cx="171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4924425" y="4181475"/>
              <a:ext cx="158750" cy="266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4924425" y="4181475"/>
                <a:ext cx="158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5165725" y="4229100"/>
              <a:ext cx="184150" cy="2571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5165725" y="4229100"/>
                <a:ext cx="1841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5178425" y="4171950"/>
              <a:ext cx="152400" cy="25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5178425" y="417195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5203825" y="4346575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8"/>
            </p:blipFill>
            <p:spPr>
              <a:xfrm>
                <a:off x="5203825" y="4346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4035425" y="4689475"/>
              <a:ext cx="304800" cy="3492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4035425" y="4689475"/>
                <a:ext cx="3048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5200650" y="4295775"/>
              <a:ext cx="111125" cy="127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5200650" y="4295775"/>
                <a:ext cx="1111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8870950" y="2432050"/>
              <a:ext cx="117475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8870950" y="2432050"/>
                <a:ext cx="117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4886325" y="4206875"/>
              <a:ext cx="488950" cy="311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4886325" y="4206875"/>
                <a:ext cx="4889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4889500" y="4191000"/>
              <a:ext cx="400050" cy="2190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4889500" y="4191000"/>
                <a:ext cx="400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5556250" y="4111625"/>
              <a:ext cx="28575" cy="2635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5556250" y="4111625"/>
                <a:ext cx="285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5429250" y="4149725"/>
              <a:ext cx="257175" cy="327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5429250" y="4149725"/>
                <a:ext cx="2571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5762625" y="4152900"/>
              <a:ext cx="142875" cy="349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5762625" y="4152900"/>
                <a:ext cx="142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5775325" y="4060825"/>
              <a:ext cx="158750" cy="3460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5775325" y="4060825"/>
                <a:ext cx="1587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5934075" y="4038600"/>
              <a:ext cx="200025" cy="469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5934075" y="4038600"/>
                <a:ext cx="20002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5984875" y="4140200"/>
              <a:ext cx="149225" cy="2825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5984875" y="4140200"/>
                <a:ext cx="149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6096000" y="388620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8"/>
            </p:blipFill>
            <p:spPr>
              <a:xfrm>
                <a:off x="6096000" y="3886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0267950" y="2527300"/>
              <a:ext cx="603250" cy="596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0267950" y="2527300"/>
                <a:ext cx="6032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8677275" y="2736850"/>
              <a:ext cx="1498600" cy="5969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8677275" y="2736850"/>
                <a:ext cx="14986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0036175" y="3022600"/>
              <a:ext cx="269875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0036175" y="3022600"/>
                <a:ext cx="2698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8759825" y="2476500"/>
              <a:ext cx="225425" cy="234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8759825" y="2476500"/>
                <a:ext cx="225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7480300" y="2660650"/>
              <a:ext cx="3140075" cy="1117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7480300" y="2660650"/>
                <a:ext cx="3140075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10585450" y="3140075"/>
              <a:ext cx="31750" cy="200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10585450" y="3140075"/>
                <a:ext cx="31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10417175" y="3181350"/>
              <a:ext cx="161925" cy="1238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10417175" y="3181350"/>
                <a:ext cx="1619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10521950" y="3454400"/>
              <a:ext cx="184150" cy="2317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10521950" y="3454400"/>
                <a:ext cx="1841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10423525" y="3375025"/>
              <a:ext cx="323850" cy="4508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10423525" y="3375025"/>
                <a:ext cx="3238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9918700" y="2660650"/>
              <a:ext cx="155575" cy="2730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9918700" y="2660650"/>
                <a:ext cx="1555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10693400" y="2489200"/>
              <a:ext cx="349250" cy="1079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10693400" y="2489200"/>
                <a:ext cx="349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11020425" y="2413000"/>
              <a:ext cx="168275" cy="984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11020425" y="2413000"/>
                <a:ext cx="1682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10626725" y="2257425"/>
              <a:ext cx="117475" cy="1174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10626725" y="2257425"/>
                <a:ext cx="1174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10788650" y="2305050"/>
              <a:ext cx="34925" cy="762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10788650" y="2305050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10883900" y="2174875"/>
              <a:ext cx="127000" cy="2349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10883900" y="2174875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11102975" y="2089150"/>
              <a:ext cx="9525" cy="120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11102975" y="2089150"/>
                <a:ext cx="95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11058525" y="2143125"/>
              <a:ext cx="139700" cy="1746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11058525" y="2143125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11036300" y="2120900"/>
              <a:ext cx="149225" cy="825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11036300" y="2120900"/>
                <a:ext cx="1492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10553700" y="2197100"/>
              <a:ext cx="184150" cy="1778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10553700" y="2197100"/>
                <a:ext cx="184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10864850" y="2124075"/>
              <a:ext cx="85725" cy="1619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10864850" y="2124075"/>
                <a:ext cx="857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11198225" y="2159000"/>
              <a:ext cx="92075" cy="28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11198225" y="2159000"/>
                <a:ext cx="92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11195050" y="2101850"/>
              <a:ext cx="120650" cy="2635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11195050" y="2101850"/>
                <a:ext cx="1206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11293475" y="2079625"/>
              <a:ext cx="111125" cy="1873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11293475" y="2079625"/>
                <a:ext cx="1111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11337925" y="2028825"/>
              <a:ext cx="142875" cy="4032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11337925" y="2028825"/>
                <a:ext cx="1428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11407775" y="1981200"/>
              <a:ext cx="31750" cy="2063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11407775" y="1981200"/>
                <a:ext cx="31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11118850" y="2416175"/>
              <a:ext cx="314325" cy="3429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11118850" y="2416175"/>
                <a:ext cx="314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11195050" y="2482850"/>
              <a:ext cx="142875" cy="1460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11195050" y="2482850"/>
                <a:ext cx="142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11347450" y="2759075"/>
              <a:ext cx="22225" cy="298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11347450" y="2759075"/>
                <a:ext cx="22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11271250" y="2981325"/>
              <a:ext cx="234950" cy="174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11271250" y="2981325"/>
                <a:ext cx="234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11410950" y="2724150"/>
              <a:ext cx="146050" cy="1492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11410950" y="2724150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11579225" y="2686050"/>
              <a:ext cx="79375" cy="190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11579225" y="2686050"/>
                <a:ext cx="793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11598275" y="2752725"/>
              <a:ext cx="79375" cy="222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11598275" y="2752725"/>
                <a:ext cx="79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11623675" y="2622550"/>
              <a:ext cx="98425" cy="2254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11623675" y="2622550"/>
                <a:ext cx="984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11750675" y="2632075"/>
              <a:ext cx="95250" cy="241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11750675" y="263207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11763375" y="2578100"/>
              <a:ext cx="63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58"/>
            </p:blipFill>
            <p:spPr>
              <a:xfrm>
                <a:off x="11763375" y="2578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11776075" y="2673350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58"/>
            </p:blipFill>
            <p:spPr>
              <a:xfrm>
                <a:off x="11776075" y="2673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11731625" y="2517775"/>
              <a:ext cx="155575" cy="66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11731625" y="2517775"/>
                <a:ext cx="1555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11766550" y="2644775"/>
              <a:ext cx="142875" cy="41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11766550" y="2644775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11236325" y="3178175"/>
              <a:ext cx="361950" cy="4286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11236325" y="3178175"/>
                <a:ext cx="3619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11264900" y="3225800"/>
              <a:ext cx="142875" cy="1778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11264900" y="3225800"/>
                <a:ext cx="142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11141075" y="3673475"/>
              <a:ext cx="174625" cy="2413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11141075" y="3673475"/>
                <a:ext cx="1746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11436350" y="3863975"/>
              <a:ext cx="184150" cy="158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11436350" y="3863975"/>
                <a:ext cx="1841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11585575" y="3797300"/>
              <a:ext cx="76200" cy="1968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11585575" y="3797300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11452225" y="3660775"/>
              <a:ext cx="123825" cy="1143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11452225" y="3660775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11480800" y="3575050"/>
              <a:ext cx="95250" cy="285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11480800" y="3575050"/>
                <a:ext cx="95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11480800" y="3667125"/>
              <a:ext cx="114300" cy="285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6"/>
            </p:blipFill>
            <p:spPr>
              <a:xfrm>
                <a:off x="11480800" y="3667125"/>
                <a:ext cx="114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0" name="墨迹 99"/>
              <p14:cNvContentPartPr/>
              <p14:nvPr/>
            </p14:nvContentPartPr>
            <p14:xfrm>
              <a:off x="6273800" y="1193800"/>
              <a:ext cx="257175" cy="2222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8"/>
            </p:blipFill>
            <p:spPr>
              <a:xfrm>
                <a:off x="6273800" y="1193800"/>
                <a:ext cx="257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1" name="墨迹 100"/>
              <p14:cNvContentPartPr/>
              <p14:nvPr/>
            </p14:nvContentPartPr>
            <p14:xfrm>
              <a:off x="11757025" y="3657600"/>
              <a:ext cx="127000" cy="3746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0"/>
            </p:blipFill>
            <p:spPr>
              <a:xfrm>
                <a:off x="11757025" y="3657600"/>
                <a:ext cx="1270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2" name="墨迹 101"/>
              <p14:cNvContentPartPr/>
              <p14:nvPr/>
            </p14:nvContentPartPr>
            <p14:xfrm>
              <a:off x="11414125" y="4079875"/>
              <a:ext cx="3175" cy="1587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2"/>
            </p:blipFill>
            <p:spPr>
              <a:xfrm>
                <a:off x="11414125" y="4079875"/>
                <a:ext cx="31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11366500" y="4213225"/>
              <a:ext cx="228600" cy="1397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11366500" y="4213225"/>
                <a:ext cx="2286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11226800" y="4435475"/>
              <a:ext cx="396875" cy="3905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11226800" y="4435475"/>
                <a:ext cx="3968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11315700" y="4549775"/>
              <a:ext cx="171450" cy="1174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11315700" y="4549775"/>
                <a:ext cx="1714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11423650" y="4546600"/>
              <a:ext cx="12700" cy="1143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11423650" y="45466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11423650" y="4511675"/>
              <a:ext cx="76200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11423650" y="4511675"/>
                <a:ext cx="76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11115675" y="4972050"/>
              <a:ext cx="155575" cy="1936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11115675" y="4972050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11331575" y="4953000"/>
              <a:ext cx="120650" cy="234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11331575" y="4953000"/>
                <a:ext cx="1206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11296650" y="5035550"/>
              <a:ext cx="85725" cy="2159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11296650" y="5035550"/>
                <a:ext cx="857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11455400" y="5041900"/>
              <a:ext cx="139700" cy="762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0"/>
            </p:blipFill>
            <p:spPr>
              <a:xfrm>
                <a:off x="11455400" y="5041900"/>
                <a:ext cx="1397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11528425" y="4899025"/>
              <a:ext cx="50800" cy="3460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2"/>
            </p:blipFill>
            <p:spPr>
              <a:xfrm>
                <a:off x="11528425" y="4899025"/>
                <a:ext cx="508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3" name="墨迹 112"/>
              <p14:cNvContentPartPr/>
              <p14:nvPr/>
            </p14:nvContentPartPr>
            <p14:xfrm>
              <a:off x="11620500" y="4902200"/>
              <a:ext cx="190500" cy="4064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4"/>
            </p:blipFill>
            <p:spPr>
              <a:xfrm>
                <a:off x="11620500" y="4902200"/>
                <a:ext cx="1905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4" name="墨迹 113"/>
              <p14:cNvContentPartPr/>
              <p14:nvPr/>
            </p14:nvContentPartPr>
            <p14:xfrm>
              <a:off x="11642725" y="5019675"/>
              <a:ext cx="171450" cy="2317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6"/>
            </p:blipFill>
            <p:spPr>
              <a:xfrm>
                <a:off x="11642725" y="5019675"/>
                <a:ext cx="1714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5" name="墨迹 114"/>
              <p14:cNvContentPartPr/>
              <p14:nvPr/>
            </p14:nvContentPartPr>
            <p14:xfrm>
              <a:off x="11776075" y="4835525"/>
              <a:ext cx="82550" cy="730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8"/>
            </p:blipFill>
            <p:spPr>
              <a:xfrm>
                <a:off x="11776075" y="4835525"/>
                <a:ext cx="825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6" name="墨迹 115"/>
              <p14:cNvContentPartPr/>
              <p14:nvPr/>
            </p14:nvContentPartPr>
            <p14:xfrm>
              <a:off x="9312275" y="4994275"/>
              <a:ext cx="177800" cy="2254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0"/>
            </p:blipFill>
            <p:spPr>
              <a:xfrm>
                <a:off x="9312275" y="4994275"/>
                <a:ext cx="1778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7" name="墨迹 116"/>
              <p14:cNvContentPartPr/>
              <p14:nvPr/>
            </p14:nvContentPartPr>
            <p14:xfrm>
              <a:off x="9331325" y="4956175"/>
              <a:ext cx="127000" cy="444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2"/>
            </p:blipFill>
            <p:spPr>
              <a:xfrm>
                <a:off x="9331325" y="4956175"/>
                <a:ext cx="127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8" name="墨迹 117"/>
              <p14:cNvContentPartPr/>
              <p14:nvPr/>
            </p14:nvContentPartPr>
            <p14:xfrm>
              <a:off x="9334500" y="5092700"/>
              <a:ext cx="142875" cy="95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4"/>
            </p:blipFill>
            <p:spPr>
              <a:xfrm>
                <a:off x="9334500" y="5092700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9" name="墨迹 118"/>
              <p14:cNvContentPartPr/>
              <p14:nvPr/>
            </p14:nvContentPartPr>
            <p14:xfrm>
              <a:off x="9153525" y="4371975"/>
              <a:ext cx="123825" cy="1460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6"/>
            </p:blipFill>
            <p:spPr>
              <a:xfrm>
                <a:off x="9153525" y="4371975"/>
                <a:ext cx="123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9271000" y="4232275"/>
              <a:ext cx="155575" cy="1270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9271000" y="4232275"/>
                <a:ext cx="1555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9347200" y="4349750"/>
              <a:ext cx="6350" cy="1365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9347200" y="4349750"/>
                <a:ext cx="63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9337675" y="4330700"/>
              <a:ext cx="66675" cy="1619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9337675" y="4330700"/>
                <a:ext cx="666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9309100" y="4391025"/>
              <a:ext cx="120650" cy="1714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9309100" y="4391025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9474200" y="4340225"/>
              <a:ext cx="6350" cy="36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32"/>
            </p:blipFill>
            <p:spPr>
              <a:xfrm>
                <a:off x="9474200" y="4340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墨迹 124"/>
              <p14:cNvContentPartPr/>
              <p14:nvPr/>
            </p14:nvContentPartPr>
            <p14:xfrm>
              <a:off x="9448800" y="4286250"/>
              <a:ext cx="155575" cy="266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7"/>
            </p:blipFill>
            <p:spPr>
              <a:xfrm>
                <a:off x="9448800" y="4286250"/>
                <a:ext cx="155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6" name="墨迹 125"/>
              <p14:cNvContentPartPr/>
              <p14:nvPr/>
            </p14:nvContentPartPr>
            <p14:xfrm>
              <a:off x="9534525" y="4422775"/>
              <a:ext cx="34925" cy="1079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9"/>
            </p:blipFill>
            <p:spPr>
              <a:xfrm>
                <a:off x="9534525" y="4422775"/>
                <a:ext cx="34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7" name="墨迹 126"/>
              <p14:cNvContentPartPr/>
              <p14:nvPr/>
            </p14:nvContentPartPr>
            <p14:xfrm>
              <a:off x="9277350" y="4613275"/>
              <a:ext cx="127000" cy="1397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1"/>
            </p:blipFill>
            <p:spPr>
              <a:xfrm>
                <a:off x="9277350" y="4613275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8" name="墨迹 127"/>
              <p14:cNvContentPartPr/>
              <p14:nvPr/>
            </p14:nvContentPartPr>
            <p14:xfrm>
              <a:off x="9305925" y="4603750"/>
              <a:ext cx="79375" cy="444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3"/>
            </p:blipFill>
            <p:spPr>
              <a:xfrm>
                <a:off x="9305925" y="4603750"/>
                <a:ext cx="793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9" name="墨迹 128"/>
              <p14:cNvContentPartPr/>
              <p14:nvPr/>
            </p14:nvContentPartPr>
            <p14:xfrm>
              <a:off x="9267825" y="4686300"/>
              <a:ext cx="123825" cy="36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5"/>
            </p:blipFill>
            <p:spPr>
              <a:xfrm>
                <a:off x="9267825" y="4686300"/>
                <a:ext cx="1238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0" name="墨迹 129"/>
              <p14:cNvContentPartPr/>
              <p14:nvPr/>
            </p14:nvContentPartPr>
            <p14:xfrm>
              <a:off x="9356725" y="4718050"/>
              <a:ext cx="25400" cy="1651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7"/>
            </p:blipFill>
            <p:spPr>
              <a:xfrm>
                <a:off x="9356725" y="4718050"/>
                <a:ext cx="25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1" name="墨迹 130"/>
              <p14:cNvContentPartPr/>
              <p14:nvPr/>
            </p14:nvContentPartPr>
            <p14:xfrm>
              <a:off x="9344025" y="4810125"/>
              <a:ext cx="171450" cy="920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9"/>
            </p:blipFill>
            <p:spPr>
              <a:xfrm>
                <a:off x="9344025" y="4810125"/>
                <a:ext cx="1714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2" name="墨迹 131"/>
              <p14:cNvContentPartPr/>
              <p14:nvPr/>
            </p14:nvContentPartPr>
            <p14:xfrm>
              <a:off x="8947150" y="4184650"/>
              <a:ext cx="723900" cy="5048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1"/>
            </p:blipFill>
            <p:spPr>
              <a:xfrm>
                <a:off x="8947150" y="4184650"/>
                <a:ext cx="7239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3" name="墨迹 132"/>
              <p14:cNvContentPartPr/>
              <p14:nvPr/>
            </p14:nvContentPartPr>
            <p14:xfrm>
              <a:off x="7943850" y="5102225"/>
              <a:ext cx="76200" cy="1873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3"/>
            </p:blipFill>
            <p:spPr>
              <a:xfrm>
                <a:off x="7943850" y="5102225"/>
                <a:ext cx="76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4" name="墨迹 133"/>
              <p14:cNvContentPartPr/>
              <p14:nvPr/>
            </p14:nvContentPartPr>
            <p14:xfrm>
              <a:off x="7820025" y="4905375"/>
              <a:ext cx="111125" cy="1873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5"/>
            </p:blipFill>
            <p:spPr>
              <a:xfrm>
                <a:off x="7820025" y="4905375"/>
                <a:ext cx="1111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5" name="墨迹 134"/>
              <p14:cNvContentPartPr/>
              <p14:nvPr/>
            </p14:nvContentPartPr>
            <p14:xfrm>
              <a:off x="7845425" y="4914900"/>
              <a:ext cx="92075" cy="793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7"/>
            </p:blipFill>
            <p:spPr>
              <a:xfrm>
                <a:off x="7845425" y="4914900"/>
                <a:ext cx="920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6" name="墨迹 135"/>
              <p14:cNvContentPartPr/>
              <p14:nvPr/>
            </p14:nvContentPartPr>
            <p14:xfrm>
              <a:off x="7905750" y="5041900"/>
              <a:ext cx="133350" cy="1873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9"/>
            </p:blipFill>
            <p:spPr>
              <a:xfrm>
                <a:off x="7905750" y="5041900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7" name="墨迹 136"/>
              <p14:cNvContentPartPr/>
              <p14:nvPr/>
            </p14:nvContentPartPr>
            <p14:xfrm>
              <a:off x="7861300" y="5029200"/>
              <a:ext cx="203200" cy="2540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1"/>
            </p:blipFill>
            <p:spPr>
              <a:xfrm>
                <a:off x="7861300" y="5029200"/>
                <a:ext cx="203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8" name="墨迹 137"/>
              <p14:cNvContentPartPr/>
              <p14:nvPr/>
            </p14:nvContentPartPr>
            <p14:xfrm>
              <a:off x="8277225" y="5438775"/>
              <a:ext cx="25400" cy="1238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3"/>
            </p:blipFill>
            <p:spPr>
              <a:xfrm>
                <a:off x="8277225" y="5438775"/>
                <a:ext cx="254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9" name="墨迹 138"/>
              <p14:cNvContentPartPr/>
              <p14:nvPr/>
            </p14:nvContentPartPr>
            <p14:xfrm>
              <a:off x="8343900" y="5384800"/>
              <a:ext cx="114300" cy="2032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5"/>
            </p:blipFill>
            <p:spPr>
              <a:xfrm>
                <a:off x="8343900" y="5384800"/>
                <a:ext cx="1143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0" name="墨迹 139"/>
              <p14:cNvContentPartPr/>
              <p14:nvPr/>
            </p14:nvContentPartPr>
            <p14:xfrm>
              <a:off x="8353425" y="5391150"/>
              <a:ext cx="92075" cy="127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7"/>
            </p:blipFill>
            <p:spPr>
              <a:xfrm>
                <a:off x="8353425" y="5391150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1" name="墨迹 140"/>
              <p14:cNvContentPartPr/>
              <p14:nvPr/>
            </p14:nvContentPartPr>
            <p14:xfrm>
              <a:off x="8353425" y="5413375"/>
              <a:ext cx="177800" cy="635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9"/>
            </p:blipFill>
            <p:spPr>
              <a:xfrm>
                <a:off x="8353425" y="5413375"/>
                <a:ext cx="1778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2" name="墨迹 141"/>
              <p14:cNvContentPartPr/>
              <p14:nvPr/>
            </p14:nvContentPartPr>
            <p14:xfrm>
              <a:off x="8172450" y="5051425"/>
              <a:ext cx="136525" cy="1746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1"/>
            </p:blipFill>
            <p:spPr>
              <a:xfrm>
                <a:off x="8172450" y="5051425"/>
                <a:ext cx="136525" cy="1746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5843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5844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5845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46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47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5848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49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0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5851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2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3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5854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5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6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5857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8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9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5860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61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2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5863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4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5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5866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7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8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5869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0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1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5872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3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4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5875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6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7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5878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9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0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5881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2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3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5884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5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6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5887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88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9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5890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1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2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5893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4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5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5896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97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8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5899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0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1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5902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3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4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5905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06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7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5908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9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0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5911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2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3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914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15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6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917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8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9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920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21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2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923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4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5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926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7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8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929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0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1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932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3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4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935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36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7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938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9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0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941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42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3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944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5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6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947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8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9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950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1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2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953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4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5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956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57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8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959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0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1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962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3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4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965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6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7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968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9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0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971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2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3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974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5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6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977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78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9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980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1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2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983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4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5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986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87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8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989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90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1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992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3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4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995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6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7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998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9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0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6001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2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3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6004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5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6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6007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8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9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6010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011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2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6013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4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5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6016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7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6018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2280" y="6248400"/>
            <a:ext cx="2540000" cy="457200"/>
          </a:xfrm>
        </p:spPr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1"/>
            </p:custDataLst>
          </p:nvPr>
        </p:nvGraphicFramePr>
        <p:xfrm>
          <a:off x="9086215" y="1357630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,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b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7938770" y="1357630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3"/>
            </p:custDataLst>
          </p:nvPr>
        </p:nvGraphicFramePr>
        <p:xfrm>
          <a:off x="6720205" y="1366520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720205" y="3195320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38770" y="3246755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85580" y="3249930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29" name="表格 28"/>
          <p:cNvGraphicFramePr/>
          <p:nvPr>
            <p:custDataLst>
              <p:tags r:id="rId4"/>
            </p:custDataLst>
          </p:nvPr>
        </p:nvGraphicFramePr>
        <p:xfrm>
          <a:off x="10429240" y="3858895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0" name="表格 29"/>
          <p:cNvGraphicFramePr/>
          <p:nvPr>
            <p:custDataLst>
              <p:tags r:id="rId5"/>
            </p:custDataLst>
          </p:nvPr>
        </p:nvGraphicFramePr>
        <p:xfrm>
          <a:off x="9281795" y="3858895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>
            <p:custDataLst>
              <p:tags r:id="rId6"/>
            </p:custDataLst>
          </p:nvPr>
        </p:nvGraphicFramePr>
        <p:xfrm>
          <a:off x="8063230" y="3867785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8063230" y="5696585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281795" y="5748020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428605" y="5751195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3835400" y="4222750"/>
              <a:ext cx="549275" cy="1717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3835400" y="4222750"/>
                <a:ext cx="549275" cy="171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3822700" y="5565775"/>
              <a:ext cx="346075" cy="47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3822700" y="5565775"/>
                <a:ext cx="3460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3943350" y="5689600"/>
              <a:ext cx="111125" cy="225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3943350" y="5689600"/>
                <a:ext cx="111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914775" y="5264150"/>
              <a:ext cx="1587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914775" y="5264150"/>
                <a:ext cx="158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4508500" y="4114800"/>
              <a:ext cx="428625" cy="1927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4508500" y="4114800"/>
                <a:ext cx="428625" cy="1927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4540250" y="5641975"/>
              <a:ext cx="295275" cy="50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4540250" y="5641975"/>
                <a:ext cx="295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610100" y="5759450"/>
              <a:ext cx="31750" cy="269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610100" y="5759450"/>
                <a:ext cx="31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679950" y="5753100"/>
              <a:ext cx="34925" cy="3175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679950" y="5753100"/>
                <a:ext cx="349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4527550" y="5781675"/>
              <a:ext cx="180975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4527550" y="5781675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4549775" y="5873750"/>
              <a:ext cx="177800" cy="25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4549775" y="587375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4619625" y="5346700"/>
              <a:ext cx="127000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4619625" y="534670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4625975" y="5327650"/>
              <a:ext cx="95250" cy="41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4625975" y="5327650"/>
                <a:ext cx="952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4645025" y="5397500"/>
              <a:ext cx="104775" cy="31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4645025" y="539750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5121275" y="4102100"/>
              <a:ext cx="447675" cy="19653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5121275" y="4102100"/>
                <a:ext cx="447675" cy="1965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5153025" y="5695950"/>
              <a:ext cx="254000" cy="22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5153025" y="5695950"/>
                <a:ext cx="254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5222875" y="5756275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5222875" y="5756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5254625" y="5711825"/>
              <a:ext cx="34925" cy="3016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5254625" y="5711825"/>
                <a:ext cx="349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5184775" y="5772150"/>
              <a:ext cx="161925" cy="19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5184775" y="5772150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5" name="墨迹 34"/>
              <p14:cNvContentPartPr/>
              <p14:nvPr/>
            </p14:nvContentPartPr>
            <p14:xfrm>
              <a:off x="5241925" y="5781675"/>
              <a:ext cx="155575" cy="53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4"/>
            </p:blipFill>
            <p:spPr>
              <a:xfrm>
                <a:off x="5241925" y="5781675"/>
                <a:ext cx="155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6" name="墨迹 35"/>
              <p14:cNvContentPartPr/>
              <p14:nvPr/>
            </p14:nvContentPartPr>
            <p14:xfrm>
              <a:off x="5232400" y="5854700"/>
              <a:ext cx="165100" cy="349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6"/>
            </p:blipFill>
            <p:spPr>
              <a:xfrm>
                <a:off x="5232400" y="5854700"/>
                <a:ext cx="1651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7" name="墨迹 36"/>
              <p14:cNvContentPartPr/>
              <p14:nvPr/>
            </p14:nvContentPartPr>
            <p14:xfrm>
              <a:off x="5343525" y="5711825"/>
              <a:ext cx="15875" cy="320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8"/>
            </p:blipFill>
            <p:spPr>
              <a:xfrm>
                <a:off x="5343525" y="5711825"/>
                <a:ext cx="15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8" name="墨迹 37"/>
              <p14:cNvContentPartPr/>
              <p14:nvPr/>
            </p14:nvContentPartPr>
            <p14:xfrm>
              <a:off x="5260975" y="4937125"/>
              <a:ext cx="50800" cy="1143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0"/>
            </p:blipFill>
            <p:spPr>
              <a:xfrm>
                <a:off x="5260975" y="4937125"/>
                <a:ext cx="50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9" name="墨迹 38"/>
              <p14:cNvContentPartPr/>
              <p14:nvPr/>
            </p14:nvContentPartPr>
            <p14:xfrm>
              <a:off x="5264150" y="5000625"/>
              <a:ext cx="88900" cy="1936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2"/>
            </p:blipFill>
            <p:spPr>
              <a:xfrm>
                <a:off x="5264150" y="5000625"/>
                <a:ext cx="889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0" name="墨迹 39"/>
              <p14:cNvContentPartPr/>
              <p14:nvPr/>
            </p14:nvContentPartPr>
            <p14:xfrm>
              <a:off x="5248275" y="5422900"/>
              <a:ext cx="139700" cy="2571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4"/>
            </p:blipFill>
            <p:spPr>
              <a:xfrm>
                <a:off x="5248275" y="5422900"/>
                <a:ext cx="1397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1" name="墨迹 40"/>
              <p14:cNvContentPartPr/>
              <p14:nvPr/>
            </p14:nvContentPartPr>
            <p14:xfrm>
              <a:off x="5159375" y="5337175"/>
              <a:ext cx="381000" cy="349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6"/>
            </p:blipFill>
            <p:spPr>
              <a:xfrm>
                <a:off x="5159375" y="5337175"/>
                <a:ext cx="3810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2" name="墨迹 41"/>
              <p14:cNvContentPartPr/>
              <p14:nvPr/>
            </p14:nvContentPartPr>
            <p14:xfrm>
              <a:off x="4200525" y="5416550"/>
              <a:ext cx="241300" cy="381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8"/>
            </p:blipFill>
            <p:spPr>
              <a:xfrm>
                <a:off x="4200525" y="5416550"/>
                <a:ext cx="241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3" name="墨迹 42"/>
              <p14:cNvContentPartPr/>
              <p14:nvPr/>
            </p14:nvContentPartPr>
            <p14:xfrm>
              <a:off x="5200650" y="4797425"/>
              <a:ext cx="231775" cy="4667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0"/>
            </p:blipFill>
            <p:spPr>
              <a:xfrm>
                <a:off x="5200650" y="4797425"/>
                <a:ext cx="2317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4" name="墨迹 43"/>
              <p14:cNvContentPartPr/>
              <p14:nvPr/>
            </p14:nvContentPartPr>
            <p14:xfrm>
              <a:off x="1984375" y="1917700"/>
              <a:ext cx="365125" cy="390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2"/>
            </p:blipFill>
            <p:spPr>
              <a:xfrm>
                <a:off x="1984375" y="1917700"/>
                <a:ext cx="3651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5" name="墨迹 44"/>
              <p14:cNvContentPartPr/>
              <p14:nvPr/>
            </p14:nvContentPartPr>
            <p14:xfrm>
              <a:off x="4003675" y="787400"/>
              <a:ext cx="635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8"/>
            </p:blipFill>
            <p:spPr>
              <a:xfrm>
                <a:off x="4003675" y="787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6" name="墨迹 45"/>
              <p14:cNvContentPartPr/>
              <p14:nvPr/>
            </p14:nvContentPartPr>
            <p14:xfrm>
              <a:off x="3949700" y="762000"/>
              <a:ext cx="301625" cy="3524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5"/>
            </p:blipFill>
            <p:spPr>
              <a:xfrm>
                <a:off x="3949700" y="762000"/>
                <a:ext cx="301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7" name="墨迹 46"/>
              <p14:cNvContentPartPr/>
              <p14:nvPr/>
            </p14:nvContentPartPr>
            <p14:xfrm>
              <a:off x="3994150" y="1978025"/>
              <a:ext cx="263525" cy="3460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7"/>
            </p:blipFill>
            <p:spPr>
              <a:xfrm>
                <a:off x="3994150" y="1978025"/>
                <a:ext cx="263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8" name="墨迹 47"/>
              <p14:cNvContentPartPr/>
              <p14:nvPr/>
            </p14:nvContentPartPr>
            <p14:xfrm>
              <a:off x="6029325" y="4762500"/>
              <a:ext cx="231775" cy="1047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69"/>
            </p:blipFill>
            <p:spPr>
              <a:xfrm>
                <a:off x="6029325" y="4762500"/>
                <a:ext cx="2317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9" name="墨迹 48"/>
              <p14:cNvContentPartPr/>
              <p14:nvPr/>
            </p14:nvContentPartPr>
            <p14:xfrm>
              <a:off x="6042025" y="4879975"/>
              <a:ext cx="171450" cy="571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1"/>
            </p:blipFill>
            <p:spPr>
              <a:xfrm>
                <a:off x="6042025" y="4879975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50" name="墨迹 49"/>
              <p14:cNvContentPartPr/>
              <p14:nvPr/>
            </p14:nvContentPartPr>
            <p14:xfrm>
              <a:off x="6140450" y="4667250"/>
              <a:ext cx="177800" cy="2857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3"/>
            </p:blipFill>
            <p:spPr>
              <a:xfrm>
                <a:off x="6140450" y="4667250"/>
                <a:ext cx="177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51" name="墨迹 50"/>
              <p14:cNvContentPartPr/>
              <p14:nvPr/>
            </p14:nvContentPartPr>
            <p14:xfrm>
              <a:off x="6334125" y="3943350"/>
              <a:ext cx="454025" cy="17907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5"/>
            </p:blipFill>
            <p:spPr>
              <a:xfrm>
                <a:off x="6334125" y="3943350"/>
                <a:ext cx="454025" cy="179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52" name="墨迹 51"/>
              <p14:cNvContentPartPr/>
              <p14:nvPr/>
            </p14:nvContentPartPr>
            <p14:xfrm>
              <a:off x="6407150" y="5302250"/>
              <a:ext cx="276225" cy="47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7"/>
            </p:blipFill>
            <p:spPr>
              <a:xfrm>
                <a:off x="6407150" y="5302250"/>
                <a:ext cx="276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53" name="墨迹 52"/>
              <p14:cNvContentPartPr/>
              <p14:nvPr/>
            </p14:nvContentPartPr>
            <p14:xfrm>
              <a:off x="6461125" y="5419725"/>
              <a:ext cx="127000" cy="2381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79"/>
            </p:blipFill>
            <p:spPr>
              <a:xfrm>
                <a:off x="6461125" y="5419725"/>
                <a:ext cx="1270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4" name="墨迹 53"/>
              <p14:cNvContentPartPr/>
              <p14:nvPr/>
            </p14:nvContentPartPr>
            <p14:xfrm>
              <a:off x="6438900" y="5038725"/>
              <a:ext cx="155575" cy="158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1"/>
            </p:blipFill>
            <p:spPr>
              <a:xfrm>
                <a:off x="6438900" y="5038725"/>
                <a:ext cx="155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5" name="墨迹 54"/>
              <p14:cNvContentPartPr/>
              <p14:nvPr/>
            </p14:nvContentPartPr>
            <p14:xfrm>
              <a:off x="6886575" y="3867150"/>
              <a:ext cx="361950" cy="1939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3"/>
            </p:blipFill>
            <p:spPr>
              <a:xfrm>
                <a:off x="6886575" y="3867150"/>
                <a:ext cx="361950" cy="193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6" name="墨迹 55"/>
              <p14:cNvContentPartPr/>
              <p14:nvPr/>
            </p14:nvContentPartPr>
            <p14:xfrm>
              <a:off x="6153150" y="5772150"/>
              <a:ext cx="247650" cy="3746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5"/>
            </p:blipFill>
            <p:spPr>
              <a:xfrm>
                <a:off x="6153150" y="5772150"/>
                <a:ext cx="2476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7" name="墨迹 56"/>
              <p14:cNvContentPartPr/>
              <p14:nvPr/>
            </p14:nvContentPartPr>
            <p14:xfrm>
              <a:off x="6426200" y="5918200"/>
              <a:ext cx="104775" cy="1206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87"/>
            </p:blipFill>
            <p:spPr>
              <a:xfrm>
                <a:off x="6426200" y="5918200"/>
                <a:ext cx="1047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8" name="墨迹 57"/>
              <p14:cNvContentPartPr/>
              <p14:nvPr/>
            </p14:nvContentPartPr>
            <p14:xfrm>
              <a:off x="6457950" y="5848350"/>
              <a:ext cx="60325" cy="2540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89"/>
            </p:blipFill>
            <p:spPr>
              <a:xfrm>
                <a:off x="6457950" y="5848350"/>
                <a:ext cx="603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9" name="墨迹 58"/>
              <p14:cNvContentPartPr/>
              <p14:nvPr/>
            </p14:nvContentPartPr>
            <p14:xfrm>
              <a:off x="6524625" y="5791200"/>
              <a:ext cx="28575" cy="269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1"/>
            </p:blipFill>
            <p:spPr>
              <a:xfrm>
                <a:off x="6524625" y="5791200"/>
                <a:ext cx="285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60" name="墨迹 59"/>
              <p14:cNvContentPartPr/>
              <p14:nvPr/>
            </p14:nvContentPartPr>
            <p14:xfrm>
              <a:off x="6429375" y="5918200"/>
              <a:ext cx="187325" cy="2127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3"/>
            </p:blipFill>
            <p:spPr>
              <a:xfrm>
                <a:off x="6429375" y="5918200"/>
                <a:ext cx="1873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61" name="墨迹 60"/>
              <p14:cNvContentPartPr/>
              <p14:nvPr/>
            </p14:nvContentPartPr>
            <p14:xfrm>
              <a:off x="6651625" y="5969000"/>
              <a:ext cx="85725" cy="2222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95"/>
            </p:blipFill>
            <p:spPr>
              <a:xfrm>
                <a:off x="6651625" y="5969000"/>
                <a:ext cx="85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62" name="墨迹 61"/>
              <p14:cNvContentPartPr/>
              <p14:nvPr/>
            </p14:nvContentPartPr>
            <p14:xfrm>
              <a:off x="6794500" y="6175375"/>
              <a:ext cx="12700" cy="82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97"/>
            </p:blipFill>
            <p:spPr>
              <a:xfrm>
                <a:off x="6794500" y="6175375"/>
                <a:ext cx="127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3" name="墨迹 62"/>
              <p14:cNvContentPartPr/>
              <p14:nvPr/>
            </p14:nvContentPartPr>
            <p14:xfrm>
              <a:off x="6838950" y="5921375"/>
              <a:ext cx="263525" cy="4000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99"/>
            </p:blipFill>
            <p:spPr>
              <a:xfrm>
                <a:off x="6838950" y="5921375"/>
                <a:ext cx="2635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4" name="墨迹 63"/>
              <p14:cNvContentPartPr/>
              <p14:nvPr/>
            </p14:nvContentPartPr>
            <p14:xfrm>
              <a:off x="6873875" y="5921375"/>
              <a:ext cx="82550" cy="95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1"/>
            </p:blipFill>
            <p:spPr>
              <a:xfrm>
                <a:off x="6873875" y="5921375"/>
                <a:ext cx="825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5" name="墨迹 64"/>
              <p14:cNvContentPartPr/>
              <p14:nvPr/>
            </p14:nvContentPartPr>
            <p14:xfrm>
              <a:off x="6873875" y="5927725"/>
              <a:ext cx="104775" cy="1270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3"/>
            </p:blipFill>
            <p:spPr>
              <a:xfrm>
                <a:off x="6873875" y="5927725"/>
                <a:ext cx="1047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6" name="墨迹 65"/>
              <p14:cNvContentPartPr/>
              <p14:nvPr/>
            </p14:nvContentPartPr>
            <p14:xfrm>
              <a:off x="7200900" y="5946775"/>
              <a:ext cx="88900" cy="298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5"/>
            </p:blipFill>
            <p:spPr>
              <a:xfrm>
                <a:off x="7200900" y="5946775"/>
                <a:ext cx="88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7" name="墨迹 66"/>
              <p14:cNvContentPartPr/>
              <p14:nvPr/>
            </p14:nvContentPartPr>
            <p14:xfrm>
              <a:off x="7232650" y="5953125"/>
              <a:ext cx="107950" cy="920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07"/>
            </p:blipFill>
            <p:spPr>
              <a:xfrm>
                <a:off x="7232650" y="5953125"/>
                <a:ext cx="1079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8" name="墨迹 67"/>
              <p14:cNvContentPartPr/>
              <p14:nvPr/>
            </p14:nvContentPartPr>
            <p14:xfrm>
              <a:off x="7007225" y="5543550"/>
              <a:ext cx="19050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09"/>
            </p:blipFill>
            <p:spPr>
              <a:xfrm>
                <a:off x="7007225" y="5543550"/>
                <a:ext cx="19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9" name="墨迹 68"/>
              <p14:cNvContentPartPr/>
              <p14:nvPr/>
            </p14:nvContentPartPr>
            <p14:xfrm>
              <a:off x="7089775" y="5489575"/>
              <a:ext cx="44450" cy="257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1"/>
            </p:blipFill>
            <p:spPr>
              <a:xfrm>
                <a:off x="7089775" y="5489575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70" name="墨迹 69"/>
              <p14:cNvContentPartPr/>
              <p14:nvPr/>
            </p14:nvContentPartPr>
            <p14:xfrm>
              <a:off x="6972300" y="5543550"/>
              <a:ext cx="161925" cy="127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3"/>
            </p:blipFill>
            <p:spPr>
              <a:xfrm>
                <a:off x="6972300" y="5543550"/>
                <a:ext cx="1619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71" name="墨迹 70"/>
              <p14:cNvContentPartPr/>
              <p14:nvPr/>
            </p14:nvContentPartPr>
            <p14:xfrm>
              <a:off x="6962775" y="5588000"/>
              <a:ext cx="174625" cy="666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5"/>
            </p:blipFill>
            <p:spPr>
              <a:xfrm>
                <a:off x="6962775" y="5588000"/>
                <a:ext cx="1746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72" name="墨迹 71"/>
              <p14:cNvContentPartPr/>
              <p14:nvPr/>
            </p14:nvContentPartPr>
            <p14:xfrm>
              <a:off x="6946900" y="5362575"/>
              <a:ext cx="212725" cy="19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17"/>
            </p:blipFill>
            <p:spPr>
              <a:xfrm>
                <a:off x="6946900" y="5362575"/>
                <a:ext cx="2127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3" name="墨迹 72"/>
              <p14:cNvContentPartPr/>
              <p14:nvPr/>
            </p14:nvContentPartPr>
            <p14:xfrm>
              <a:off x="6978650" y="5133975"/>
              <a:ext cx="136525" cy="1619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19"/>
            </p:blipFill>
            <p:spPr>
              <a:xfrm>
                <a:off x="6978650" y="5133975"/>
                <a:ext cx="136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4" name="墨迹 73"/>
              <p14:cNvContentPartPr/>
              <p14:nvPr/>
            </p14:nvContentPartPr>
            <p14:xfrm>
              <a:off x="6981825" y="5102225"/>
              <a:ext cx="98425" cy="15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1"/>
            </p:blipFill>
            <p:spPr>
              <a:xfrm>
                <a:off x="6981825" y="5102225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5" name="墨迹 74"/>
              <p14:cNvContentPartPr/>
              <p14:nvPr/>
            </p14:nvContentPartPr>
            <p14:xfrm>
              <a:off x="7004050" y="5191125"/>
              <a:ext cx="107950" cy="15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3"/>
            </p:blipFill>
            <p:spPr>
              <a:xfrm>
                <a:off x="7004050" y="5191125"/>
                <a:ext cx="107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6" name="墨迹 75"/>
              <p14:cNvContentPartPr/>
              <p14:nvPr/>
            </p14:nvContentPartPr>
            <p14:xfrm>
              <a:off x="6962775" y="5006975"/>
              <a:ext cx="6350" cy="3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38"/>
            </p:blipFill>
            <p:spPr>
              <a:xfrm>
                <a:off x="6962775" y="5006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7" name="墨迹 76"/>
              <p14:cNvContentPartPr/>
              <p14:nvPr/>
            </p14:nvContentPartPr>
            <p14:xfrm>
              <a:off x="6950075" y="4981575"/>
              <a:ext cx="146050" cy="25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26"/>
            </p:blipFill>
            <p:spPr>
              <a:xfrm>
                <a:off x="6950075" y="4981575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8" name="墨迹 77"/>
              <p14:cNvContentPartPr/>
              <p14:nvPr/>
            </p14:nvContentPartPr>
            <p14:xfrm>
              <a:off x="6991350" y="4835525"/>
              <a:ext cx="57150" cy="158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8"/>
            </p:blipFill>
            <p:spPr>
              <a:xfrm>
                <a:off x="6991350" y="4835525"/>
                <a:ext cx="571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9" name="墨迹 78"/>
              <p14:cNvContentPartPr/>
              <p14:nvPr/>
            </p14:nvContentPartPr>
            <p14:xfrm>
              <a:off x="7346950" y="3873500"/>
              <a:ext cx="450850" cy="20447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0"/>
            </p:blipFill>
            <p:spPr>
              <a:xfrm>
                <a:off x="7346950" y="3873500"/>
                <a:ext cx="450850" cy="204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80" name="墨迹 79"/>
              <p14:cNvContentPartPr/>
              <p14:nvPr/>
            </p14:nvContentPartPr>
            <p14:xfrm>
              <a:off x="7496175" y="5489575"/>
              <a:ext cx="219075" cy="412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2"/>
            </p:blipFill>
            <p:spPr>
              <a:xfrm>
                <a:off x="7496175" y="5489575"/>
                <a:ext cx="219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81" name="墨迹 80"/>
              <p14:cNvContentPartPr/>
              <p14:nvPr/>
            </p14:nvContentPartPr>
            <p14:xfrm>
              <a:off x="7578725" y="5575300"/>
              <a:ext cx="25400" cy="2286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4"/>
            </p:blipFill>
            <p:spPr>
              <a:xfrm>
                <a:off x="7578725" y="5575300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82" name="墨迹 81"/>
              <p14:cNvContentPartPr/>
              <p14:nvPr/>
            </p14:nvContentPartPr>
            <p14:xfrm>
              <a:off x="7610475" y="5575300"/>
              <a:ext cx="38100" cy="254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36"/>
            </p:blipFill>
            <p:spPr>
              <a:xfrm>
                <a:off x="7610475" y="5575300"/>
                <a:ext cx="381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3" name="墨迹 82"/>
              <p14:cNvContentPartPr/>
              <p14:nvPr/>
            </p14:nvContentPartPr>
            <p14:xfrm>
              <a:off x="7502525" y="5610225"/>
              <a:ext cx="155575" cy="158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38"/>
            </p:blipFill>
            <p:spPr>
              <a:xfrm>
                <a:off x="7502525" y="5610225"/>
                <a:ext cx="1555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4" name="墨迹 83"/>
              <p14:cNvContentPartPr/>
              <p14:nvPr/>
            </p14:nvContentPartPr>
            <p14:xfrm>
              <a:off x="7531100" y="5673725"/>
              <a:ext cx="142875" cy="539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0"/>
            </p:blipFill>
            <p:spPr>
              <a:xfrm>
                <a:off x="7531100" y="5673725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5" name="墨迹 84"/>
              <p14:cNvContentPartPr/>
              <p14:nvPr/>
            </p14:nvContentPartPr>
            <p14:xfrm>
              <a:off x="7505700" y="5187950"/>
              <a:ext cx="123825" cy="1968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2"/>
            </p:blipFill>
            <p:spPr>
              <a:xfrm>
                <a:off x="7505700" y="5187950"/>
                <a:ext cx="123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6" name="墨迹 85"/>
              <p14:cNvContentPartPr/>
              <p14:nvPr/>
            </p14:nvContentPartPr>
            <p14:xfrm>
              <a:off x="7432675" y="5016500"/>
              <a:ext cx="307975" cy="9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4"/>
            </p:blipFill>
            <p:spPr>
              <a:xfrm>
                <a:off x="7432675" y="5016500"/>
                <a:ext cx="307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7" name="墨迹 86"/>
              <p14:cNvContentPartPr/>
              <p14:nvPr/>
            </p14:nvContentPartPr>
            <p14:xfrm>
              <a:off x="6315075" y="4972050"/>
              <a:ext cx="358775" cy="41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46"/>
            </p:blipFill>
            <p:spPr>
              <a:xfrm>
                <a:off x="6315075" y="4972050"/>
                <a:ext cx="3587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8" name="墨迹 87"/>
              <p14:cNvContentPartPr/>
              <p14:nvPr/>
            </p14:nvContentPartPr>
            <p14:xfrm>
              <a:off x="6807200" y="6229350"/>
              <a:ext cx="593725" cy="63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48"/>
            </p:blipFill>
            <p:spPr>
              <a:xfrm>
                <a:off x="6807200" y="6229350"/>
                <a:ext cx="5937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9" name="墨迹 88"/>
              <p14:cNvContentPartPr/>
              <p14:nvPr/>
            </p14:nvContentPartPr>
            <p14:xfrm>
              <a:off x="6457950" y="4600575"/>
              <a:ext cx="107950" cy="254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0"/>
            </p:blipFill>
            <p:spPr>
              <a:xfrm>
                <a:off x="6457950" y="4600575"/>
                <a:ext cx="1079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90" name="墨迹 89"/>
              <p14:cNvContentPartPr/>
              <p14:nvPr/>
            </p14:nvContentPartPr>
            <p14:xfrm>
              <a:off x="6464300" y="4591050"/>
              <a:ext cx="187325" cy="317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2"/>
            </p:blipFill>
            <p:spPr>
              <a:xfrm>
                <a:off x="6464300" y="4591050"/>
                <a:ext cx="1873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91" name="墨迹 90"/>
              <p14:cNvContentPartPr/>
              <p14:nvPr/>
            </p14:nvContentPartPr>
            <p14:xfrm>
              <a:off x="6454775" y="4581525"/>
              <a:ext cx="149225" cy="3492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4"/>
            </p:blipFill>
            <p:spPr>
              <a:xfrm>
                <a:off x="6454775" y="4581525"/>
                <a:ext cx="1492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92" name="墨迹 91"/>
              <p14:cNvContentPartPr/>
              <p14:nvPr/>
            </p14:nvContentPartPr>
            <p14:xfrm>
              <a:off x="1939925" y="3098800"/>
              <a:ext cx="352425" cy="3683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56"/>
            </p:blipFill>
            <p:spPr>
              <a:xfrm>
                <a:off x="1939925" y="3098800"/>
                <a:ext cx="3524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3" name="墨迹 92"/>
              <p14:cNvContentPartPr/>
              <p14:nvPr/>
            </p14:nvContentPartPr>
            <p14:xfrm>
              <a:off x="7283450" y="5149850"/>
              <a:ext cx="127000" cy="666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58"/>
            </p:blipFill>
            <p:spPr>
              <a:xfrm>
                <a:off x="7283450" y="5149850"/>
                <a:ext cx="127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4" name="墨迹 93"/>
              <p14:cNvContentPartPr/>
              <p14:nvPr/>
            </p14:nvContentPartPr>
            <p14:xfrm>
              <a:off x="7315200" y="5127625"/>
              <a:ext cx="117475" cy="1301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0"/>
            </p:blipFill>
            <p:spPr>
              <a:xfrm>
                <a:off x="7315200" y="5127625"/>
                <a:ext cx="1174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5" name="墨迹 94"/>
              <p14:cNvContentPartPr/>
              <p14:nvPr/>
            </p14:nvContentPartPr>
            <p14:xfrm>
              <a:off x="2365375" y="3155950"/>
              <a:ext cx="146050" cy="2032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2"/>
            </p:blipFill>
            <p:spPr>
              <a:xfrm>
                <a:off x="2365375" y="3155950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6" name="墨迹 95"/>
              <p14:cNvContentPartPr/>
              <p14:nvPr/>
            </p14:nvContentPartPr>
            <p14:xfrm>
              <a:off x="3333750" y="3060700"/>
              <a:ext cx="365125" cy="4635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4"/>
            </p:blipFill>
            <p:spPr>
              <a:xfrm>
                <a:off x="3333750" y="3060700"/>
                <a:ext cx="3651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7" name="墨迹 96"/>
              <p14:cNvContentPartPr/>
              <p14:nvPr/>
            </p14:nvContentPartPr>
            <p14:xfrm>
              <a:off x="7816850" y="4924425"/>
              <a:ext cx="149225" cy="698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66"/>
            </p:blipFill>
            <p:spPr>
              <a:xfrm>
                <a:off x="7816850" y="4924425"/>
                <a:ext cx="1492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8" name="墨迹 97"/>
              <p14:cNvContentPartPr/>
              <p14:nvPr/>
            </p14:nvContentPartPr>
            <p14:xfrm>
              <a:off x="7874000" y="5013325"/>
              <a:ext cx="6350" cy="36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38"/>
            </p:blipFill>
            <p:spPr>
              <a:xfrm>
                <a:off x="7874000" y="5013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9" name="墨迹 98"/>
              <p14:cNvContentPartPr/>
              <p14:nvPr/>
            </p14:nvContentPartPr>
            <p14:xfrm>
              <a:off x="7918450" y="4822825"/>
              <a:ext cx="107950" cy="2730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69"/>
            </p:blipFill>
            <p:spPr>
              <a:xfrm>
                <a:off x="7918450" y="4822825"/>
                <a:ext cx="107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100" name="墨迹 99"/>
              <p14:cNvContentPartPr/>
              <p14:nvPr/>
            </p14:nvContentPartPr>
            <p14:xfrm>
              <a:off x="7854950" y="4991100"/>
              <a:ext cx="117475" cy="920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1"/>
            </p:blipFill>
            <p:spPr>
              <a:xfrm>
                <a:off x="7854950" y="4991100"/>
                <a:ext cx="1174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101" name="墨迹 100"/>
              <p14:cNvContentPartPr/>
              <p14:nvPr/>
            </p14:nvContentPartPr>
            <p14:xfrm>
              <a:off x="7931150" y="5111750"/>
              <a:ext cx="155575" cy="11398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3"/>
            </p:blipFill>
            <p:spPr>
              <a:xfrm>
                <a:off x="7931150" y="5111750"/>
                <a:ext cx="155575" cy="1139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02" name="墨迹 101"/>
              <p14:cNvContentPartPr/>
              <p14:nvPr/>
            </p14:nvContentPartPr>
            <p14:xfrm>
              <a:off x="8102600" y="6181725"/>
              <a:ext cx="85725" cy="2349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5"/>
            </p:blipFill>
            <p:spPr>
              <a:xfrm>
                <a:off x="8102600" y="6181725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3" name="墨迹 102"/>
              <p14:cNvContentPartPr/>
              <p14:nvPr/>
            </p14:nvContentPartPr>
            <p14:xfrm>
              <a:off x="8131175" y="6226175"/>
              <a:ext cx="101600" cy="15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77"/>
            </p:blipFill>
            <p:spPr>
              <a:xfrm>
                <a:off x="8131175" y="6226175"/>
                <a:ext cx="1016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4" name="墨迹 103"/>
              <p14:cNvContentPartPr/>
              <p14:nvPr/>
            </p14:nvContentPartPr>
            <p14:xfrm>
              <a:off x="8305800" y="6305550"/>
              <a:ext cx="6350" cy="952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79"/>
            </p:blipFill>
            <p:spPr>
              <a:xfrm>
                <a:off x="8305800" y="6305550"/>
                <a:ext cx="63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5" name="墨迹 104"/>
              <p14:cNvContentPartPr/>
              <p14:nvPr/>
            </p14:nvContentPartPr>
            <p14:xfrm>
              <a:off x="8375650" y="6134100"/>
              <a:ext cx="88900" cy="2413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1"/>
            </p:blipFill>
            <p:spPr>
              <a:xfrm>
                <a:off x="8375650" y="6134100"/>
                <a:ext cx="88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6" name="墨迹 105"/>
              <p14:cNvContentPartPr/>
              <p14:nvPr/>
            </p14:nvContentPartPr>
            <p14:xfrm>
              <a:off x="8556625" y="6203950"/>
              <a:ext cx="203200" cy="476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3"/>
            </p:blipFill>
            <p:spPr>
              <a:xfrm>
                <a:off x="8556625" y="6203950"/>
                <a:ext cx="2032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7" name="墨迹 106"/>
              <p14:cNvContentPartPr/>
              <p14:nvPr/>
            </p14:nvContentPartPr>
            <p14:xfrm>
              <a:off x="8861425" y="6105525"/>
              <a:ext cx="82550" cy="1968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5"/>
            </p:blipFill>
            <p:spPr>
              <a:xfrm>
                <a:off x="8861425" y="6105525"/>
                <a:ext cx="82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8" name="墨迹 107"/>
              <p14:cNvContentPartPr/>
              <p14:nvPr/>
            </p14:nvContentPartPr>
            <p14:xfrm>
              <a:off x="8963025" y="6188075"/>
              <a:ext cx="149225" cy="1238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87"/>
            </p:blipFill>
            <p:spPr>
              <a:xfrm>
                <a:off x="8963025" y="6188075"/>
                <a:ext cx="1492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9" name="墨迹 108"/>
              <p14:cNvContentPartPr/>
              <p14:nvPr/>
            </p14:nvContentPartPr>
            <p14:xfrm>
              <a:off x="9032875" y="6188075"/>
              <a:ext cx="15875" cy="2063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89"/>
            </p:blipFill>
            <p:spPr>
              <a:xfrm>
                <a:off x="9032875" y="6188075"/>
                <a:ext cx="15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10" name="墨迹 109"/>
              <p14:cNvContentPartPr/>
              <p14:nvPr/>
            </p14:nvContentPartPr>
            <p14:xfrm>
              <a:off x="8308975" y="5070475"/>
              <a:ext cx="196850" cy="1968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1"/>
            </p:blipFill>
            <p:spPr>
              <a:xfrm>
                <a:off x="8308975" y="5070475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11" name="墨迹 110"/>
              <p14:cNvContentPartPr/>
              <p14:nvPr/>
            </p14:nvContentPartPr>
            <p14:xfrm>
              <a:off x="8277225" y="4664075"/>
              <a:ext cx="139700" cy="260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3"/>
            </p:blipFill>
            <p:spPr>
              <a:xfrm>
                <a:off x="8277225" y="4664075"/>
                <a:ext cx="139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2" name="墨迹 111"/>
              <p14:cNvContentPartPr/>
              <p14:nvPr/>
            </p14:nvContentPartPr>
            <p14:xfrm>
              <a:off x="8302625" y="4711700"/>
              <a:ext cx="152400" cy="95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5"/>
            </p:blipFill>
            <p:spPr>
              <a:xfrm>
                <a:off x="8302625" y="471170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3" name="墨迹 112"/>
              <p14:cNvContentPartPr/>
              <p14:nvPr/>
            </p14:nvContentPartPr>
            <p14:xfrm>
              <a:off x="8248650" y="4298950"/>
              <a:ext cx="177800" cy="2063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97"/>
            </p:blipFill>
            <p:spPr>
              <a:xfrm>
                <a:off x="8248650" y="4298950"/>
                <a:ext cx="1778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4" name="墨迹 113"/>
              <p14:cNvContentPartPr/>
              <p14:nvPr/>
            </p14:nvContentPartPr>
            <p14:xfrm>
              <a:off x="8343900" y="4321175"/>
              <a:ext cx="25400" cy="2540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99"/>
            </p:blipFill>
            <p:spPr>
              <a:xfrm>
                <a:off x="8343900" y="4321175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5" name="墨迹 114"/>
              <p14:cNvContentPartPr/>
              <p14:nvPr/>
            </p14:nvContentPartPr>
            <p14:xfrm>
              <a:off x="9572625" y="5026025"/>
              <a:ext cx="136525" cy="1968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1"/>
            </p:blipFill>
            <p:spPr>
              <a:xfrm>
                <a:off x="9572625" y="5026025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6" name="墨迹 115"/>
              <p14:cNvContentPartPr/>
              <p14:nvPr/>
            </p14:nvContentPartPr>
            <p14:xfrm>
              <a:off x="9588500" y="5013325"/>
              <a:ext cx="88900" cy="222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3"/>
            </p:blipFill>
            <p:spPr>
              <a:xfrm>
                <a:off x="9588500" y="5013325"/>
                <a:ext cx="88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7" name="墨迹 116"/>
              <p14:cNvContentPartPr/>
              <p14:nvPr/>
            </p14:nvContentPartPr>
            <p14:xfrm>
              <a:off x="9588500" y="5057775"/>
              <a:ext cx="101600" cy="349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05"/>
            </p:blipFill>
            <p:spPr>
              <a:xfrm>
                <a:off x="9588500" y="5057775"/>
                <a:ext cx="1016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8" name="墨迹 117"/>
              <p14:cNvContentPartPr/>
              <p14:nvPr/>
            </p14:nvContentPartPr>
            <p14:xfrm>
              <a:off x="9477375" y="4689475"/>
              <a:ext cx="117475" cy="1873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07"/>
            </p:blipFill>
            <p:spPr>
              <a:xfrm>
                <a:off x="9477375" y="4689475"/>
                <a:ext cx="1174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9" name="墨迹 118"/>
              <p14:cNvContentPartPr/>
              <p14:nvPr/>
            </p14:nvContentPartPr>
            <p14:xfrm>
              <a:off x="9496425" y="4206875"/>
              <a:ext cx="120650" cy="2952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09"/>
            </p:blipFill>
            <p:spPr>
              <a:xfrm>
                <a:off x="9496425" y="4206875"/>
                <a:ext cx="120650" cy="2952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10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10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1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10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5843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5844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5845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46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47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5848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49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0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5851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2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3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5854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5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6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5857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8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9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5860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61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2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5863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4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5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5866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7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8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5869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0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1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5872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3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4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5875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6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7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5878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9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0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5881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2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3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5884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5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6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5887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88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9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5890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1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2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5893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4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5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5896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97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8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5899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0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1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5902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3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4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5905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06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7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5908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9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0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5911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2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3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914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15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6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917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8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9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920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21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2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923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4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5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926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7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8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929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0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1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932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3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4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935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36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7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938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9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0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941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42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3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944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5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6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947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8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9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950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1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2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953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4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5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956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57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8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959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0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1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962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3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4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965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6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7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968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9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0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971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2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3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974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5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6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977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78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9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980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1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2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983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4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5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986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87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8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989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90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1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992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3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4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995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6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7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998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9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0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6001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2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3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6004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5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6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6007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8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9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6010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011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2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6013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4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5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6016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7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6018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2280" y="6248400"/>
            <a:ext cx="2540000" cy="457200"/>
          </a:xfrm>
        </p:spPr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1"/>
            </p:custDataLst>
          </p:nvPr>
        </p:nvGraphicFramePr>
        <p:xfrm>
          <a:off x="9086215" y="1357630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,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sym typeface="+mn-ea"/>
                        </a:rPr>
                        <a:t>b</a:t>
                      </a: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7938770" y="1357630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3"/>
            </p:custDataLst>
          </p:nvPr>
        </p:nvGraphicFramePr>
        <p:xfrm>
          <a:off x="6720205" y="1366520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720205" y="3195320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38770" y="3246755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85580" y="3249930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29" name="表格 28"/>
          <p:cNvGraphicFramePr/>
          <p:nvPr>
            <p:custDataLst>
              <p:tags r:id="rId4"/>
            </p:custDataLst>
          </p:nvPr>
        </p:nvGraphicFramePr>
        <p:xfrm>
          <a:off x="10429240" y="3858895"/>
          <a:ext cx="747395" cy="178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0" name="表格 29"/>
          <p:cNvGraphicFramePr/>
          <p:nvPr>
            <p:custDataLst>
              <p:tags r:id="rId5"/>
            </p:custDataLst>
          </p:nvPr>
        </p:nvGraphicFramePr>
        <p:xfrm>
          <a:off x="9281795" y="3858895"/>
          <a:ext cx="747395" cy="17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0" marB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#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>
            <p:custDataLst>
              <p:tags r:id="rId6"/>
            </p:custDataLst>
          </p:nvPr>
        </p:nvGraphicFramePr>
        <p:xfrm>
          <a:off x="8063230" y="3867785"/>
          <a:ext cx="7473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8063230" y="5696585"/>
            <a:ext cx="86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States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281795" y="5748020"/>
            <a:ext cx="997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Parsing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428605" y="5751195"/>
            <a:ext cx="940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Input stack</a:t>
            </a:r>
            <a:endParaRPr lang="en-US" altLang="zh-CN" sz="1400" b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6981825" y="2559050"/>
              <a:ext cx="260350" cy="2032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6981825" y="2559050"/>
                <a:ext cx="260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6988175" y="2670175"/>
              <a:ext cx="146050" cy="22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6988175" y="2670175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6969125" y="2149475"/>
              <a:ext cx="104775" cy="292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6969125" y="2149475"/>
                <a:ext cx="1047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6997700" y="2171700"/>
              <a:ext cx="133350" cy="22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6997700" y="2171700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6985000" y="1755775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6985000" y="1755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6940550" y="1755775"/>
              <a:ext cx="187325" cy="165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6940550" y="1755775"/>
                <a:ext cx="187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7045325" y="1765300"/>
              <a:ext cx="12700" cy="2190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7045325" y="1765300"/>
                <a:ext cx="12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8251825" y="2422525"/>
              <a:ext cx="263525" cy="263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8251825" y="2422525"/>
                <a:ext cx="2635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8283575" y="2460625"/>
              <a:ext cx="184150" cy="25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8283575" y="2460625"/>
                <a:ext cx="184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8289925" y="2530475"/>
              <a:ext cx="174625" cy="57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8289925" y="2530475"/>
                <a:ext cx="1746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8185150" y="2222500"/>
              <a:ext cx="111125" cy="114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8185150" y="2222500"/>
                <a:ext cx="1111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8175625" y="1749425"/>
              <a:ext cx="146050" cy="231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8175625" y="1749425"/>
                <a:ext cx="146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9302750" y="2168525"/>
              <a:ext cx="241300" cy="476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9302750" y="2168525"/>
                <a:ext cx="2413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7146925" y="1949450"/>
              <a:ext cx="12700" cy="603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7146925" y="1949450"/>
                <a:ext cx="127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7273925" y="1790700"/>
              <a:ext cx="12700" cy="1936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7273925" y="1790700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7296150" y="1774825"/>
              <a:ext cx="57150" cy="2190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7296150" y="1774825"/>
                <a:ext cx="571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7242175" y="1800225"/>
              <a:ext cx="139700" cy="19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7242175" y="180022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7210425" y="1920875"/>
              <a:ext cx="149225" cy="6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7210425" y="192087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5" name="墨迹 34"/>
              <p14:cNvContentPartPr/>
              <p14:nvPr/>
            </p14:nvContentPartPr>
            <p14:xfrm>
              <a:off x="4292600" y="4292600"/>
              <a:ext cx="200025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4"/>
            </p:blipFill>
            <p:spPr>
              <a:xfrm>
                <a:off x="4292600" y="4292600"/>
                <a:ext cx="2000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6" name="墨迹 35"/>
              <p14:cNvContentPartPr/>
              <p14:nvPr/>
            </p14:nvContentPartPr>
            <p14:xfrm>
              <a:off x="4371975" y="4311650"/>
              <a:ext cx="31750" cy="381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6"/>
            </p:blipFill>
            <p:spPr>
              <a:xfrm>
                <a:off x="4371975" y="4311650"/>
                <a:ext cx="317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7" name="墨迹 36"/>
              <p14:cNvContentPartPr/>
              <p14:nvPr/>
            </p14:nvContentPartPr>
            <p14:xfrm>
              <a:off x="4470400" y="4591050"/>
              <a:ext cx="38100" cy="1492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8"/>
            </p:blipFill>
            <p:spPr>
              <a:xfrm>
                <a:off x="4470400" y="4591050"/>
                <a:ext cx="381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8" name="墨迹 37"/>
              <p14:cNvContentPartPr/>
              <p14:nvPr/>
            </p14:nvContentPartPr>
            <p14:xfrm>
              <a:off x="4625975" y="4333875"/>
              <a:ext cx="31750" cy="330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0"/>
            </p:blipFill>
            <p:spPr>
              <a:xfrm>
                <a:off x="4625975" y="4333875"/>
                <a:ext cx="31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9" name="墨迹 38"/>
              <p14:cNvContentPartPr/>
              <p14:nvPr/>
            </p14:nvContentPartPr>
            <p14:xfrm>
              <a:off x="4702175" y="4308475"/>
              <a:ext cx="25400" cy="3746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2"/>
            </p:blipFill>
            <p:spPr>
              <a:xfrm>
                <a:off x="4702175" y="4308475"/>
                <a:ext cx="254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0" name="墨迹 39"/>
              <p14:cNvContentPartPr/>
              <p14:nvPr/>
            </p14:nvContentPartPr>
            <p14:xfrm>
              <a:off x="4581525" y="4356100"/>
              <a:ext cx="158750" cy="31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4"/>
            </p:blipFill>
            <p:spPr>
              <a:xfrm>
                <a:off x="4581525" y="4356100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1" name="墨迹 40"/>
              <p14:cNvContentPartPr/>
              <p14:nvPr/>
            </p14:nvContentPartPr>
            <p14:xfrm>
              <a:off x="4578350" y="4445000"/>
              <a:ext cx="200025" cy="50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6"/>
            </p:blipFill>
            <p:spPr>
              <a:xfrm>
                <a:off x="4578350" y="4445000"/>
                <a:ext cx="200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2" name="墨迹 41"/>
              <p14:cNvContentPartPr/>
              <p14:nvPr/>
            </p14:nvContentPartPr>
            <p14:xfrm>
              <a:off x="4022725" y="4972050"/>
              <a:ext cx="231775" cy="539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8"/>
            </p:blipFill>
            <p:spPr>
              <a:xfrm>
                <a:off x="4022725" y="4972050"/>
                <a:ext cx="231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3" name="墨迹 42"/>
              <p14:cNvContentPartPr/>
              <p14:nvPr/>
            </p14:nvContentPartPr>
            <p14:xfrm>
              <a:off x="4022725" y="5048250"/>
              <a:ext cx="228600" cy="22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0"/>
            </p:blipFill>
            <p:spPr>
              <a:xfrm>
                <a:off x="4022725" y="5048250"/>
                <a:ext cx="2286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4" name="墨迹 43"/>
              <p14:cNvContentPartPr/>
              <p14:nvPr/>
            </p14:nvContentPartPr>
            <p14:xfrm>
              <a:off x="4133850" y="4813300"/>
              <a:ext cx="238125" cy="4413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2"/>
            </p:blipFill>
            <p:spPr>
              <a:xfrm>
                <a:off x="4133850" y="4813300"/>
                <a:ext cx="238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5" name="墨迹 44"/>
              <p14:cNvContentPartPr/>
              <p14:nvPr/>
            </p14:nvContentPartPr>
            <p14:xfrm>
              <a:off x="1955800" y="6248400"/>
              <a:ext cx="1355725" cy="177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4"/>
            </p:blipFill>
            <p:spPr>
              <a:xfrm>
                <a:off x="1955800" y="6248400"/>
                <a:ext cx="1355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6" name="墨迹 45"/>
              <p14:cNvContentPartPr/>
              <p14:nvPr/>
            </p14:nvContentPartPr>
            <p14:xfrm>
              <a:off x="4460875" y="4864100"/>
              <a:ext cx="190500" cy="3270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6"/>
            </p:blipFill>
            <p:spPr>
              <a:xfrm>
                <a:off x="4460875" y="4864100"/>
                <a:ext cx="190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7" name="墨迹 46"/>
              <p14:cNvContentPartPr/>
              <p14:nvPr/>
            </p14:nvContentPartPr>
            <p14:xfrm>
              <a:off x="7515225" y="1098550"/>
              <a:ext cx="2670175" cy="765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8"/>
            </p:blipFill>
            <p:spPr>
              <a:xfrm>
                <a:off x="7515225" y="1098550"/>
                <a:ext cx="2670175" cy="765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8" name="墨迹 47"/>
              <p14:cNvContentPartPr/>
              <p14:nvPr/>
            </p14:nvContentPartPr>
            <p14:xfrm>
              <a:off x="8664575" y="1905000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0"/>
            </p:blipFill>
            <p:spPr>
              <a:xfrm>
                <a:off x="8664575" y="1905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9" name="墨迹 48"/>
              <p14:cNvContentPartPr/>
              <p14:nvPr/>
            </p14:nvContentPartPr>
            <p14:xfrm>
              <a:off x="8667750" y="1263650"/>
              <a:ext cx="1466850" cy="641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2"/>
            </p:blipFill>
            <p:spPr>
              <a:xfrm>
                <a:off x="8667750" y="1263650"/>
                <a:ext cx="14668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50" name="墨迹 49"/>
              <p14:cNvContentPartPr/>
              <p14:nvPr/>
            </p14:nvContentPartPr>
            <p14:xfrm>
              <a:off x="10179050" y="1352550"/>
              <a:ext cx="266700" cy="314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74"/>
            </p:blipFill>
            <p:spPr>
              <a:xfrm>
                <a:off x="10179050" y="1352550"/>
                <a:ext cx="2667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51" name="墨迹 50"/>
              <p14:cNvContentPartPr/>
              <p14:nvPr/>
            </p14:nvContentPartPr>
            <p14:xfrm>
              <a:off x="10258425" y="1450975"/>
              <a:ext cx="120650" cy="1111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6"/>
            </p:blipFill>
            <p:spPr>
              <a:xfrm>
                <a:off x="10258425" y="1450975"/>
                <a:ext cx="1206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2" name="墨迹 51"/>
              <p14:cNvContentPartPr/>
              <p14:nvPr/>
            </p14:nvContentPartPr>
            <p14:xfrm>
              <a:off x="10274300" y="1406525"/>
              <a:ext cx="92075" cy="2254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78"/>
            </p:blipFill>
            <p:spPr>
              <a:xfrm>
                <a:off x="10274300" y="1406525"/>
                <a:ext cx="920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3" name="墨迹 52"/>
              <p14:cNvContentPartPr/>
              <p14:nvPr/>
            </p14:nvContentPartPr>
            <p14:xfrm>
              <a:off x="10318750" y="1466850"/>
              <a:ext cx="34925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0"/>
            </p:blipFill>
            <p:spPr>
              <a:xfrm>
                <a:off x="10318750" y="1466850"/>
                <a:ext cx="34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4" name="墨迹 53"/>
              <p14:cNvContentPartPr/>
              <p14:nvPr/>
            </p14:nvContentPartPr>
            <p14:xfrm>
              <a:off x="10544175" y="1431925"/>
              <a:ext cx="152400" cy="1809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2"/>
            </p:blipFill>
            <p:spPr>
              <a:xfrm>
                <a:off x="10544175" y="1431925"/>
                <a:ext cx="152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5" name="墨迹 54"/>
              <p14:cNvContentPartPr/>
              <p14:nvPr/>
            </p14:nvContentPartPr>
            <p14:xfrm>
              <a:off x="10598150" y="1463675"/>
              <a:ext cx="60325" cy="2222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4"/>
            </p:blipFill>
            <p:spPr>
              <a:xfrm>
                <a:off x="10598150" y="1463675"/>
                <a:ext cx="603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6" name="墨迹 55"/>
              <p14:cNvContentPartPr/>
              <p14:nvPr/>
            </p14:nvContentPartPr>
            <p14:xfrm>
              <a:off x="10772775" y="1641475"/>
              <a:ext cx="34925" cy="1301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6"/>
            </p:blipFill>
            <p:spPr>
              <a:xfrm>
                <a:off x="10772775" y="1641475"/>
                <a:ext cx="349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7" name="墨迹 56"/>
              <p14:cNvContentPartPr/>
              <p14:nvPr/>
            </p14:nvContentPartPr>
            <p14:xfrm>
              <a:off x="10931525" y="1346200"/>
              <a:ext cx="82550" cy="400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88"/>
            </p:blipFill>
            <p:spPr>
              <a:xfrm>
                <a:off x="10931525" y="1346200"/>
                <a:ext cx="825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8" name="墨迹 57"/>
              <p14:cNvContentPartPr/>
              <p14:nvPr/>
            </p14:nvContentPartPr>
            <p14:xfrm>
              <a:off x="11131550" y="1400175"/>
              <a:ext cx="120650" cy="3937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0"/>
            </p:blipFill>
            <p:spPr>
              <a:xfrm>
                <a:off x="11131550" y="1400175"/>
                <a:ext cx="1206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9" name="墨迹 58"/>
              <p14:cNvContentPartPr/>
              <p14:nvPr/>
            </p14:nvContentPartPr>
            <p14:xfrm>
              <a:off x="11363325" y="1327150"/>
              <a:ext cx="12700" cy="1206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2"/>
            </p:blipFill>
            <p:spPr>
              <a:xfrm>
                <a:off x="11363325" y="1327150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60" name="墨迹 59"/>
              <p14:cNvContentPartPr/>
              <p14:nvPr/>
            </p14:nvContentPartPr>
            <p14:xfrm>
              <a:off x="11382375" y="1339850"/>
              <a:ext cx="63500" cy="1143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4"/>
            </p:blipFill>
            <p:spPr>
              <a:xfrm>
                <a:off x="11382375" y="1339850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61" name="墨迹 60"/>
              <p14:cNvContentPartPr/>
              <p14:nvPr/>
            </p14:nvContentPartPr>
            <p14:xfrm>
              <a:off x="11264900" y="1447800"/>
              <a:ext cx="171450" cy="273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96"/>
            </p:blipFill>
            <p:spPr>
              <a:xfrm>
                <a:off x="11264900" y="1447800"/>
                <a:ext cx="1714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62" name="墨迹 61"/>
              <p14:cNvContentPartPr/>
              <p14:nvPr/>
            </p14:nvContentPartPr>
            <p14:xfrm>
              <a:off x="11356975" y="1555750"/>
              <a:ext cx="19050" cy="276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98"/>
            </p:blipFill>
            <p:spPr>
              <a:xfrm>
                <a:off x="11356975" y="1555750"/>
                <a:ext cx="190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63" name="墨迹 62"/>
              <p14:cNvContentPartPr/>
              <p14:nvPr/>
            </p14:nvContentPartPr>
            <p14:xfrm>
              <a:off x="11541125" y="1454150"/>
              <a:ext cx="34925" cy="1873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0"/>
            </p:blipFill>
            <p:spPr>
              <a:xfrm>
                <a:off x="11541125" y="1454150"/>
                <a:ext cx="34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64" name="墨迹 63"/>
              <p14:cNvContentPartPr/>
              <p14:nvPr/>
            </p14:nvContentPartPr>
            <p14:xfrm>
              <a:off x="11490325" y="1489075"/>
              <a:ext cx="155575" cy="3270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2"/>
            </p:blipFill>
            <p:spPr>
              <a:xfrm>
                <a:off x="11490325" y="1489075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5" name="墨迹 64"/>
              <p14:cNvContentPartPr/>
              <p14:nvPr/>
            </p14:nvContentPartPr>
            <p14:xfrm>
              <a:off x="10182225" y="1936750"/>
              <a:ext cx="447675" cy="781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4"/>
            </p:blipFill>
            <p:spPr>
              <a:xfrm>
                <a:off x="10182225" y="1936750"/>
                <a:ext cx="447675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6" name="墨迹 65"/>
              <p14:cNvContentPartPr/>
              <p14:nvPr/>
            </p14:nvContentPartPr>
            <p14:xfrm>
              <a:off x="10312400" y="2692400"/>
              <a:ext cx="95250" cy="2095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06"/>
            </p:blipFill>
            <p:spPr>
              <a:xfrm>
                <a:off x="10312400" y="2692400"/>
                <a:ext cx="95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7" name="墨迹 66"/>
              <p14:cNvContentPartPr/>
              <p14:nvPr/>
            </p14:nvContentPartPr>
            <p14:xfrm>
              <a:off x="10299700" y="2559050"/>
              <a:ext cx="98425" cy="889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08"/>
            </p:blipFill>
            <p:spPr>
              <a:xfrm>
                <a:off x="10299700" y="2559050"/>
                <a:ext cx="98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8" name="墨迹 67"/>
              <p14:cNvContentPartPr/>
              <p14:nvPr/>
            </p14:nvContentPartPr>
            <p14:xfrm>
              <a:off x="10277475" y="2333625"/>
              <a:ext cx="114300" cy="168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0"/>
            </p:blipFill>
            <p:spPr>
              <a:xfrm>
                <a:off x="10277475" y="2333625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9" name="墨迹 68"/>
              <p14:cNvContentPartPr/>
              <p14:nvPr/>
            </p14:nvContentPartPr>
            <p14:xfrm>
              <a:off x="10366375" y="2330450"/>
              <a:ext cx="101600" cy="158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2"/>
            </p:blipFill>
            <p:spPr>
              <a:xfrm>
                <a:off x="10366375" y="2330450"/>
                <a:ext cx="1016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70" name="墨迹 69"/>
              <p14:cNvContentPartPr/>
              <p14:nvPr/>
            </p14:nvContentPartPr>
            <p14:xfrm>
              <a:off x="10185400" y="2584450"/>
              <a:ext cx="403225" cy="4508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4"/>
            </p:blipFill>
            <p:spPr>
              <a:xfrm>
                <a:off x="10185400" y="2584450"/>
                <a:ext cx="4032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71" name="墨迹 70"/>
              <p14:cNvContentPartPr/>
              <p14:nvPr/>
            </p14:nvContentPartPr>
            <p14:xfrm>
              <a:off x="10239375" y="2508250"/>
              <a:ext cx="323850" cy="50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16"/>
            </p:blipFill>
            <p:spPr>
              <a:xfrm>
                <a:off x="10239375" y="2508250"/>
                <a:ext cx="323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72" name="墨迹 71"/>
              <p14:cNvContentPartPr/>
              <p14:nvPr/>
            </p14:nvContentPartPr>
            <p14:xfrm>
              <a:off x="10763250" y="1914525"/>
              <a:ext cx="466725" cy="1127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18"/>
            </p:blipFill>
            <p:spPr>
              <a:xfrm>
                <a:off x="10763250" y="1914525"/>
                <a:ext cx="466725" cy="1127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73" name="墨迹 72"/>
              <p14:cNvContentPartPr/>
              <p14:nvPr/>
            </p14:nvContentPartPr>
            <p14:xfrm>
              <a:off x="10890250" y="2803525"/>
              <a:ext cx="15875" cy="203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0"/>
            </p:blipFill>
            <p:spPr>
              <a:xfrm>
                <a:off x="10890250" y="2803525"/>
                <a:ext cx="15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74" name="墨迹 73"/>
              <p14:cNvContentPartPr/>
              <p14:nvPr/>
            </p14:nvContentPartPr>
            <p14:xfrm>
              <a:off x="10928350" y="2765425"/>
              <a:ext cx="79375" cy="2508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2"/>
            </p:blipFill>
            <p:spPr>
              <a:xfrm>
                <a:off x="10928350" y="2765425"/>
                <a:ext cx="793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5" name="墨迹 74"/>
              <p14:cNvContentPartPr/>
              <p14:nvPr/>
            </p14:nvContentPartPr>
            <p14:xfrm>
              <a:off x="10829925" y="2809875"/>
              <a:ext cx="174625" cy="25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4"/>
            </p:blipFill>
            <p:spPr>
              <a:xfrm>
                <a:off x="10829925" y="2809875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6" name="墨迹 75"/>
              <p14:cNvContentPartPr/>
              <p14:nvPr/>
            </p14:nvContentPartPr>
            <p14:xfrm>
              <a:off x="10826750" y="2813050"/>
              <a:ext cx="187325" cy="889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26"/>
            </p:blipFill>
            <p:spPr>
              <a:xfrm>
                <a:off x="10826750" y="2813050"/>
                <a:ext cx="1873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7" name="墨迹 76"/>
              <p14:cNvContentPartPr/>
              <p14:nvPr/>
            </p14:nvContentPartPr>
            <p14:xfrm>
              <a:off x="10775950" y="2511425"/>
              <a:ext cx="374650" cy="1047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28"/>
            </p:blipFill>
            <p:spPr>
              <a:xfrm>
                <a:off x="10775950" y="2511425"/>
                <a:ext cx="3746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8" name="墨迹 77"/>
              <p14:cNvContentPartPr/>
              <p14:nvPr/>
            </p14:nvContentPartPr>
            <p14:xfrm>
              <a:off x="10795000" y="2708275"/>
              <a:ext cx="311150" cy="698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0"/>
            </p:blipFill>
            <p:spPr>
              <a:xfrm>
                <a:off x="10795000" y="2708275"/>
                <a:ext cx="311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9" name="墨迹 78"/>
              <p14:cNvContentPartPr/>
              <p14:nvPr/>
            </p14:nvContentPartPr>
            <p14:xfrm>
              <a:off x="10896600" y="2619375"/>
              <a:ext cx="114300" cy="920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2"/>
            </p:blipFill>
            <p:spPr>
              <a:xfrm>
                <a:off x="10896600" y="2619375"/>
                <a:ext cx="1143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80" name="墨迹 79"/>
              <p14:cNvContentPartPr/>
              <p14:nvPr/>
            </p14:nvContentPartPr>
            <p14:xfrm>
              <a:off x="10922000" y="2613025"/>
              <a:ext cx="95250" cy="127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4"/>
            </p:blipFill>
            <p:spPr>
              <a:xfrm>
                <a:off x="10922000" y="2613025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81" name="墨迹 80"/>
              <p14:cNvContentPartPr/>
              <p14:nvPr/>
            </p14:nvContentPartPr>
            <p14:xfrm>
              <a:off x="10925175" y="2651125"/>
              <a:ext cx="95250" cy="19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6"/>
            </p:blipFill>
            <p:spPr>
              <a:xfrm>
                <a:off x="10925175" y="2651125"/>
                <a:ext cx="952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82" name="墨迹 81"/>
              <p14:cNvContentPartPr/>
              <p14:nvPr/>
            </p14:nvContentPartPr>
            <p14:xfrm>
              <a:off x="10906125" y="2336800"/>
              <a:ext cx="88900" cy="2000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38"/>
            </p:blipFill>
            <p:spPr>
              <a:xfrm>
                <a:off x="10906125" y="2336800"/>
                <a:ext cx="889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83" name="墨迹 82"/>
              <p14:cNvContentPartPr/>
              <p14:nvPr/>
            </p14:nvContentPartPr>
            <p14:xfrm>
              <a:off x="10896600" y="2298700"/>
              <a:ext cx="295275" cy="28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0"/>
            </p:blipFill>
            <p:spPr>
              <a:xfrm>
                <a:off x="10896600" y="2298700"/>
                <a:ext cx="295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4" name="墨迹 83"/>
              <p14:cNvContentPartPr/>
              <p14:nvPr/>
            </p14:nvContentPartPr>
            <p14:xfrm>
              <a:off x="10334625" y="2270125"/>
              <a:ext cx="342900" cy="254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2"/>
            </p:blipFill>
            <p:spPr>
              <a:xfrm>
                <a:off x="10334625" y="2270125"/>
                <a:ext cx="342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5" name="墨迹 84"/>
              <p14:cNvContentPartPr/>
              <p14:nvPr/>
            </p14:nvContentPartPr>
            <p14:xfrm>
              <a:off x="11277600" y="1965325"/>
              <a:ext cx="571500" cy="12128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4"/>
            </p:blipFill>
            <p:spPr>
              <a:xfrm>
                <a:off x="11277600" y="1965325"/>
                <a:ext cx="571500" cy="1212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6" name="墨迹 85"/>
              <p14:cNvContentPartPr/>
              <p14:nvPr/>
            </p14:nvContentPartPr>
            <p14:xfrm>
              <a:off x="11372850" y="2828925"/>
              <a:ext cx="374650" cy="412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46"/>
            </p:blipFill>
            <p:spPr>
              <a:xfrm>
                <a:off x="11372850" y="2828925"/>
                <a:ext cx="3746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7" name="墨迹 86"/>
              <p14:cNvContentPartPr/>
              <p14:nvPr/>
            </p14:nvContentPartPr>
            <p14:xfrm>
              <a:off x="11436350" y="2924175"/>
              <a:ext cx="9525" cy="2063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48"/>
            </p:blipFill>
            <p:spPr>
              <a:xfrm>
                <a:off x="11436350" y="2924175"/>
                <a:ext cx="9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8" name="墨迹 87"/>
              <p14:cNvContentPartPr/>
              <p14:nvPr/>
            </p14:nvContentPartPr>
            <p14:xfrm>
              <a:off x="11474450" y="2851150"/>
              <a:ext cx="95250" cy="2540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0"/>
            </p:blipFill>
            <p:spPr>
              <a:xfrm>
                <a:off x="11474450" y="2851150"/>
                <a:ext cx="95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9" name="墨迹 88"/>
              <p14:cNvContentPartPr/>
              <p14:nvPr/>
            </p14:nvContentPartPr>
            <p14:xfrm>
              <a:off x="11369675" y="2914650"/>
              <a:ext cx="225425" cy="444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2"/>
            </p:blipFill>
            <p:spPr>
              <a:xfrm>
                <a:off x="11369675" y="2914650"/>
                <a:ext cx="225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90" name="墨迹 89"/>
              <p14:cNvContentPartPr/>
              <p14:nvPr/>
            </p14:nvContentPartPr>
            <p14:xfrm>
              <a:off x="11369675" y="2990850"/>
              <a:ext cx="187325" cy="25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4"/>
            </p:blipFill>
            <p:spPr>
              <a:xfrm>
                <a:off x="11369675" y="299085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91" name="墨迹 90"/>
              <p14:cNvContentPartPr/>
              <p14:nvPr/>
            </p14:nvContentPartPr>
            <p14:xfrm>
              <a:off x="9985375" y="3009900"/>
              <a:ext cx="200025" cy="307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6"/>
            </p:blipFill>
            <p:spPr>
              <a:xfrm>
                <a:off x="9985375" y="3009900"/>
                <a:ext cx="2000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92" name="墨迹 91"/>
              <p14:cNvContentPartPr/>
              <p14:nvPr/>
            </p14:nvContentPartPr>
            <p14:xfrm>
              <a:off x="10280650" y="3114675"/>
              <a:ext cx="111125" cy="209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58"/>
            </p:blipFill>
            <p:spPr>
              <a:xfrm>
                <a:off x="10280650" y="3114675"/>
                <a:ext cx="1111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93" name="墨迹 92"/>
              <p14:cNvContentPartPr/>
              <p14:nvPr/>
            </p14:nvContentPartPr>
            <p14:xfrm>
              <a:off x="10439400" y="3184525"/>
              <a:ext cx="107950" cy="9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0"/>
            </p:blipFill>
            <p:spPr>
              <a:xfrm>
                <a:off x="10439400" y="318452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4" name="墨迹 93"/>
              <p14:cNvContentPartPr/>
              <p14:nvPr/>
            </p14:nvContentPartPr>
            <p14:xfrm>
              <a:off x="10426700" y="3213100"/>
              <a:ext cx="117475" cy="444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2"/>
            </p:blipFill>
            <p:spPr>
              <a:xfrm>
                <a:off x="10426700" y="3213100"/>
                <a:ext cx="1174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5" name="墨迹 94"/>
              <p14:cNvContentPartPr/>
              <p14:nvPr/>
            </p14:nvContentPartPr>
            <p14:xfrm>
              <a:off x="10518775" y="3095625"/>
              <a:ext cx="98425" cy="2413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4"/>
            </p:blipFill>
            <p:spPr>
              <a:xfrm>
                <a:off x="10518775" y="3095625"/>
                <a:ext cx="984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6" name="墨迹 95"/>
              <p14:cNvContentPartPr/>
              <p14:nvPr/>
            </p14:nvContentPartPr>
            <p14:xfrm>
              <a:off x="10658475" y="3117850"/>
              <a:ext cx="79375" cy="2444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6"/>
            </p:blipFill>
            <p:spPr>
              <a:xfrm>
                <a:off x="10658475" y="3117850"/>
                <a:ext cx="793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7" name="墨迹 96"/>
              <p14:cNvContentPartPr/>
              <p14:nvPr/>
            </p14:nvContentPartPr>
            <p14:xfrm>
              <a:off x="10709275" y="3117850"/>
              <a:ext cx="76200" cy="285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68"/>
            </p:blipFill>
            <p:spPr>
              <a:xfrm>
                <a:off x="10709275" y="3117850"/>
                <a:ext cx="762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8" name="墨迹 97"/>
              <p14:cNvContentPartPr/>
              <p14:nvPr/>
            </p14:nvContentPartPr>
            <p14:xfrm>
              <a:off x="10699750" y="3165475"/>
              <a:ext cx="92075" cy="25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0"/>
            </p:blipFill>
            <p:spPr>
              <a:xfrm>
                <a:off x="10699750" y="3165475"/>
                <a:ext cx="920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9" name="墨迹 98"/>
              <p14:cNvContentPartPr/>
              <p14:nvPr/>
            </p14:nvContentPartPr>
            <p14:xfrm>
              <a:off x="10868025" y="3095625"/>
              <a:ext cx="66675" cy="984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2"/>
            </p:blipFill>
            <p:spPr>
              <a:xfrm>
                <a:off x="10868025" y="3095625"/>
                <a:ext cx="666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00" name="墨迹 99"/>
              <p14:cNvContentPartPr/>
              <p14:nvPr/>
            </p14:nvContentPartPr>
            <p14:xfrm>
              <a:off x="10918825" y="3187700"/>
              <a:ext cx="53975" cy="1873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4"/>
            </p:blipFill>
            <p:spPr>
              <a:xfrm>
                <a:off x="10918825" y="31877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01" name="墨迹 100"/>
              <p14:cNvContentPartPr/>
              <p14:nvPr/>
            </p14:nvContentPartPr>
            <p14:xfrm>
              <a:off x="10982325" y="3143250"/>
              <a:ext cx="117475" cy="2984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6"/>
            </p:blipFill>
            <p:spPr>
              <a:xfrm>
                <a:off x="10982325" y="3143250"/>
                <a:ext cx="1174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2" name="墨迹 101"/>
              <p14:cNvContentPartPr/>
              <p14:nvPr/>
            </p14:nvContentPartPr>
            <p14:xfrm>
              <a:off x="10845800" y="3197225"/>
              <a:ext cx="85725" cy="212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8"/>
            </p:blipFill>
            <p:spPr>
              <a:xfrm>
                <a:off x="10845800" y="3197225"/>
                <a:ext cx="857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03" name="墨迹 102"/>
              <p14:cNvContentPartPr/>
              <p14:nvPr/>
            </p14:nvContentPartPr>
            <p14:xfrm>
              <a:off x="11239500" y="3206750"/>
              <a:ext cx="63500" cy="1873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0"/>
            </p:blipFill>
            <p:spPr>
              <a:xfrm>
                <a:off x="11239500" y="3206750"/>
                <a:ext cx="63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04" name="墨迹 103"/>
              <p14:cNvContentPartPr/>
              <p14:nvPr/>
            </p14:nvContentPartPr>
            <p14:xfrm>
              <a:off x="11049000" y="3298825"/>
              <a:ext cx="190500" cy="1936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2"/>
            </p:blipFill>
            <p:spPr>
              <a:xfrm>
                <a:off x="11049000" y="3298825"/>
                <a:ext cx="190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5" name="墨迹 104"/>
              <p14:cNvContentPartPr/>
              <p14:nvPr/>
            </p14:nvContentPartPr>
            <p14:xfrm>
              <a:off x="5410200" y="4044950"/>
              <a:ext cx="647700" cy="12827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4"/>
            </p:blipFill>
            <p:spPr>
              <a:xfrm>
                <a:off x="5410200" y="4044950"/>
                <a:ext cx="647700" cy="128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6" name="墨迹 105"/>
              <p14:cNvContentPartPr/>
              <p14:nvPr/>
            </p14:nvContentPartPr>
            <p14:xfrm>
              <a:off x="5641975" y="5045075"/>
              <a:ext cx="92075" cy="2000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6"/>
            </p:blipFill>
            <p:spPr>
              <a:xfrm>
                <a:off x="5641975" y="5045075"/>
                <a:ext cx="920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7" name="墨迹 106"/>
              <p14:cNvContentPartPr/>
              <p14:nvPr/>
            </p14:nvContentPartPr>
            <p14:xfrm>
              <a:off x="5651500" y="4832350"/>
              <a:ext cx="120650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8"/>
            </p:blipFill>
            <p:spPr>
              <a:xfrm>
                <a:off x="5651500" y="48323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8" name="墨迹 107"/>
              <p14:cNvContentPartPr/>
              <p14:nvPr/>
            </p14:nvContentPartPr>
            <p14:xfrm>
              <a:off x="5686425" y="4533900"/>
              <a:ext cx="73025" cy="1936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0"/>
            </p:blipFill>
            <p:spPr>
              <a:xfrm>
                <a:off x="5686425" y="4533900"/>
                <a:ext cx="730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9" name="墨迹 108"/>
              <p14:cNvContentPartPr/>
              <p14:nvPr/>
            </p14:nvContentPartPr>
            <p14:xfrm>
              <a:off x="5699125" y="4527550"/>
              <a:ext cx="136525" cy="317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2"/>
            </p:blipFill>
            <p:spPr>
              <a:xfrm>
                <a:off x="5699125" y="4527550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10" name="墨迹 109"/>
              <p14:cNvContentPartPr/>
              <p14:nvPr/>
            </p14:nvContentPartPr>
            <p14:xfrm>
              <a:off x="6127750" y="3854450"/>
              <a:ext cx="431800" cy="14446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4"/>
            </p:blipFill>
            <p:spPr>
              <a:xfrm>
                <a:off x="6127750" y="3854450"/>
                <a:ext cx="431800" cy="144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11" name="墨迹 110"/>
              <p14:cNvContentPartPr/>
              <p14:nvPr/>
            </p14:nvContentPartPr>
            <p14:xfrm>
              <a:off x="6245225" y="5022850"/>
              <a:ext cx="12700" cy="2127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6"/>
            </p:blipFill>
            <p:spPr>
              <a:xfrm>
                <a:off x="6245225" y="5022850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12" name="墨迹 111"/>
              <p14:cNvContentPartPr/>
              <p14:nvPr/>
            </p14:nvContentPartPr>
            <p14:xfrm>
              <a:off x="6318250" y="4959350"/>
              <a:ext cx="44450" cy="2762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8"/>
            </p:blipFill>
            <p:spPr>
              <a:xfrm>
                <a:off x="6318250" y="4959350"/>
                <a:ext cx="444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13" name="墨迹 112"/>
              <p14:cNvContentPartPr/>
              <p14:nvPr/>
            </p14:nvContentPartPr>
            <p14:xfrm>
              <a:off x="6226175" y="5041900"/>
              <a:ext cx="165100" cy="317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0"/>
            </p:blipFill>
            <p:spPr>
              <a:xfrm>
                <a:off x="6226175" y="504190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14" name="墨迹 113"/>
              <p14:cNvContentPartPr/>
              <p14:nvPr/>
            </p14:nvContentPartPr>
            <p14:xfrm>
              <a:off x="6181725" y="5121275"/>
              <a:ext cx="6350" cy="36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70"/>
            </p:blipFill>
            <p:spPr>
              <a:xfrm>
                <a:off x="6181725" y="5121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5" name="墨迹 114"/>
              <p14:cNvContentPartPr/>
              <p14:nvPr/>
            </p14:nvContentPartPr>
            <p14:xfrm>
              <a:off x="6254750" y="4708525"/>
              <a:ext cx="111125" cy="2095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3"/>
            </p:blipFill>
            <p:spPr>
              <a:xfrm>
                <a:off x="6254750" y="4708525"/>
                <a:ext cx="1111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6" name="墨迹 115"/>
              <p14:cNvContentPartPr/>
              <p14:nvPr/>
            </p14:nvContentPartPr>
            <p14:xfrm>
              <a:off x="6245225" y="4673600"/>
              <a:ext cx="149225" cy="19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5"/>
            </p:blipFill>
            <p:spPr>
              <a:xfrm>
                <a:off x="6245225" y="4673600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7" name="墨迹 116"/>
              <p14:cNvContentPartPr/>
              <p14:nvPr/>
            </p14:nvContentPartPr>
            <p14:xfrm>
              <a:off x="6261100" y="4746625"/>
              <a:ext cx="152400" cy="349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07"/>
            </p:blipFill>
            <p:spPr>
              <a:xfrm>
                <a:off x="6261100" y="4746625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8" name="墨迹 117"/>
              <p14:cNvContentPartPr/>
              <p14:nvPr/>
            </p14:nvContentPartPr>
            <p14:xfrm>
              <a:off x="6213475" y="4464050"/>
              <a:ext cx="107950" cy="2000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09"/>
            </p:blipFill>
            <p:spPr>
              <a:xfrm>
                <a:off x="6213475" y="4464050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9" name="墨迹 118"/>
              <p14:cNvContentPartPr/>
              <p14:nvPr/>
            </p14:nvContentPartPr>
            <p14:xfrm>
              <a:off x="5492750" y="4765675"/>
              <a:ext cx="552450" cy="730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1"/>
            </p:blipFill>
            <p:spPr>
              <a:xfrm>
                <a:off x="5492750" y="4765675"/>
                <a:ext cx="5524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20" name="墨迹 119"/>
              <p14:cNvContentPartPr/>
              <p14:nvPr/>
            </p14:nvContentPartPr>
            <p14:xfrm>
              <a:off x="5495925" y="4956175"/>
              <a:ext cx="552450" cy="69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3"/>
            </p:blipFill>
            <p:spPr>
              <a:xfrm>
                <a:off x="5495925" y="4956175"/>
                <a:ext cx="552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21" name="墨迹 120"/>
              <p14:cNvContentPartPr/>
              <p14:nvPr/>
            </p14:nvContentPartPr>
            <p14:xfrm>
              <a:off x="6207125" y="4889500"/>
              <a:ext cx="393700" cy="34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5"/>
            </p:blipFill>
            <p:spPr>
              <a:xfrm>
                <a:off x="6207125" y="4889500"/>
                <a:ext cx="3937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22" name="墨迹 121"/>
              <p14:cNvContentPartPr/>
              <p14:nvPr/>
            </p14:nvContentPartPr>
            <p14:xfrm>
              <a:off x="6149975" y="4581525"/>
              <a:ext cx="438150" cy="127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7"/>
            </p:blipFill>
            <p:spPr>
              <a:xfrm>
                <a:off x="6149975" y="4581525"/>
                <a:ext cx="438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3" name="墨迹 122"/>
              <p14:cNvContentPartPr/>
              <p14:nvPr/>
            </p14:nvContentPartPr>
            <p14:xfrm>
              <a:off x="5467350" y="4435475"/>
              <a:ext cx="527050" cy="730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19"/>
            </p:blipFill>
            <p:spPr>
              <a:xfrm>
                <a:off x="5467350" y="4435475"/>
                <a:ext cx="5270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4" name="墨迹 123"/>
              <p14:cNvContentPartPr/>
              <p14:nvPr/>
            </p14:nvContentPartPr>
            <p14:xfrm>
              <a:off x="6134100" y="4400550"/>
              <a:ext cx="479425" cy="666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1"/>
            </p:blipFill>
            <p:spPr>
              <a:xfrm>
                <a:off x="6134100" y="4400550"/>
                <a:ext cx="4794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5" name="墨迹 124"/>
              <p14:cNvContentPartPr/>
              <p14:nvPr/>
            </p14:nvContentPartPr>
            <p14:xfrm>
              <a:off x="6254750" y="4064000"/>
              <a:ext cx="155575" cy="3016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23"/>
            </p:blipFill>
            <p:spPr>
              <a:xfrm>
                <a:off x="6254750" y="4064000"/>
                <a:ext cx="1555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6" name="墨迹 125"/>
              <p14:cNvContentPartPr/>
              <p14:nvPr/>
            </p14:nvContentPartPr>
            <p14:xfrm>
              <a:off x="6276975" y="4057650"/>
              <a:ext cx="120650" cy="635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5"/>
            </p:blipFill>
            <p:spPr>
              <a:xfrm>
                <a:off x="6276975" y="4057650"/>
                <a:ext cx="1206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7" name="墨迹 126"/>
              <p14:cNvContentPartPr/>
              <p14:nvPr/>
            </p14:nvContentPartPr>
            <p14:xfrm>
              <a:off x="6286500" y="4210050"/>
              <a:ext cx="139700" cy="63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7"/>
            </p:blipFill>
            <p:spPr>
              <a:xfrm>
                <a:off x="6286500" y="4210050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8" name="墨迹 127"/>
              <p14:cNvContentPartPr/>
              <p14:nvPr/>
            </p14:nvContentPartPr>
            <p14:xfrm>
              <a:off x="6715125" y="3870325"/>
              <a:ext cx="377825" cy="14922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29"/>
            </p:blipFill>
            <p:spPr>
              <a:xfrm>
                <a:off x="6715125" y="3870325"/>
                <a:ext cx="377825" cy="149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9" name="墨迹 128"/>
              <p14:cNvContentPartPr/>
              <p14:nvPr/>
            </p14:nvContentPartPr>
            <p14:xfrm>
              <a:off x="6721475" y="4997450"/>
              <a:ext cx="263525" cy="317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1"/>
            </p:blipFill>
            <p:spPr>
              <a:xfrm>
                <a:off x="6721475" y="4997450"/>
                <a:ext cx="263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30" name="墨迹 129"/>
              <p14:cNvContentPartPr/>
              <p14:nvPr/>
            </p14:nvContentPartPr>
            <p14:xfrm>
              <a:off x="6794500" y="5041900"/>
              <a:ext cx="60325" cy="2698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3"/>
            </p:blipFill>
            <p:spPr>
              <a:xfrm>
                <a:off x="6794500" y="5041900"/>
                <a:ext cx="603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31" name="墨迹 130"/>
              <p14:cNvContentPartPr/>
              <p14:nvPr/>
            </p14:nvContentPartPr>
            <p14:xfrm>
              <a:off x="6883400" y="5067300"/>
              <a:ext cx="15875" cy="2571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5"/>
            </p:blipFill>
            <p:spPr>
              <a:xfrm>
                <a:off x="6883400" y="5067300"/>
                <a:ext cx="15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32" name="墨迹 131"/>
              <p14:cNvContentPartPr/>
              <p14:nvPr/>
            </p14:nvContentPartPr>
            <p14:xfrm>
              <a:off x="6778625" y="5099050"/>
              <a:ext cx="123825" cy="539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7"/>
            </p:blipFill>
            <p:spPr>
              <a:xfrm>
                <a:off x="6778625" y="5099050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33" name="墨迹 132"/>
              <p14:cNvContentPartPr/>
              <p14:nvPr/>
            </p14:nvContentPartPr>
            <p14:xfrm>
              <a:off x="6759575" y="5219700"/>
              <a:ext cx="165100" cy="254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39"/>
            </p:blipFill>
            <p:spPr>
              <a:xfrm>
                <a:off x="6759575" y="5219700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4" name="墨迹 133"/>
              <p14:cNvContentPartPr/>
              <p14:nvPr/>
            </p14:nvContentPartPr>
            <p14:xfrm>
              <a:off x="9998075" y="3400425"/>
              <a:ext cx="257175" cy="3111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1"/>
            </p:blipFill>
            <p:spPr>
              <a:xfrm>
                <a:off x="9998075" y="3400425"/>
                <a:ext cx="257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5" name="墨迹 134"/>
              <p14:cNvContentPartPr/>
              <p14:nvPr/>
            </p14:nvContentPartPr>
            <p14:xfrm>
              <a:off x="9906000" y="2266950"/>
              <a:ext cx="165100" cy="1397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3"/>
            </p:blipFill>
            <p:spPr>
              <a:xfrm>
                <a:off x="9906000" y="2266950"/>
                <a:ext cx="165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6" name="墨迹 135"/>
              <p14:cNvContentPartPr/>
              <p14:nvPr/>
            </p14:nvContentPartPr>
            <p14:xfrm>
              <a:off x="5165725" y="4565650"/>
              <a:ext cx="158750" cy="1841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5"/>
            </p:blipFill>
            <p:spPr>
              <a:xfrm>
                <a:off x="5165725" y="4565650"/>
                <a:ext cx="158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7" name="墨迹 136"/>
              <p14:cNvContentPartPr/>
              <p14:nvPr/>
            </p14:nvContentPartPr>
            <p14:xfrm>
              <a:off x="5867400" y="4225925"/>
              <a:ext cx="250825" cy="412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7"/>
            </p:blipFill>
            <p:spPr>
              <a:xfrm>
                <a:off x="5867400" y="4225925"/>
                <a:ext cx="2508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8" name="墨迹 137"/>
              <p14:cNvContentPartPr/>
              <p14:nvPr/>
            </p14:nvContentPartPr>
            <p14:xfrm>
              <a:off x="10340975" y="3429000"/>
              <a:ext cx="142875" cy="2889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49"/>
            </p:blipFill>
            <p:spPr>
              <a:xfrm>
                <a:off x="10340975" y="3429000"/>
                <a:ext cx="1428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9" name="墨迹 138"/>
              <p14:cNvContentPartPr/>
              <p14:nvPr/>
            </p14:nvContentPartPr>
            <p14:xfrm>
              <a:off x="10417175" y="3467100"/>
              <a:ext cx="117475" cy="31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1"/>
            </p:blipFill>
            <p:spPr>
              <a:xfrm>
                <a:off x="10417175" y="3467100"/>
                <a:ext cx="1174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40" name="墨迹 139"/>
              <p14:cNvContentPartPr/>
              <p14:nvPr/>
            </p14:nvContentPartPr>
            <p14:xfrm>
              <a:off x="10544175" y="3663950"/>
              <a:ext cx="38100" cy="1143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3"/>
            </p:blipFill>
            <p:spPr>
              <a:xfrm>
                <a:off x="10544175" y="3663950"/>
                <a:ext cx="381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41" name="墨迹 140"/>
              <p14:cNvContentPartPr/>
              <p14:nvPr/>
            </p14:nvContentPartPr>
            <p14:xfrm>
              <a:off x="10645775" y="3533775"/>
              <a:ext cx="130175" cy="2159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5"/>
            </p:blipFill>
            <p:spPr>
              <a:xfrm>
                <a:off x="10645775" y="3533775"/>
                <a:ext cx="130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42" name="墨迹 141"/>
              <p14:cNvContentPartPr/>
              <p14:nvPr/>
            </p14:nvContentPartPr>
            <p14:xfrm>
              <a:off x="10680700" y="3479800"/>
              <a:ext cx="635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70"/>
            </p:blipFill>
            <p:spPr>
              <a:xfrm>
                <a:off x="10680700" y="3479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3" name="墨迹 142"/>
              <p14:cNvContentPartPr/>
              <p14:nvPr/>
            </p14:nvContentPartPr>
            <p14:xfrm>
              <a:off x="10645775" y="3638550"/>
              <a:ext cx="107950" cy="95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58"/>
            </p:blipFill>
            <p:spPr>
              <a:xfrm>
                <a:off x="10645775" y="3638550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4" name="墨迹 143"/>
              <p14:cNvContentPartPr/>
              <p14:nvPr/>
            </p14:nvContentPartPr>
            <p14:xfrm>
              <a:off x="5597525" y="4083050"/>
              <a:ext cx="193675" cy="2381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0"/>
            </p:blipFill>
            <p:spPr>
              <a:xfrm>
                <a:off x="5597525" y="4083050"/>
                <a:ext cx="193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5" name="墨迹 144"/>
              <p14:cNvContentPartPr/>
              <p14:nvPr/>
            </p14:nvContentPartPr>
            <p14:xfrm>
              <a:off x="5495925" y="3994150"/>
              <a:ext cx="361950" cy="3937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2"/>
            </p:blipFill>
            <p:spPr>
              <a:xfrm>
                <a:off x="5495925" y="3994150"/>
                <a:ext cx="3619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6" name="墨迹 145"/>
              <p14:cNvContentPartPr/>
              <p14:nvPr/>
            </p14:nvContentPartPr>
            <p14:xfrm>
              <a:off x="10674350" y="3492500"/>
              <a:ext cx="174625" cy="476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4"/>
            </p:blipFill>
            <p:spPr>
              <a:xfrm>
                <a:off x="10674350" y="3492500"/>
                <a:ext cx="174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47" name="墨迹 146"/>
              <p14:cNvContentPartPr/>
              <p14:nvPr/>
            </p14:nvContentPartPr>
            <p14:xfrm>
              <a:off x="10918825" y="3625850"/>
              <a:ext cx="95250" cy="222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6"/>
            </p:blipFill>
            <p:spPr>
              <a:xfrm>
                <a:off x="10918825" y="3625850"/>
                <a:ext cx="95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8" name="墨迹 147"/>
              <p14:cNvContentPartPr/>
              <p14:nvPr/>
            </p14:nvContentPartPr>
            <p14:xfrm>
              <a:off x="10858500" y="3692525"/>
              <a:ext cx="146050" cy="95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68"/>
            </p:blipFill>
            <p:spPr>
              <a:xfrm>
                <a:off x="10858500" y="369252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9" name="墨迹 148"/>
              <p14:cNvContentPartPr/>
              <p14:nvPr/>
            </p14:nvContentPartPr>
            <p14:xfrm>
              <a:off x="10941050" y="3581400"/>
              <a:ext cx="158750" cy="1619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0"/>
            </p:blipFill>
            <p:spPr>
              <a:xfrm>
                <a:off x="10941050" y="3581400"/>
                <a:ext cx="1587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50" name="墨迹 149"/>
              <p14:cNvContentPartPr/>
              <p14:nvPr/>
            </p14:nvContentPartPr>
            <p14:xfrm>
              <a:off x="11169650" y="3603625"/>
              <a:ext cx="92075" cy="2159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2"/>
            </p:blipFill>
            <p:spPr>
              <a:xfrm>
                <a:off x="11169650" y="3603625"/>
                <a:ext cx="920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51" name="墨迹 150"/>
              <p14:cNvContentPartPr/>
              <p14:nvPr/>
            </p14:nvContentPartPr>
            <p14:xfrm>
              <a:off x="11290300" y="3603625"/>
              <a:ext cx="212725" cy="1016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4"/>
            </p:blipFill>
            <p:spPr>
              <a:xfrm>
                <a:off x="11290300" y="3603625"/>
                <a:ext cx="2127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52" name="墨迹 151"/>
              <p14:cNvContentPartPr/>
              <p14:nvPr/>
            </p14:nvContentPartPr>
            <p14:xfrm>
              <a:off x="11436350" y="3536950"/>
              <a:ext cx="171450" cy="1841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76"/>
            </p:blipFill>
            <p:spPr>
              <a:xfrm>
                <a:off x="11436350" y="353695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53" name="墨迹 152"/>
              <p14:cNvContentPartPr/>
              <p14:nvPr/>
            </p14:nvContentPartPr>
            <p14:xfrm>
              <a:off x="11753850" y="3533775"/>
              <a:ext cx="180975" cy="2825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78"/>
            </p:blipFill>
            <p:spPr>
              <a:xfrm>
                <a:off x="11753850" y="3533775"/>
                <a:ext cx="1809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54" name="墨迹 153"/>
              <p14:cNvContentPartPr/>
              <p14:nvPr/>
            </p14:nvContentPartPr>
            <p14:xfrm>
              <a:off x="5041900" y="5572125"/>
              <a:ext cx="146050" cy="2032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0"/>
            </p:blipFill>
            <p:spPr>
              <a:xfrm>
                <a:off x="5041900" y="5572125"/>
                <a:ext cx="1460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5" name="墨迹 154"/>
              <p14:cNvContentPartPr/>
              <p14:nvPr/>
            </p14:nvContentPartPr>
            <p14:xfrm>
              <a:off x="5270500" y="5702300"/>
              <a:ext cx="3175" cy="698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2"/>
            </p:blipFill>
            <p:spPr>
              <a:xfrm>
                <a:off x="5270500" y="5702300"/>
                <a:ext cx="3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6" name="墨迹 155"/>
              <p14:cNvContentPartPr/>
              <p14:nvPr/>
            </p14:nvContentPartPr>
            <p14:xfrm>
              <a:off x="6257925" y="5089525"/>
              <a:ext cx="155575" cy="730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4"/>
            </p:blipFill>
            <p:spPr>
              <a:xfrm>
                <a:off x="6257925" y="5089525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7" name="墨迹 156"/>
              <p14:cNvContentPartPr/>
              <p14:nvPr/>
            </p14:nvContentPartPr>
            <p14:xfrm>
              <a:off x="6181725" y="5162550"/>
              <a:ext cx="6350" cy="3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70"/>
            </p:blipFill>
            <p:spPr>
              <a:xfrm>
                <a:off x="6181725" y="5162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8" name="墨迹 157"/>
              <p14:cNvContentPartPr/>
              <p14:nvPr/>
            </p14:nvContentPartPr>
            <p14:xfrm>
              <a:off x="6184900" y="5121275"/>
              <a:ext cx="212725" cy="412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87"/>
            </p:blipFill>
            <p:spPr>
              <a:xfrm>
                <a:off x="6184900" y="5121275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9" name="墨迹 158"/>
              <p14:cNvContentPartPr/>
              <p14:nvPr/>
            </p14:nvContentPartPr>
            <p14:xfrm>
              <a:off x="5495925" y="5559425"/>
              <a:ext cx="19050" cy="3302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89"/>
            </p:blipFill>
            <p:spPr>
              <a:xfrm>
                <a:off x="5495925" y="5559425"/>
                <a:ext cx="19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60" name="墨迹 159"/>
              <p14:cNvContentPartPr/>
              <p14:nvPr/>
            </p14:nvContentPartPr>
            <p14:xfrm>
              <a:off x="5553075" y="5546725"/>
              <a:ext cx="47625" cy="3460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1"/>
            </p:blipFill>
            <p:spPr>
              <a:xfrm>
                <a:off x="5553075" y="5546725"/>
                <a:ext cx="476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61" name="墨迹 160"/>
              <p14:cNvContentPartPr/>
              <p14:nvPr/>
            </p14:nvContentPartPr>
            <p14:xfrm>
              <a:off x="5432425" y="5626100"/>
              <a:ext cx="155575" cy="444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3"/>
            </p:blipFill>
            <p:spPr>
              <a:xfrm>
                <a:off x="5432425" y="5626100"/>
                <a:ext cx="1555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62" name="墨迹 161"/>
              <p14:cNvContentPartPr/>
              <p14:nvPr/>
            </p14:nvContentPartPr>
            <p14:xfrm>
              <a:off x="5429250" y="5730875"/>
              <a:ext cx="219075" cy="50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95"/>
            </p:blipFill>
            <p:spPr>
              <a:xfrm>
                <a:off x="5429250" y="5730875"/>
                <a:ext cx="2190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63" name="墨迹 162"/>
              <p14:cNvContentPartPr/>
              <p14:nvPr/>
            </p14:nvContentPartPr>
            <p14:xfrm>
              <a:off x="5775325" y="5292725"/>
              <a:ext cx="1006475" cy="4191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97"/>
            </p:blipFill>
            <p:spPr>
              <a:xfrm>
                <a:off x="5775325" y="5292725"/>
                <a:ext cx="10064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64" name="墨迹 163"/>
              <p14:cNvContentPartPr/>
              <p14:nvPr/>
            </p14:nvContentPartPr>
            <p14:xfrm>
              <a:off x="5041900" y="4251325"/>
              <a:ext cx="336550" cy="11906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99"/>
            </p:blipFill>
            <p:spPr>
              <a:xfrm>
                <a:off x="5041900" y="4251325"/>
                <a:ext cx="336550" cy="1190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65" name="墨迹 164"/>
              <p14:cNvContentPartPr/>
              <p14:nvPr/>
            </p14:nvContentPartPr>
            <p14:xfrm>
              <a:off x="6638925" y="5032375"/>
              <a:ext cx="409575" cy="3778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1"/>
            </p:blipFill>
            <p:spPr>
              <a:xfrm>
                <a:off x="6638925" y="5032375"/>
                <a:ext cx="4095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66" name="墨迹 165"/>
              <p14:cNvContentPartPr/>
              <p14:nvPr/>
            </p14:nvContentPartPr>
            <p14:xfrm>
              <a:off x="1911350" y="1879600"/>
              <a:ext cx="371475" cy="4476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3"/>
            </p:blipFill>
            <p:spPr>
              <a:xfrm>
                <a:off x="1911350" y="1879600"/>
                <a:ext cx="3714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7" name="墨迹 166"/>
              <p14:cNvContentPartPr/>
              <p14:nvPr/>
            </p14:nvContentPartPr>
            <p14:xfrm>
              <a:off x="2387600" y="1990725"/>
              <a:ext cx="2581275" cy="2889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05"/>
            </p:blipFill>
            <p:spPr>
              <a:xfrm>
                <a:off x="2387600" y="1990725"/>
                <a:ext cx="2581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8" name="墨迹 167"/>
              <p14:cNvContentPartPr/>
              <p14:nvPr/>
            </p14:nvContentPartPr>
            <p14:xfrm>
              <a:off x="4860925" y="1089025"/>
              <a:ext cx="6350" cy="3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70"/>
            </p:blipFill>
            <p:spPr>
              <a:xfrm>
                <a:off x="4860925" y="1089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9" name="墨迹 168"/>
              <p14:cNvContentPartPr/>
              <p14:nvPr/>
            </p14:nvContentPartPr>
            <p14:xfrm>
              <a:off x="4864100" y="1089025"/>
              <a:ext cx="98425" cy="10001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08"/>
            </p:blipFill>
            <p:spPr>
              <a:xfrm>
                <a:off x="4864100" y="1089025"/>
                <a:ext cx="98425" cy="1000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70" name="墨迹 169"/>
              <p14:cNvContentPartPr/>
              <p14:nvPr/>
            </p14:nvContentPartPr>
            <p14:xfrm>
              <a:off x="6200775" y="5743575"/>
              <a:ext cx="149225" cy="2254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0"/>
            </p:blipFill>
            <p:spPr>
              <a:xfrm>
                <a:off x="6200775" y="5743575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71" name="墨迹 170"/>
              <p14:cNvContentPartPr/>
              <p14:nvPr/>
            </p14:nvContentPartPr>
            <p14:xfrm>
              <a:off x="6276975" y="5864225"/>
              <a:ext cx="57150" cy="20955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12"/>
            </p:blipFill>
            <p:spPr>
              <a:xfrm>
                <a:off x="6276975" y="5864225"/>
                <a:ext cx="57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72" name="墨迹 171"/>
              <p14:cNvContentPartPr/>
              <p14:nvPr/>
            </p14:nvContentPartPr>
            <p14:xfrm>
              <a:off x="6451600" y="5861050"/>
              <a:ext cx="165100" cy="1873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14"/>
            </p:blipFill>
            <p:spPr>
              <a:xfrm>
                <a:off x="6451600" y="5861050"/>
                <a:ext cx="1651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73" name="墨迹 172"/>
              <p14:cNvContentPartPr/>
              <p14:nvPr/>
            </p14:nvContentPartPr>
            <p14:xfrm>
              <a:off x="6575425" y="5953125"/>
              <a:ext cx="85725" cy="1428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16"/>
            </p:blipFill>
            <p:spPr>
              <a:xfrm>
                <a:off x="6575425" y="5953125"/>
                <a:ext cx="857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4" name="墨迹 173"/>
              <p14:cNvContentPartPr/>
              <p14:nvPr/>
            </p14:nvContentPartPr>
            <p14:xfrm>
              <a:off x="6261100" y="5775325"/>
              <a:ext cx="158750" cy="3016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18"/>
            </p:blipFill>
            <p:spPr>
              <a:xfrm>
                <a:off x="6261100" y="5775325"/>
                <a:ext cx="158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5" name="墨迹 174"/>
              <p14:cNvContentPartPr/>
              <p14:nvPr/>
            </p14:nvContentPartPr>
            <p14:xfrm>
              <a:off x="6746875" y="5854700"/>
              <a:ext cx="15875" cy="920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0"/>
            </p:blipFill>
            <p:spPr>
              <a:xfrm>
                <a:off x="6746875" y="5854700"/>
                <a:ext cx="158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6" name="墨迹 175"/>
              <p14:cNvContentPartPr/>
              <p14:nvPr/>
            </p14:nvContentPartPr>
            <p14:xfrm>
              <a:off x="6718300" y="6010275"/>
              <a:ext cx="6350" cy="36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70"/>
            </p:blipFill>
            <p:spPr>
              <a:xfrm>
                <a:off x="6718300" y="6010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7" name="墨迹 176"/>
              <p14:cNvContentPartPr/>
              <p14:nvPr/>
            </p14:nvContentPartPr>
            <p14:xfrm>
              <a:off x="2936875" y="5416550"/>
              <a:ext cx="431800" cy="920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23"/>
            </p:blipFill>
            <p:spPr>
              <a:xfrm>
                <a:off x="2936875" y="5416550"/>
                <a:ext cx="4318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8" name="墨迹 177"/>
              <p14:cNvContentPartPr/>
              <p14:nvPr/>
            </p14:nvContentPartPr>
            <p14:xfrm>
              <a:off x="8239125" y="5083175"/>
              <a:ext cx="171450" cy="1841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25"/>
            </p:blipFill>
            <p:spPr>
              <a:xfrm>
                <a:off x="8239125" y="5083175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9" name="墨迹 178"/>
              <p14:cNvContentPartPr/>
              <p14:nvPr/>
            </p14:nvContentPartPr>
            <p14:xfrm>
              <a:off x="8293100" y="4676775"/>
              <a:ext cx="79375" cy="2222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27"/>
            </p:blipFill>
            <p:spPr>
              <a:xfrm>
                <a:off x="8293100" y="4676775"/>
                <a:ext cx="79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80" name="墨迹 179"/>
              <p14:cNvContentPartPr/>
              <p14:nvPr/>
            </p14:nvContentPartPr>
            <p14:xfrm>
              <a:off x="8308975" y="4676775"/>
              <a:ext cx="215900" cy="222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29"/>
            </p:blipFill>
            <p:spPr>
              <a:xfrm>
                <a:off x="8308975" y="4676775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81" name="墨迹 180"/>
              <p14:cNvContentPartPr/>
              <p14:nvPr/>
            </p14:nvContentPartPr>
            <p14:xfrm>
              <a:off x="9518650" y="5000625"/>
              <a:ext cx="152400" cy="2032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31"/>
            </p:blipFill>
            <p:spPr>
              <a:xfrm>
                <a:off x="9518650" y="5000625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82" name="墨迹 181"/>
              <p14:cNvContentPartPr/>
              <p14:nvPr/>
            </p14:nvContentPartPr>
            <p14:xfrm>
              <a:off x="9550400" y="4997450"/>
              <a:ext cx="117475" cy="317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33"/>
            </p:blipFill>
            <p:spPr>
              <a:xfrm>
                <a:off x="9550400" y="4997450"/>
                <a:ext cx="1174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83" name="墨迹 182"/>
              <p14:cNvContentPartPr/>
              <p14:nvPr/>
            </p14:nvContentPartPr>
            <p14:xfrm>
              <a:off x="9544050" y="5083175"/>
              <a:ext cx="123825" cy="158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35"/>
            </p:blipFill>
            <p:spPr>
              <a:xfrm>
                <a:off x="9544050" y="5083175"/>
                <a:ext cx="1238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84" name="墨迹 183"/>
              <p14:cNvContentPartPr/>
              <p14:nvPr/>
            </p14:nvContentPartPr>
            <p14:xfrm>
              <a:off x="9477375" y="4727575"/>
              <a:ext cx="88900" cy="1809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37"/>
            </p:blipFill>
            <p:spPr>
              <a:xfrm>
                <a:off x="9477375" y="4727575"/>
                <a:ext cx="88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85" name="墨迹 184"/>
              <p14:cNvContentPartPr/>
              <p14:nvPr/>
            </p14:nvContentPartPr>
            <p14:xfrm>
              <a:off x="9515475" y="4248150"/>
              <a:ext cx="133350" cy="2698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39"/>
            </p:blipFill>
            <p:spPr>
              <a:xfrm>
                <a:off x="9515475" y="4248150"/>
                <a:ext cx="133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86" name="墨迹 185"/>
              <p14:cNvContentPartPr/>
              <p14:nvPr/>
            </p14:nvContentPartPr>
            <p14:xfrm>
              <a:off x="8797925" y="4740275"/>
              <a:ext cx="6350" cy="36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6"/>
            </p:blipFill>
            <p:spPr>
              <a:xfrm>
                <a:off x="8797925" y="4740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7" name="墨迹 186"/>
              <p14:cNvContentPartPr/>
              <p14:nvPr/>
            </p14:nvContentPartPr>
            <p14:xfrm>
              <a:off x="8467725" y="4864100"/>
              <a:ext cx="31750" cy="793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42"/>
            </p:blipFill>
            <p:spPr>
              <a:xfrm>
                <a:off x="8467725" y="4864100"/>
                <a:ext cx="317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8" name="墨迹 187"/>
              <p14:cNvContentPartPr/>
              <p14:nvPr/>
            </p14:nvContentPartPr>
            <p14:xfrm>
              <a:off x="8597900" y="4699000"/>
              <a:ext cx="95250" cy="1746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44"/>
            </p:blipFill>
            <p:spPr>
              <a:xfrm>
                <a:off x="8597900" y="4699000"/>
                <a:ext cx="952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9" name="墨迹 188"/>
              <p14:cNvContentPartPr/>
              <p14:nvPr/>
            </p14:nvContentPartPr>
            <p14:xfrm>
              <a:off x="8435975" y="4530725"/>
              <a:ext cx="53975" cy="1587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46"/>
            </p:blipFill>
            <p:spPr>
              <a:xfrm>
                <a:off x="8435975" y="4530725"/>
                <a:ext cx="539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90" name="墨迹 189"/>
              <p14:cNvContentPartPr/>
              <p14:nvPr/>
            </p14:nvContentPartPr>
            <p14:xfrm>
              <a:off x="8448675" y="4543425"/>
              <a:ext cx="88900" cy="190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48"/>
            </p:blipFill>
            <p:spPr>
              <a:xfrm>
                <a:off x="8448675" y="4543425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91" name="墨迹 190"/>
              <p14:cNvContentPartPr/>
              <p14:nvPr/>
            </p14:nvContentPartPr>
            <p14:xfrm>
              <a:off x="8334375" y="4206875"/>
              <a:ext cx="127000" cy="3302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50"/>
            </p:blipFill>
            <p:spPr>
              <a:xfrm>
                <a:off x="8334375" y="4206875"/>
                <a:ext cx="1270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92" name="墨迹 191"/>
              <p14:cNvContentPartPr/>
              <p14:nvPr/>
            </p14:nvContentPartPr>
            <p14:xfrm>
              <a:off x="10601325" y="5267325"/>
              <a:ext cx="393700" cy="3714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52"/>
            </p:blipFill>
            <p:spPr>
              <a:xfrm>
                <a:off x="10601325" y="5267325"/>
                <a:ext cx="3937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3" name="墨迹 192"/>
              <p14:cNvContentPartPr/>
              <p14:nvPr/>
            </p14:nvContentPartPr>
            <p14:xfrm>
              <a:off x="8553450" y="4289425"/>
              <a:ext cx="19050" cy="2063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54"/>
            </p:blipFill>
            <p:spPr>
              <a:xfrm>
                <a:off x="8553450" y="4289425"/>
                <a:ext cx="19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4" name="墨迹 193"/>
              <p14:cNvContentPartPr/>
              <p14:nvPr/>
            </p14:nvContentPartPr>
            <p14:xfrm>
              <a:off x="8572500" y="4298950"/>
              <a:ext cx="63500" cy="1968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56"/>
            </p:blipFill>
            <p:spPr>
              <a:xfrm>
                <a:off x="8572500" y="4298950"/>
                <a:ext cx="63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5" name="墨迹 194"/>
              <p14:cNvContentPartPr/>
              <p14:nvPr/>
            </p14:nvContentPartPr>
            <p14:xfrm>
              <a:off x="8502650" y="4305300"/>
              <a:ext cx="165100" cy="317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58"/>
            </p:blipFill>
            <p:spPr>
              <a:xfrm>
                <a:off x="8502650" y="4305300"/>
                <a:ext cx="165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6" name="墨迹 195"/>
              <p14:cNvContentPartPr/>
              <p14:nvPr/>
            </p14:nvContentPartPr>
            <p14:xfrm>
              <a:off x="8489950" y="4371975"/>
              <a:ext cx="187325" cy="444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60"/>
            </p:blipFill>
            <p:spPr>
              <a:xfrm>
                <a:off x="8489950" y="4371975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7" name="墨迹 196"/>
              <p14:cNvContentPartPr/>
              <p14:nvPr/>
            </p14:nvContentPartPr>
            <p14:xfrm>
              <a:off x="2955925" y="4527550"/>
              <a:ext cx="638175" cy="5238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62"/>
            </p:blipFill>
            <p:spPr>
              <a:xfrm>
                <a:off x="2955925" y="4527550"/>
                <a:ext cx="6381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8" name="墨迹 197"/>
              <p14:cNvContentPartPr/>
              <p14:nvPr/>
            </p14:nvContentPartPr>
            <p14:xfrm>
              <a:off x="8997950" y="4241800"/>
              <a:ext cx="107950" cy="2063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64"/>
            </p:blipFill>
            <p:spPr>
              <a:xfrm>
                <a:off x="8997950" y="4241800"/>
                <a:ext cx="1079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9" name="墨迹 198"/>
              <p14:cNvContentPartPr/>
              <p14:nvPr/>
            </p14:nvContentPartPr>
            <p14:xfrm>
              <a:off x="9055100" y="4660900"/>
              <a:ext cx="53975" cy="889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66"/>
            </p:blipFill>
            <p:spPr>
              <a:xfrm>
                <a:off x="9055100" y="4660900"/>
                <a:ext cx="539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200" name="墨迹 199"/>
              <p14:cNvContentPartPr/>
              <p14:nvPr/>
            </p14:nvContentPartPr>
            <p14:xfrm>
              <a:off x="9036050" y="4972050"/>
              <a:ext cx="155575" cy="2381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68"/>
            </p:blipFill>
            <p:spPr>
              <a:xfrm>
                <a:off x="9036050" y="4972050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201" name="墨迹 200"/>
              <p14:cNvContentPartPr/>
              <p14:nvPr/>
            </p14:nvContentPartPr>
            <p14:xfrm>
              <a:off x="9045575" y="4975225"/>
              <a:ext cx="111125" cy="571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70"/>
            </p:blipFill>
            <p:spPr>
              <a:xfrm>
                <a:off x="9045575" y="4975225"/>
                <a:ext cx="1111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202" name="墨迹 201"/>
              <p14:cNvContentPartPr/>
              <p14:nvPr/>
            </p14:nvContentPartPr>
            <p14:xfrm>
              <a:off x="9039225" y="5038725"/>
              <a:ext cx="92075" cy="57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2"/>
            </p:blipFill>
            <p:spPr>
              <a:xfrm>
                <a:off x="9039225" y="5038725"/>
                <a:ext cx="92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203" name="墨迹 202"/>
              <p14:cNvContentPartPr/>
              <p14:nvPr/>
            </p14:nvContentPartPr>
            <p14:xfrm>
              <a:off x="8836025" y="4127500"/>
              <a:ext cx="425450" cy="12477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74"/>
            </p:blipFill>
            <p:spPr>
              <a:xfrm>
                <a:off x="8836025" y="4127500"/>
                <a:ext cx="425450" cy="1247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204" name="墨迹 203"/>
              <p14:cNvContentPartPr/>
              <p14:nvPr/>
            </p14:nvContentPartPr>
            <p14:xfrm>
              <a:off x="8474075" y="5219700"/>
              <a:ext cx="9525" cy="444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76"/>
            </p:blipFill>
            <p:spPr>
              <a:xfrm>
                <a:off x="8474075" y="5219700"/>
                <a:ext cx="95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205" name="墨迹 204"/>
              <p14:cNvContentPartPr/>
              <p14:nvPr/>
            </p14:nvContentPartPr>
            <p14:xfrm>
              <a:off x="8575675" y="5114925"/>
              <a:ext cx="6350" cy="36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70"/>
            </p:blipFill>
            <p:spPr>
              <a:xfrm>
                <a:off x="8575675" y="5114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6" name="墨迹 205"/>
              <p14:cNvContentPartPr/>
              <p14:nvPr/>
            </p14:nvContentPartPr>
            <p14:xfrm>
              <a:off x="6092825" y="1206500"/>
              <a:ext cx="285750" cy="793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79"/>
            </p:blipFill>
            <p:spPr>
              <a:xfrm>
                <a:off x="6092825" y="1206500"/>
                <a:ext cx="2857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7" name="墨迹 206"/>
              <p14:cNvContentPartPr/>
              <p14:nvPr/>
            </p14:nvContentPartPr>
            <p14:xfrm>
              <a:off x="6457950" y="1089025"/>
              <a:ext cx="15875" cy="2603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81"/>
            </p:blipFill>
            <p:spPr>
              <a:xfrm>
                <a:off x="6457950" y="1089025"/>
                <a:ext cx="158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8" name="墨迹 207"/>
              <p14:cNvContentPartPr/>
              <p14:nvPr/>
            </p14:nvContentPartPr>
            <p14:xfrm>
              <a:off x="6594475" y="939800"/>
              <a:ext cx="63500" cy="1809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83"/>
            </p:blipFill>
            <p:spPr>
              <a:xfrm>
                <a:off x="6594475" y="939800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9" name="墨迹 208"/>
              <p14:cNvContentPartPr/>
              <p14:nvPr/>
            </p14:nvContentPartPr>
            <p14:xfrm>
              <a:off x="6584950" y="1187450"/>
              <a:ext cx="6350" cy="36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70"/>
            </p:blipFill>
            <p:spPr>
              <a:xfrm>
                <a:off x="6584950" y="1187450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6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3587750" y="511175"/>
              <a:ext cx="1390650" cy="23717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3587750" y="511175"/>
                <a:ext cx="1390650" cy="2371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3917950" y="2552700"/>
              <a:ext cx="111125" cy="2127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3917950" y="2552700"/>
                <a:ext cx="1111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927475" y="2225675"/>
              <a:ext cx="111125" cy="184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927475" y="2225675"/>
                <a:ext cx="1111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3952875" y="1803400"/>
              <a:ext cx="104775" cy="3079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3952875" y="1803400"/>
                <a:ext cx="1047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984625" y="1847850"/>
              <a:ext cx="107950" cy="60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984625" y="1847850"/>
                <a:ext cx="1079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000500" y="1390650"/>
              <a:ext cx="133350" cy="3206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000500" y="1390650"/>
                <a:ext cx="133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638550" y="2397125"/>
              <a:ext cx="1012825" cy="196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638550" y="2397125"/>
                <a:ext cx="1012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5210175" y="619125"/>
              <a:ext cx="1136650" cy="25209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5210175" y="619125"/>
                <a:ext cx="1136650" cy="2520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5248275" y="2565400"/>
              <a:ext cx="692150" cy="133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5248275" y="2565400"/>
                <a:ext cx="692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5451475" y="2790825"/>
              <a:ext cx="19050" cy="2444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5451475" y="279082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5562600" y="2724150"/>
              <a:ext cx="9525" cy="330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5562600" y="2724150"/>
                <a:ext cx="9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5422900" y="2813050"/>
              <a:ext cx="161925" cy="31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5422900" y="2813050"/>
                <a:ext cx="161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5419725" y="2889250"/>
              <a:ext cx="228600" cy="57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5419725" y="2889250"/>
                <a:ext cx="2286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6543675" y="727075"/>
              <a:ext cx="781050" cy="2597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6543675" y="727075"/>
                <a:ext cx="781050" cy="259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6623050" y="2752725"/>
              <a:ext cx="387350" cy="92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6623050" y="2752725"/>
                <a:ext cx="3873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6721475" y="2892425"/>
              <a:ext cx="15875" cy="3492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6721475" y="2892425"/>
                <a:ext cx="158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6797675" y="2873375"/>
              <a:ext cx="31750" cy="304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6797675" y="2873375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6651625" y="2990850"/>
              <a:ext cx="244475" cy="12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6651625" y="2990850"/>
                <a:ext cx="244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6715125" y="3117850"/>
              <a:ext cx="193675" cy="22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6715125" y="3117850"/>
                <a:ext cx="1936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3051175" y="1470025"/>
              <a:ext cx="3578225" cy="2387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3051175" y="1470025"/>
                <a:ext cx="3578225" cy="238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127625" y="3867150"/>
              <a:ext cx="171450" cy="3524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127625" y="3867150"/>
                <a:ext cx="1714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5343525" y="4159250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5343525" y="4159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5321300" y="4178300"/>
              <a:ext cx="31750" cy="158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5321300" y="4178300"/>
                <a:ext cx="31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5454650" y="4003675"/>
              <a:ext cx="31750" cy="320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5454650" y="4003675"/>
                <a:ext cx="317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5546725" y="3911600"/>
              <a:ext cx="47625" cy="422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5546725" y="3911600"/>
                <a:ext cx="476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5410200" y="4048125"/>
              <a:ext cx="187325" cy="222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5410200" y="4048125"/>
                <a:ext cx="187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5407025" y="4184650"/>
              <a:ext cx="254000" cy="19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5407025" y="4184650"/>
                <a:ext cx="254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5778500" y="4114800"/>
              <a:ext cx="561975" cy="635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5778500" y="4114800"/>
                <a:ext cx="561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6264275" y="3994150"/>
              <a:ext cx="200025" cy="2317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6264275" y="3994150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6594475" y="3987800"/>
              <a:ext cx="25400" cy="2159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6594475" y="3987800"/>
                <a:ext cx="25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6642100" y="3959225"/>
              <a:ext cx="31750" cy="273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6642100" y="3959225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6734175" y="3987800"/>
              <a:ext cx="82550" cy="2444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6734175" y="3987800"/>
                <a:ext cx="82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6838950" y="3870325"/>
              <a:ext cx="114300" cy="4857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6838950" y="3870325"/>
                <a:ext cx="11430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6715125" y="3981450"/>
              <a:ext cx="152400" cy="3429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6715125" y="3981450"/>
                <a:ext cx="1524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6696075" y="4178300"/>
              <a:ext cx="79375" cy="222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6696075" y="4178300"/>
                <a:ext cx="79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6721475" y="4152900"/>
              <a:ext cx="193675" cy="1460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6721475" y="4152900"/>
                <a:ext cx="1936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6972300" y="3851275"/>
              <a:ext cx="142875" cy="495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6972300" y="3851275"/>
                <a:ext cx="1428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6080125" y="4860925"/>
              <a:ext cx="171450" cy="349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6080125" y="4860925"/>
                <a:ext cx="1714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6083300" y="4803775"/>
              <a:ext cx="104775" cy="6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6083300" y="4803775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6096000" y="4905375"/>
              <a:ext cx="177800" cy="476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6096000" y="4905375"/>
                <a:ext cx="1778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6413500" y="5102225"/>
              <a:ext cx="6350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4"/>
            </p:blipFill>
            <p:spPr>
              <a:xfrm>
                <a:off x="6413500" y="5102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6569075" y="4772025"/>
              <a:ext cx="187325" cy="384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6569075" y="4772025"/>
                <a:ext cx="187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6407150" y="5118100"/>
              <a:ext cx="28575" cy="152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6407150" y="5118100"/>
                <a:ext cx="28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6784975" y="4857750"/>
              <a:ext cx="136525" cy="28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6784975" y="4857750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6788150" y="4895850"/>
              <a:ext cx="174625" cy="857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6788150" y="4895850"/>
                <a:ext cx="1746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6854825" y="4727575"/>
              <a:ext cx="152400" cy="2540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6854825" y="4727575"/>
                <a:ext cx="152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7146925" y="4695825"/>
              <a:ext cx="193675" cy="4953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7146925" y="4695825"/>
                <a:ext cx="1936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7156450" y="4737100"/>
              <a:ext cx="161925" cy="95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7156450" y="4737100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7175500" y="4924425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44"/>
            </p:blipFill>
            <p:spPr>
              <a:xfrm>
                <a:off x="7175500" y="4924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5410200" y="2374900"/>
              <a:ext cx="158750" cy="2000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5410200" y="2374900"/>
                <a:ext cx="158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5448300" y="2295525"/>
              <a:ext cx="136525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5448300" y="2295525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5435600" y="2352675"/>
              <a:ext cx="123825" cy="793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5435600" y="2352675"/>
                <a:ext cx="1238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5495925" y="2076450"/>
              <a:ext cx="95250" cy="142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5495925" y="2076450"/>
                <a:ext cx="952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5584825" y="1565275"/>
              <a:ext cx="152400" cy="330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5584825" y="1565275"/>
                <a:ext cx="152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7769225" y="1933575"/>
              <a:ext cx="206375" cy="22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7769225" y="193357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7759700" y="1965325"/>
              <a:ext cx="187325" cy="19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7759700" y="196532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7854950" y="1762125"/>
              <a:ext cx="263525" cy="3937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7854950" y="1762125"/>
                <a:ext cx="2635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8359775" y="965200"/>
              <a:ext cx="1009650" cy="25812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8359775" y="965200"/>
                <a:ext cx="1009650" cy="258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8455025" y="2879725"/>
              <a:ext cx="460375" cy="825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8455025" y="2879725"/>
                <a:ext cx="4603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8585200" y="3028950"/>
              <a:ext cx="149225" cy="327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8585200" y="3028950"/>
                <a:ext cx="149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4356100" y="1641475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44"/>
            </p:blipFill>
            <p:spPr>
              <a:xfrm>
                <a:off x="4356100" y="1641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7" name="墨迹 66"/>
              <p14:cNvContentPartPr/>
              <p14:nvPr/>
            </p14:nvContentPartPr>
            <p14:xfrm>
              <a:off x="4359275" y="1641475"/>
              <a:ext cx="180975" cy="9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1"/>
            </p:blipFill>
            <p:spPr>
              <a:xfrm>
                <a:off x="4359275" y="1641475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8" name="墨迹 67"/>
              <p14:cNvContentPartPr/>
              <p14:nvPr/>
            </p14:nvContentPartPr>
            <p14:xfrm>
              <a:off x="4679950" y="1657350"/>
              <a:ext cx="165100" cy="603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3"/>
            </p:blipFill>
            <p:spPr>
              <a:xfrm>
                <a:off x="4679950" y="1657350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9" name="墨迹 68"/>
              <p14:cNvContentPartPr/>
              <p14:nvPr/>
            </p14:nvContentPartPr>
            <p14:xfrm>
              <a:off x="4879975" y="1720850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44"/>
            </p:blipFill>
            <p:spPr>
              <a:xfrm>
                <a:off x="4879975" y="1720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5194300" y="1755775"/>
              <a:ext cx="79375" cy="9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5194300" y="1755775"/>
                <a:ext cx="793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5432425" y="1752600"/>
              <a:ext cx="152400" cy="28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5432425" y="1752600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4394200" y="2092325"/>
              <a:ext cx="146050" cy="95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4394200" y="209232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4689475" y="2111375"/>
              <a:ext cx="295275" cy="158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4689475" y="2111375"/>
                <a:ext cx="295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5153025" y="2101850"/>
              <a:ext cx="285750" cy="317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5153025" y="2101850"/>
                <a:ext cx="285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4410075" y="2343150"/>
              <a:ext cx="165100" cy="44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4410075" y="2343150"/>
                <a:ext cx="165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4730750" y="2378075"/>
              <a:ext cx="209550" cy="508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4730750" y="2378075"/>
                <a:ext cx="209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5048250" y="2390775"/>
              <a:ext cx="635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4"/>
            </p:blipFill>
            <p:spPr>
              <a:xfrm>
                <a:off x="5048250" y="2390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8" name="墨迹 77"/>
              <p14:cNvContentPartPr/>
              <p14:nvPr/>
            </p14:nvContentPartPr>
            <p14:xfrm>
              <a:off x="5203825" y="2476500"/>
              <a:ext cx="635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4"/>
            </p:blipFill>
            <p:spPr>
              <a:xfrm>
                <a:off x="5203825" y="2476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9515475" y="1190625"/>
              <a:ext cx="1009650" cy="26384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9515475" y="1190625"/>
                <a:ext cx="1009650" cy="263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9623425" y="3152775"/>
              <a:ext cx="654050" cy="984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9623425" y="3152775"/>
                <a:ext cx="654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9747250" y="3359150"/>
              <a:ext cx="50800" cy="304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9747250" y="3359150"/>
                <a:ext cx="50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9864725" y="3343275"/>
              <a:ext cx="44450" cy="317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9864725" y="3343275"/>
                <a:ext cx="44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9721850" y="3362325"/>
              <a:ext cx="241300" cy="349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9721850" y="3362325"/>
                <a:ext cx="241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9725025" y="3495675"/>
              <a:ext cx="288925" cy="95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9725025" y="3495675"/>
                <a:ext cx="288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6076950" y="5254625"/>
              <a:ext cx="685800" cy="1016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6076950" y="5254625"/>
                <a:ext cx="685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6096000" y="5527675"/>
              <a:ext cx="31750" cy="2730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6096000" y="5527675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6029325" y="5562600"/>
              <a:ext cx="209550" cy="3429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6029325" y="5562600"/>
                <a:ext cx="2095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6238875" y="5572125"/>
              <a:ext cx="158750" cy="254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6238875" y="55721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6283325" y="5413375"/>
              <a:ext cx="165100" cy="400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6283325" y="5413375"/>
                <a:ext cx="1651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6426200" y="5435600"/>
              <a:ext cx="209550" cy="4381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6426200" y="5435600"/>
                <a:ext cx="2095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6537325" y="5559425"/>
              <a:ext cx="73025" cy="3143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6537325" y="5559425"/>
                <a:ext cx="730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6559550" y="5416550"/>
              <a:ext cx="47625" cy="1047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6559550" y="5416550"/>
                <a:ext cx="47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5854700" y="6172200"/>
              <a:ext cx="69850" cy="136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5854700" y="6172200"/>
                <a:ext cx="698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5756275" y="6096000"/>
              <a:ext cx="298450" cy="1492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5756275" y="6096000"/>
                <a:ext cx="298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6057900" y="6035675"/>
              <a:ext cx="73025" cy="2254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6057900" y="6035675"/>
                <a:ext cx="73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6070600" y="6042025"/>
              <a:ext cx="161925" cy="412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6"/>
            </p:blipFill>
            <p:spPr>
              <a:xfrm>
                <a:off x="6070600" y="6042025"/>
                <a:ext cx="161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7" name="墨迹 96"/>
              <p14:cNvContentPartPr/>
              <p14:nvPr/>
            </p14:nvContentPartPr>
            <p14:xfrm>
              <a:off x="6235700" y="5921375"/>
              <a:ext cx="104775" cy="3619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8"/>
            </p:blipFill>
            <p:spPr>
              <a:xfrm>
                <a:off x="6235700" y="5921375"/>
                <a:ext cx="1047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8" name="墨迹 97"/>
              <p14:cNvContentPartPr/>
              <p14:nvPr/>
            </p14:nvContentPartPr>
            <p14:xfrm>
              <a:off x="6496050" y="5953125"/>
              <a:ext cx="63500" cy="2825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0"/>
            </p:blipFill>
            <p:spPr>
              <a:xfrm>
                <a:off x="6496050" y="5953125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9" name="墨迹 98"/>
              <p14:cNvContentPartPr/>
              <p14:nvPr/>
            </p14:nvContentPartPr>
            <p14:xfrm>
              <a:off x="6451600" y="6026150"/>
              <a:ext cx="171450" cy="2444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2"/>
            </p:blipFill>
            <p:spPr>
              <a:xfrm>
                <a:off x="6451600" y="6026150"/>
                <a:ext cx="171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00" name="墨迹 99"/>
              <p14:cNvContentPartPr/>
              <p14:nvPr/>
            </p14:nvContentPartPr>
            <p14:xfrm>
              <a:off x="6619875" y="6029325"/>
              <a:ext cx="136525" cy="31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4"/>
            </p:blipFill>
            <p:spPr>
              <a:xfrm>
                <a:off x="6619875" y="6029325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1" name="墨迹 100"/>
              <p14:cNvContentPartPr/>
              <p14:nvPr/>
            </p14:nvContentPartPr>
            <p14:xfrm>
              <a:off x="6642100" y="5918200"/>
              <a:ext cx="139700" cy="3460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6"/>
            </p:blipFill>
            <p:spPr>
              <a:xfrm>
                <a:off x="6642100" y="5918200"/>
                <a:ext cx="1397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2" name="墨迹 101"/>
              <p14:cNvContentPartPr/>
              <p14:nvPr/>
            </p14:nvContentPartPr>
            <p14:xfrm>
              <a:off x="6759575" y="5905500"/>
              <a:ext cx="130175" cy="1682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8"/>
            </p:blipFill>
            <p:spPr>
              <a:xfrm>
                <a:off x="6759575" y="5905500"/>
                <a:ext cx="1301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3" name="墨迹 102"/>
              <p14:cNvContentPartPr/>
              <p14:nvPr/>
            </p14:nvContentPartPr>
            <p14:xfrm>
              <a:off x="6791325" y="5797550"/>
              <a:ext cx="165100" cy="4889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0"/>
            </p:blipFill>
            <p:spPr>
              <a:xfrm>
                <a:off x="6791325" y="5797550"/>
                <a:ext cx="1651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4" name="墨迹 103"/>
              <p14:cNvContentPartPr/>
              <p14:nvPr/>
            </p14:nvContentPartPr>
            <p14:xfrm>
              <a:off x="6829425" y="5959475"/>
              <a:ext cx="98425" cy="2540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2"/>
            </p:blipFill>
            <p:spPr>
              <a:xfrm>
                <a:off x="6829425" y="5959475"/>
                <a:ext cx="984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5" name="墨迹 104"/>
              <p14:cNvContentPartPr/>
              <p14:nvPr/>
            </p14:nvContentPartPr>
            <p14:xfrm>
              <a:off x="6854825" y="5797550"/>
              <a:ext cx="76200" cy="698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4"/>
            </p:blipFill>
            <p:spPr>
              <a:xfrm>
                <a:off x="6854825" y="57975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6" name="墨迹 105"/>
              <p14:cNvContentPartPr/>
              <p14:nvPr/>
            </p14:nvContentPartPr>
            <p14:xfrm>
              <a:off x="9845675" y="2644775"/>
              <a:ext cx="187325" cy="2984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6"/>
            </p:blipFill>
            <p:spPr>
              <a:xfrm>
                <a:off x="9845675" y="2644775"/>
                <a:ext cx="1873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7" name="墨迹 106"/>
              <p14:cNvContentPartPr/>
              <p14:nvPr/>
            </p14:nvContentPartPr>
            <p14:xfrm>
              <a:off x="9959975" y="2536825"/>
              <a:ext cx="111125" cy="476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8"/>
            </p:blipFill>
            <p:spPr>
              <a:xfrm>
                <a:off x="9959975" y="2536825"/>
                <a:ext cx="111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8" name="墨迹 107"/>
              <p14:cNvContentPartPr/>
              <p14:nvPr/>
            </p14:nvContentPartPr>
            <p14:xfrm>
              <a:off x="9940925" y="2641600"/>
              <a:ext cx="136525" cy="349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0"/>
            </p:blipFill>
            <p:spPr>
              <a:xfrm>
                <a:off x="9940925" y="2641600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9" name="墨迹 108"/>
              <p14:cNvContentPartPr/>
              <p14:nvPr/>
            </p14:nvContentPartPr>
            <p14:xfrm>
              <a:off x="9918700" y="2530475"/>
              <a:ext cx="92075" cy="444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2"/>
            </p:blipFill>
            <p:spPr>
              <a:xfrm>
                <a:off x="9918700" y="2530475"/>
                <a:ext cx="92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10" name="墨迹 109"/>
              <p14:cNvContentPartPr/>
              <p14:nvPr/>
            </p14:nvContentPartPr>
            <p14:xfrm>
              <a:off x="8982075" y="2847975"/>
              <a:ext cx="755650" cy="438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4"/>
            </p:blipFill>
            <p:spPr>
              <a:xfrm>
                <a:off x="8982075" y="2847975"/>
                <a:ext cx="7556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1" name="墨迹 110"/>
              <p14:cNvContentPartPr/>
              <p14:nvPr/>
            </p14:nvContentPartPr>
            <p14:xfrm>
              <a:off x="8655050" y="2457450"/>
              <a:ext cx="47625" cy="2413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6"/>
            </p:blipFill>
            <p:spPr>
              <a:xfrm>
                <a:off x="8655050" y="2457450"/>
                <a:ext cx="476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2" name="墨迹 111"/>
              <p14:cNvContentPartPr/>
              <p14:nvPr/>
            </p14:nvContentPartPr>
            <p14:xfrm>
              <a:off x="8480425" y="2305050"/>
              <a:ext cx="441325" cy="412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8"/>
            </p:blipFill>
            <p:spPr>
              <a:xfrm>
                <a:off x="8480425" y="2305050"/>
                <a:ext cx="4413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3" name="墨迹 112"/>
              <p14:cNvContentPartPr/>
              <p14:nvPr/>
            </p14:nvContentPartPr>
            <p14:xfrm>
              <a:off x="10620375" y="1428750"/>
              <a:ext cx="927100" cy="2387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0"/>
            </p:blipFill>
            <p:spPr>
              <a:xfrm>
                <a:off x="10620375" y="1428750"/>
                <a:ext cx="927100" cy="238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4" name="墨迹 113"/>
              <p14:cNvContentPartPr/>
              <p14:nvPr/>
            </p14:nvContentPartPr>
            <p14:xfrm>
              <a:off x="10823575" y="3203575"/>
              <a:ext cx="19050" cy="3397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2"/>
            </p:blipFill>
            <p:spPr>
              <a:xfrm>
                <a:off x="10823575" y="3203575"/>
                <a:ext cx="190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5" name="墨迹 114"/>
              <p14:cNvContentPartPr/>
              <p14:nvPr/>
            </p14:nvContentPartPr>
            <p14:xfrm>
              <a:off x="10842625" y="3219450"/>
              <a:ext cx="101600" cy="3873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4"/>
            </p:blipFill>
            <p:spPr>
              <a:xfrm>
                <a:off x="10842625" y="3219450"/>
                <a:ext cx="1016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6" name="墨迹 115"/>
              <p14:cNvContentPartPr/>
              <p14:nvPr/>
            </p14:nvContentPartPr>
            <p14:xfrm>
              <a:off x="10725150" y="3238500"/>
              <a:ext cx="244475" cy="920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6"/>
            </p:blipFill>
            <p:spPr>
              <a:xfrm>
                <a:off x="10725150" y="3238500"/>
                <a:ext cx="2444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7" name="墨迹 116"/>
              <p14:cNvContentPartPr/>
              <p14:nvPr/>
            </p14:nvContentPartPr>
            <p14:xfrm>
              <a:off x="10804525" y="3365500"/>
              <a:ext cx="212725" cy="31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8"/>
            </p:blipFill>
            <p:spPr>
              <a:xfrm>
                <a:off x="10804525" y="3365500"/>
                <a:ext cx="2127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8" name="墨迹 117"/>
              <p14:cNvContentPartPr/>
              <p14:nvPr/>
            </p14:nvContentPartPr>
            <p14:xfrm>
              <a:off x="10639425" y="3117850"/>
              <a:ext cx="469900" cy="5334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0"/>
            </p:blipFill>
            <p:spPr>
              <a:xfrm>
                <a:off x="10639425" y="3117850"/>
                <a:ext cx="4699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9" name="墨迹 118"/>
              <p14:cNvContentPartPr/>
              <p14:nvPr/>
            </p14:nvContentPartPr>
            <p14:xfrm>
              <a:off x="7988300" y="2574925"/>
              <a:ext cx="2905125" cy="17875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2"/>
            </p:blipFill>
            <p:spPr>
              <a:xfrm>
                <a:off x="7988300" y="2574925"/>
                <a:ext cx="2905125" cy="178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20" name="墨迹 119"/>
              <p14:cNvContentPartPr/>
              <p14:nvPr/>
            </p14:nvContentPartPr>
            <p14:xfrm>
              <a:off x="10191750" y="4337050"/>
              <a:ext cx="41275" cy="406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4"/>
            </p:blipFill>
            <p:spPr>
              <a:xfrm>
                <a:off x="10191750" y="4337050"/>
                <a:ext cx="412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1" name="墨迹 120"/>
              <p14:cNvContentPartPr/>
              <p14:nvPr/>
            </p14:nvContentPartPr>
            <p14:xfrm>
              <a:off x="10112375" y="4606925"/>
              <a:ext cx="266700" cy="2444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6"/>
            </p:blipFill>
            <p:spPr>
              <a:xfrm>
                <a:off x="10112375" y="4606925"/>
                <a:ext cx="266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2" name="墨迹 121"/>
              <p14:cNvContentPartPr/>
              <p14:nvPr/>
            </p14:nvContentPartPr>
            <p14:xfrm>
              <a:off x="9632950" y="5102225"/>
              <a:ext cx="215900" cy="2825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8"/>
            </p:blipFill>
            <p:spPr>
              <a:xfrm>
                <a:off x="9632950" y="5102225"/>
                <a:ext cx="2159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3" name="墨迹 122"/>
              <p14:cNvContentPartPr/>
              <p14:nvPr/>
            </p14:nvContentPartPr>
            <p14:xfrm>
              <a:off x="9880600" y="5162550"/>
              <a:ext cx="123825" cy="2286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0"/>
            </p:blipFill>
            <p:spPr>
              <a:xfrm>
                <a:off x="9880600" y="5162550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4" name="墨迹 123"/>
              <p14:cNvContentPartPr/>
              <p14:nvPr/>
            </p14:nvContentPartPr>
            <p14:xfrm>
              <a:off x="10061575" y="5210175"/>
              <a:ext cx="101600" cy="1936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2"/>
            </p:blipFill>
            <p:spPr>
              <a:xfrm>
                <a:off x="10061575" y="5210175"/>
                <a:ext cx="1016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5" name="墨迹 124"/>
              <p14:cNvContentPartPr/>
              <p14:nvPr/>
            </p14:nvContentPartPr>
            <p14:xfrm>
              <a:off x="10201275" y="5191125"/>
              <a:ext cx="209550" cy="3905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4"/>
            </p:blipFill>
            <p:spPr>
              <a:xfrm>
                <a:off x="10201275" y="5191125"/>
                <a:ext cx="2095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6" name="墨迹 125"/>
              <p14:cNvContentPartPr/>
              <p14:nvPr/>
            </p14:nvContentPartPr>
            <p14:xfrm>
              <a:off x="10394950" y="5245100"/>
              <a:ext cx="88900" cy="1365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6"/>
            </p:blipFill>
            <p:spPr>
              <a:xfrm>
                <a:off x="10394950" y="5245100"/>
                <a:ext cx="889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7" name="墨迹 126"/>
              <p14:cNvContentPartPr/>
              <p14:nvPr/>
            </p14:nvContentPartPr>
            <p14:xfrm>
              <a:off x="10531475" y="5038725"/>
              <a:ext cx="231775" cy="3587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8"/>
            </p:blipFill>
            <p:spPr>
              <a:xfrm>
                <a:off x="10531475" y="5038725"/>
                <a:ext cx="231775" cy="3587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5843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5844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5845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46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47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5848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49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0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5851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2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3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5854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5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6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5857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58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59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5860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61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2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5863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4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5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5866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67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68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5869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0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1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5872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3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4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5875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6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77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5878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79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0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5881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2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3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5884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5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6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5887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88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89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5890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1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2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5893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894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5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5896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97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898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5899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0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1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5902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3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4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5905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06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07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5908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09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0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5911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2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3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5914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15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6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5917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18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19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5920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21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2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5923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4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5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5926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27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28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5929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0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1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5932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3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4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5935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36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37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5938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39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0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5941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42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3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5944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5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6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5947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48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49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5950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1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2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5953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54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5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5956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57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58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5959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0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1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5962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63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4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5965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6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67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5968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69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0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5971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2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3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5974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75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6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5977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78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79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5980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1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2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5983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84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5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5986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87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88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5989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90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1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5992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3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4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5995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6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5997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5998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999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0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6001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2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3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6004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5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6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6007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08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09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6010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011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2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6013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4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015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6016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017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6018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4" name="墨迹 53"/>
              <p14:cNvContentPartPr/>
              <p14:nvPr/>
            </p14:nvContentPartPr>
            <p14:xfrm>
              <a:off x="11033760" y="3053715"/>
              <a:ext cx="1778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"/>
            </p:blipFill>
            <p:spPr>
              <a:xfrm>
                <a:off x="11033760" y="30537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4" name="墨迹 133"/>
              <p14:cNvContentPartPr/>
              <p14:nvPr/>
            </p14:nvContentPartPr>
            <p14:xfrm>
              <a:off x="3747135" y="4312920"/>
              <a:ext cx="23241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4"/>
            </p:blipFill>
            <p:spPr>
              <a:xfrm>
                <a:off x="3747135" y="431292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5" name="墨迹 134"/>
              <p14:cNvContentPartPr/>
              <p14:nvPr/>
            </p14:nvContentPartPr>
            <p14:xfrm>
              <a:off x="3863340" y="4348480"/>
              <a:ext cx="17780" cy="32131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6"/>
            </p:blipFill>
            <p:spPr>
              <a:xfrm>
                <a:off x="3863340" y="4348480"/>
                <a:ext cx="177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6" name="墨迹 135"/>
              <p14:cNvContentPartPr/>
              <p14:nvPr/>
            </p14:nvContentPartPr>
            <p14:xfrm>
              <a:off x="3907790" y="4464685"/>
              <a:ext cx="71755" cy="355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8"/>
            </p:blipFill>
            <p:spPr>
              <a:xfrm>
                <a:off x="3907790" y="4464685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7" name="墨迹 136"/>
              <p14:cNvContentPartPr/>
              <p14:nvPr/>
            </p14:nvContentPartPr>
            <p14:xfrm>
              <a:off x="4095750" y="4357370"/>
              <a:ext cx="88900" cy="5334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0"/>
            </p:blipFill>
            <p:spPr>
              <a:xfrm>
                <a:off x="4095750" y="435737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8" name="墨迹 137"/>
              <p14:cNvContentPartPr/>
              <p14:nvPr/>
            </p14:nvContentPartPr>
            <p14:xfrm>
              <a:off x="4059555" y="4330700"/>
              <a:ext cx="169545" cy="330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2"/>
            </p:blipFill>
            <p:spPr>
              <a:xfrm>
                <a:off x="4059555" y="433070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9" name="墨迹 138"/>
              <p14:cNvContentPartPr/>
              <p14:nvPr/>
            </p14:nvContentPartPr>
            <p14:xfrm>
              <a:off x="4238625" y="4214495"/>
              <a:ext cx="115570" cy="1784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4"/>
            </p:blipFill>
            <p:spPr>
              <a:xfrm>
                <a:off x="4238625" y="4214495"/>
                <a:ext cx="1155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0" name="墨迹 139"/>
              <p14:cNvContentPartPr/>
              <p14:nvPr/>
            </p14:nvContentPartPr>
            <p14:xfrm>
              <a:off x="4238625" y="4330700"/>
              <a:ext cx="35560" cy="3479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6"/>
            </p:blipFill>
            <p:spPr>
              <a:xfrm>
                <a:off x="4238625" y="4330700"/>
                <a:ext cx="355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1" name="墨迹 140"/>
              <p14:cNvContentPartPr/>
              <p14:nvPr/>
            </p14:nvContentPartPr>
            <p14:xfrm>
              <a:off x="4274185" y="4286250"/>
              <a:ext cx="169545" cy="26733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8"/>
            </p:blipFill>
            <p:spPr>
              <a:xfrm>
                <a:off x="4274185" y="4286250"/>
                <a:ext cx="16954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2" name="墨迹 141"/>
              <p14:cNvContentPartPr/>
              <p14:nvPr/>
            </p14:nvContentPartPr>
            <p14:xfrm>
              <a:off x="4354195" y="4401820"/>
              <a:ext cx="160655" cy="25908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0"/>
            </p:blipFill>
            <p:spPr>
              <a:xfrm>
                <a:off x="4354195" y="440182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3" name="墨迹 142"/>
              <p14:cNvContentPartPr/>
              <p14:nvPr/>
            </p14:nvContentPartPr>
            <p14:xfrm>
              <a:off x="4586605" y="4214495"/>
              <a:ext cx="107315" cy="1162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2"/>
            </p:blipFill>
            <p:spPr>
              <a:xfrm>
                <a:off x="4586605" y="42144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4" name="墨迹 143"/>
              <p14:cNvContentPartPr/>
              <p14:nvPr/>
            </p14:nvContentPartPr>
            <p14:xfrm>
              <a:off x="4542155" y="4312920"/>
              <a:ext cx="53340" cy="32131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4"/>
            </p:blipFill>
            <p:spPr>
              <a:xfrm>
                <a:off x="4542155" y="431292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5" name="墨迹 144"/>
              <p14:cNvContentPartPr/>
              <p14:nvPr/>
            </p14:nvContentPartPr>
            <p14:xfrm>
              <a:off x="4586604" y="4339590"/>
              <a:ext cx="151765" cy="26797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"/>
            </p:blipFill>
            <p:spPr>
              <a:xfrm>
                <a:off x="4586604" y="433959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6" name="墨迹 145"/>
              <p14:cNvContentPartPr/>
              <p14:nvPr/>
            </p14:nvContentPartPr>
            <p14:xfrm>
              <a:off x="4586604" y="4429125"/>
              <a:ext cx="116205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"/>
            </p:blipFill>
            <p:spPr>
              <a:xfrm>
                <a:off x="4586604" y="4429125"/>
                <a:ext cx="11620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7" name="墨迹 146"/>
              <p14:cNvContentPartPr/>
              <p14:nvPr/>
            </p14:nvContentPartPr>
            <p14:xfrm>
              <a:off x="4604385" y="4553585"/>
              <a:ext cx="125095" cy="4508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30"/>
            </p:blipFill>
            <p:spPr>
              <a:xfrm>
                <a:off x="4604385" y="4553585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48" name="墨迹 147"/>
              <p14:cNvContentPartPr/>
              <p14:nvPr/>
            </p14:nvContentPartPr>
            <p14:xfrm>
              <a:off x="4836795" y="4339590"/>
              <a:ext cx="71120" cy="2667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2"/>
            </p:blipFill>
            <p:spPr>
              <a:xfrm>
                <a:off x="4836795" y="433959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49" name="墨迹 148"/>
              <p14:cNvContentPartPr/>
              <p14:nvPr/>
            </p14:nvContentPartPr>
            <p14:xfrm>
              <a:off x="4791710" y="4392930"/>
              <a:ext cx="313055" cy="22352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4"/>
            </p:blipFill>
            <p:spPr>
              <a:xfrm>
                <a:off x="4791710" y="4392930"/>
                <a:ext cx="3130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0" name="墨迹 149"/>
              <p14:cNvContentPartPr/>
              <p14:nvPr/>
            </p14:nvContentPartPr>
            <p14:xfrm>
              <a:off x="5158104" y="4357370"/>
              <a:ext cx="151765" cy="806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6"/>
            </p:blipFill>
            <p:spPr>
              <a:xfrm>
                <a:off x="5158104" y="4357370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51" name="墨迹 150"/>
              <p14:cNvContentPartPr/>
              <p14:nvPr/>
            </p14:nvContentPartPr>
            <p14:xfrm>
              <a:off x="5211445" y="4312919"/>
              <a:ext cx="45085" cy="285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8"/>
            </p:blipFill>
            <p:spPr>
              <a:xfrm>
                <a:off x="5211445" y="4312919"/>
                <a:ext cx="450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52" name="墨迹 151"/>
              <p14:cNvContentPartPr/>
              <p14:nvPr/>
            </p14:nvContentPartPr>
            <p14:xfrm>
              <a:off x="5149215" y="4401820"/>
              <a:ext cx="347980" cy="1790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40"/>
            </p:blipFill>
            <p:spPr>
              <a:xfrm>
                <a:off x="5149215" y="4401820"/>
                <a:ext cx="34798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53" name="墨迹 152"/>
              <p14:cNvContentPartPr/>
              <p14:nvPr/>
            </p14:nvContentPartPr>
            <p14:xfrm>
              <a:off x="5568950" y="4500245"/>
              <a:ext cx="26670" cy="1778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42"/>
            </p:blipFill>
            <p:spPr>
              <a:xfrm>
                <a:off x="5568950" y="450024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54" name="墨迹 153"/>
              <p14:cNvContentPartPr/>
              <p14:nvPr/>
            </p14:nvContentPartPr>
            <p14:xfrm>
              <a:off x="3881119" y="4893310"/>
              <a:ext cx="142875" cy="2946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44"/>
            </p:blipFill>
            <p:spPr>
              <a:xfrm>
                <a:off x="3881119" y="4893310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55" name="墨迹 154"/>
              <p14:cNvContentPartPr/>
              <p14:nvPr/>
            </p14:nvContentPartPr>
            <p14:xfrm>
              <a:off x="4104640" y="4875529"/>
              <a:ext cx="97790" cy="30353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46"/>
            </p:blipFill>
            <p:spPr>
              <a:xfrm>
                <a:off x="4104640" y="4875529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56" name="墨迹 155"/>
              <p14:cNvContentPartPr/>
              <p14:nvPr/>
            </p14:nvContentPartPr>
            <p14:xfrm>
              <a:off x="4059555" y="4991100"/>
              <a:ext cx="133985" cy="3619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48"/>
            </p:blipFill>
            <p:spPr>
              <a:xfrm>
                <a:off x="4059555" y="499110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57" name="墨迹 156"/>
              <p14:cNvContentPartPr/>
              <p14:nvPr/>
            </p14:nvContentPartPr>
            <p14:xfrm>
              <a:off x="4202430" y="5018404"/>
              <a:ext cx="107315" cy="10668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50"/>
            </p:blipFill>
            <p:spPr>
              <a:xfrm>
                <a:off x="4202430" y="5018404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58" name="墨迹 157"/>
              <p14:cNvContentPartPr/>
              <p14:nvPr/>
            </p14:nvContentPartPr>
            <p14:xfrm>
              <a:off x="4390390" y="5053965"/>
              <a:ext cx="151765" cy="1073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52"/>
            </p:blipFill>
            <p:spPr>
              <a:xfrm>
                <a:off x="4390390" y="505396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59" name="墨迹 158"/>
              <p14:cNvContentPartPr/>
              <p14:nvPr/>
            </p14:nvContentPartPr>
            <p14:xfrm>
              <a:off x="4551045" y="4964429"/>
              <a:ext cx="169545" cy="20574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54"/>
            </p:blipFill>
            <p:spPr>
              <a:xfrm>
                <a:off x="4551045" y="4964429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60" name="墨迹 159"/>
              <p14:cNvContentPartPr/>
              <p14:nvPr/>
            </p14:nvContentPartPr>
            <p14:xfrm>
              <a:off x="4827905" y="5143500"/>
              <a:ext cx="8890" cy="88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56"/>
            </p:blipFill>
            <p:spPr>
              <a:xfrm>
                <a:off x="4827905" y="514350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61" name="墨迹 160"/>
              <p14:cNvContentPartPr/>
              <p14:nvPr/>
            </p14:nvContentPartPr>
            <p14:xfrm>
              <a:off x="4907915" y="4991100"/>
              <a:ext cx="178435" cy="2730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58"/>
            </p:blipFill>
            <p:spPr>
              <a:xfrm>
                <a:off x="4907915" y="49911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62" name="墨迹 161"/>
              <p14:cNvContentPartPr/>
              <p14:nvPr/>
            </p14:nvContentPartPr>
            <p14:xfrm>
              <a:off x="5024119" y="4884419"/>
              <a:ext cx="26670" cy="3835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60"/>
            </p:blipFill>
            <p:spPr>
              <a:xfrm>
                <a:off x="5024119" y="4884419"/>
                <a:ext cx="2667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3" name="墨迹 162"/>
              <p14:cNvContentPartPr/>
              <p14:nvPr/>
            </p14:nvContentPartPr>
            <p14:xfrm>
              <a:off x="4943475" y="5053965"/>
              <a:ext cx="80645" cy="15176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62"/>
            </p:blipFill>
            <p:spPr>
              <a:xfrm>
                <a:off x="4943475" y="5053965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64" name="墨迹 163"/>
              <p14:cNvContentPartPr/>
              <p14:nvPr/>
            </p14:nvContentPartPr>
            <p14:xfrm>
              <a:off x="4997450" y="5107304"/>
              <a:ext cx="133985" cy="3619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64"/>
            </p:blipFill>
            <p:spPr>
              <a:xfrm>
                <a:off x="4997450" y="510730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65" name="墨迹 164"/>
              <p14:cNvContentPartPr/>
              <p14:nvPr/>
            </p14:nvContentPartPr>
            <p14:xfrm>
              <a:off x="5095875" y="4982210"/>
              <a:ext cx="160655" cy="15176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66"/>
            </p:blipFill>
            <p:spPr>
              <a:xfrm>
                <a:off x="5095875" y="498221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66" name="墨迹 165"/>
              <p14:cNvContentPartPr/>
              <p14:nvPr/>
            </p14:nvContentPartPr>
            <p14:xfrm>
              <a:off x="5211445" y="4830445"/>
              <a:ext cx="133985" cy="50038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8"/>
            </p:blipFill>
            <p:spPr>
              <a:xfrm>
                <a:off x="5211445" y="4830445"/>
                <a:ext cx="13398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67" name="墨迹 166"/>
              <p14:cNvContentPartPr/>
              <p14:nvPr/>
            </p14:nvContentPartPr>
            <p14:xfrm>
              <a:off x="5140325" y="5107305"/>
              <a:ext cx="196215" cy="1339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70"/>
            </p:blipFill>
            <p:spPr>
              <a:xfrm>
                <a:off x="5140325" y="5107305"/>
                <a:ext cx="1962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68" name="墨迹 167"/>
              <p14:cNvContentPartPr/>
              <p14:nvPr/>
            </p14:nvContentPartPr>
            <p14:xfrm>
              <a:off x="5318760" y="4857750"/>
              <a:ext cx="80645" cy="889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72"/>
            </p:blipFill>
            <p:spPr>
              <a:xfrm>
                <a:off x="5318760" y="485775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169" name="墨迹 168"/>
              <p14:cNvContentPartPr/>
              <p14:nvPr/>
            </p14:nvContentPartPr>
            <p14:xfrm>
              <a:off x="5506085" y="5098415"/>
              <a:ext cx="2730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74"/>
            </p:blipFill>
            <p:spPr>
              <a:xfrm>
                <a:off x="5506085" y="509841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70" name="墨迹 169"/>
              <p14:cNvContentPartPr/>
              <p14:nvPr/>
            </p14:nvContentPartPr>
            <p14:xfrm>
              <a:off x="4220210" y="5491480"/>
              <a:ext cx="80645" cy="5334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6"/>
            </p:blipFill>
            <p:spPr>
              <a:xfrm>
                <a:off x="4220210" y="549148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71" name="墨迹 170"/>
              <p14:cNvContentPartPr/>
              <p14:nvPr/>
            </p14:nvContentPartPr>
            <p14:xfrm>
              <a:off x="4274185" y="5535929"/>
              <a:ext cx="71120" cy="806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78"/>
            </p:blipFill>
            <p:spPr>
              <a:xfrm>
                <a:off x="4274185" y="5535929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72" name="墨迹 171"/>
              <p14:cNvContentPartPr/>
              <p14:nvPr/>
            </p14:nvContentPartPr>
            <p14:xfrm>
              <a:off x="4354195" y="5429250"/>
              <a:ext cx="17780" cy="26733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80"/>
            </p:blipFill>
            <p:spPr>
              <a:xfrm>
                <a:off x="4354195" y="542925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73" name="墨迹 172"/>
              <p14:cNvContentPartPr/>
              <p14:nvPr/>
            </p14:nvContentPartPr>
            <p14:xfrm>
              <a:off x="4371975" y="5491480"/>
              <a:ext cx="133985" cy="8953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82"/>
            </p:blipFill>
            <p:spPr>
              <a:xfrm>
                <a:off x="4371975" y="5491480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74" name="墨迹 173"/>
              <p14:cNvContentPartPr/>
              <p14:nvPr/>
            </p14:nvContentPartPr>
            <p14:xfrm>
              <a:off x="4443730" y="5410835"/>
              <a:ext cx="44450" cy="22352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84"/>
            </p:blipFill>
            <p:spPr>
              <a:xfrm>
                <a:off x="4443730" y="541083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75" name="墨迹 174"/>
              <p14:cNvContentPartPr/>
              <p14:nvPr/>
            </p14:nvContentPartPr>
            <p14:xfrm>
              <a:off x="4497070" y="5527040"/>
              <a:ext cx="80645" cy="8953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86"/>
            </p:blipFill>
            <p:spPr>
              <a:xfrm>
                <a:off x="4497070" y="552704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76" name="墨迹 175"/>
              <p14:cNvContentPartPr/>
              <p14:nvPr/>
            </p14:nvContentPartPr>
            <p14:xfrm>
              <a:off x="4577715" y="5357494"/>
              <a:ext cx="44450" cy="717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88"/>
            </p:blipFill>
            <p:spPr>
              <a:xfrm>
                <a:off x="4577715" y="5357494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77" name="墨迹 176"/>
              <p14:cNvContentPartPr/>
              <p14:nvPr/>
            </p14:nvContentPartPr>
            <p14:xfrm>
              <a:off x="4657725" y="5419725"/>
              <a:ext cx="80645" cy="9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90"/>
            </p:blipFill>
            <p:spPr>
              <a:xfrm>
                <a:off x="4657725" y="5419725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78" name="墨迹 177"/>
              <p14:cNvContentPartPr/>
              <p14:nvPr/>
            </p14:nvContentPartPr>
            <p14:xfrm>
              <a:off x="4693919" y="5339715"/>
              <a:ext cx="106680" cy="1606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92"/>
            </p:blipFill>
            <p:spPr>
              <a:xfrm>
                <a:off x="4693919" y="5339715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79" name="墨迹 178"/>
              <p14:cNvContentPartPr/>
              <p14:nvPr/>
            </p14:nvContentPartPr>
            <p14:xfrm>
              <a:off x="4729480" y="5527040"/>
              <a:ext cx="26670" cy="266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94"/>
            </p:blipFill>
            <p:spPr>
              <a:xfrm>
                <a:off x="4729480" y="55270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80" name="墨迹 179"/>
              <p14:cNvContentPartPr/>
              <p14:nvPr/>
            </p14:nvContentPartPr>
            <p14:xfrm>
              <a:off x="4631055" y="5589904"/>
              <a:ext cx="62865" cy="7112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96"/>
            </p:blipFill>
            <p:spPr>
              <a:xfrm>
                <a:off x="4631055" y="5589904"/>
                <a:ext cx="628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81" name="墨迹 180"/>
              <p14:cNvContentPartPr/>
              <p14:nvPr/>
            </p14:nvContentPartPr>
            <p14:xfrm>
              <a:off x="4693920" y="5527040"/>
              <a:ext cx="213995" cy="11620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98"/>
            </p:blipFill>
            <p:spPr>
              <a:xfrm>
                <a:off x="4693920" y="5527040"/>
                <a:ext cx="2139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82" name="墨迹 181"/>
              <p14:cNvContentPartPr/>
              <p14:nvPr/>
            </p14:nvContentPartPr>
            <p14:xfrm>
              <a:off x="5095875" y="5562600"/>
              <a:ext cx="62230" cy="4508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100"/>
            </p:blipFill>
            <p:spPr>
              <a:xfrm>
                <a:off x="5095875" y="556260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83" name="墨迹 182"/>
              <p14:cNvContentPartPr/>
              <p14:nvPr/>
            </p14:nvContentPartPr>
            <p14:xfrm>
              <a:off x="3961765" y="5429250"/>
              <a:ext cx="187325" cy="2317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02"/>
            </p:blipFill>
            <p:spPr>
              <a:xfrm>
                <a:off x="3961765" y="5429250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84" name="墨迹 183"/>
              <p14:cNvContentPartPr/>
              <p14:nvPr/>
            </p14:nvContentPartPr>
            <p14:xfrm>
              <a:off x="4015105" y="5634354"/>
              <a:ext cx="53340" cy="54483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04"/>
            </p:blipFill>
            <p:spPr>
              <a:xfrm>
                <a:off x="4015105" y="5634354"/>
                <a:ext cx="5334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85" name="墨迹 184"/>
              <p14:cNvContentPartPr/>
              <p14:nvPr/>
            </p14:nvContentPartPr>
            <p14:xfrm>
              <a:off x="4229100" y="5812790"/>
              <a:ext cx="161290" cy="241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6"/>
            </p:blipFill>
            <p:spPr>
              <a:xfrm>
                <a:off x="4229100" y="5812790"/>
                <a:ext cx="1612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86" name="墨迹 185"/>
              <p14:cNvContentPartPr/>
              <p14:nvPr/>
            </p14:nvContentPartPr>
            <p14:xfrm>
              <a:off x="4309744" y="5893435"/>
              <a:ext cx="26670" cy="800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8"/>
            </p:blipFill>
            <p:spPr>
              <a:xfrm>
                <a:off x="4309744" y="589343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87" name="墨迹 186"/>
              <p14:cNvContentPartPr/>
              <p14:nvPr/>
            </p14:nvContentPartPr>
            <p14:xfrm>
              <a:off x="4408169" y="5795010"/>
              <a:ext cx="97790" cy="1428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10"/>
            </p:blipFill>
            <p:spPr>
              <a:xfrm>
                <a:off x="4408169" y="579501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88" name="墨迹 187"/>
              <p14:cNvContentPartPr/>
              <p14:nvPr/>
            </p14:nvContentPartPr>
            <p14:xfrm>
              <a:off x="4247515" y="5964554"/>
              <a:ext cx="151765" cy="1606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2"/>
            </p:blipFill>
            <p:spPr>
              <a:xfrm>
                <a:off x="4247515" y="5964554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89" name="墨迹 188"/>
              <p14:cNvContentPartPr/>
              <p14:nvPr/>
            </p14:nvContentPartPr>
            <p14:xfrm>
              <a:off x="4318635" y="6045200"/>
              <a:ext cx="26670" cy="13398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4"/>
            </p:blipFill>
            <p:spPr>
              <a:xfrm>
                <a:off x="4318635" y="604520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90" name="墨迹 189"/>
              <p14:cNvContentPartPr/>
              <p14:nvPr/>
            </p14:nvContentPartPr>
            <p14:xfrm>
              <a:off x="4363085" y="6009640"/>
              <a:ext cx="151765" cy="7112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6"/>
            </p:blipFill>
            <p:spPr>
              <a:xfrm>
                <a:off x="4363085" y="6009640"/>
                <a:ext cx="1517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91" name="墨迹 190"/>
              <p14:cNvContentPartPr/>
              <p14:nvPr/>
            </p14:nvContentPartPr>
            <p14:xfrm>
              <a:off x="4399280" y="5973445"/>
              <a:ext cx="80010" cy="22352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8"/>
            </p:blipFill>
            <p:spPr>
              <a:xfrm>
                <a:off x="4399280" y="597344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92" name="墨迹 191"/>
              <p14:cNvContentPartPr/>
              <p14:nvPr/>
            </p14:nvContentPartPr>
            <p14:xfrm>
              <a:off x="4613275" y="5857875"/>
              <a:ext cx="8890" cy="11557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20"/>
            </p:blipFill>
            <p:spPr>
              <a:xfrm>
                <a:off x="4613275" y="5857875"/>
                <a:ext cx="88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93" name="墨迹 192"/>
              <p14:cNvContentPartPr/>
              <p14:nvPr/>
            </p14:nvContentPartPr>
            <p14:xfrm>
              <a:off x="4586604" y="5875655"/>
              <a:ext cx="151765" cy="2768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2"/>
            </p:blipFill>
            <p:spPr>
              <a:xfrm>
                <a:off x="4586604" y="5875655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94" name="墨迹 193"/>
              <p14:cNvContentPartPr/>
              <p14:nvPr/>
            </p14:nvContentPartPr>
            <p14:xfrm>
              <a:off x="4845685" y="5893435"/>
              <a:ext cx="35560" cy="15176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4"/>
            </p:blipFill>
            <p:spPr>
              <a:xfrm>
                <a:off x="4845685" y="589343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95" name="墨迹 194"/>
              <p14:cNvContentPartPr/>
              <p14:nvPr/>
            </p14:nvContentPartPr>
            <p14:xfrm>
              <a:off x="4916805" y="5875654"/>
              <a:ext cx="62865" cy="2495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6"/>
            </p:blipFill>
            <p:spPr>
              <a:xfrm>
                <a:off x="4916805" y="5875654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96" name="墨迹 195"/>
              <p14:cNvContentPartPr/>
              <p14:nvPr/>
            </p14:nvContentPartPr>
            <p14:xfrm>
              <a:off x="5015230" y="5884545"/>
              <a:ext cx="89535" cy="17843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8"/>
            </p:blipFill>
            <p:spPr>
              <a:xfrm>
                <a:off x="5015230" y="588454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97" name="墨迹 196"/>
              <p14:cNvContentPartPr/>
              <p14:nvPr/>
            </p14:nvContentPartPr>
            <p14:xfrm>
              <a:off x="5184775" y="5812790"/>
              <a:ext cx="98425" cy="294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30"/>
            </p:blipFill>
            <p:spPr>
              <a:xfrm>
                <a:off x="5184775" y="5812790"/>
                <a:ext cx="984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98" name="墨迹 197"/>
              <p14:cNvContentPartPr/>
              <p14:nvPr/>
            </p14:nvContentPartPr>
            <p14:xfrm>
              <a:off x="5336540" y="5795010"/>
              <a:ext cx="116205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2"/>
            </p:blipFill>
            <p:spPr>
              <a:xfrm>
                <a:off x="5336540" y="579501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199" name="墨迹 198"/>
              <p14:cNvContentPartPr/>
              <p14:nvPr/>
            </p14:nvContentPartPr>
            <p14:xfrm>
              <a:off x="5318760" y="5946775"/>
              <a:ext cx="107315" cy="1778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34"/>
            </p:blipFill>
            <p:spPr>
              <a:xfrm>
                <a:off x="5318760" y="5946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00" name="墨迹 199"/>
              <p14:cNvContentPartPr/>
              <p14:nvPr/>
            </p14:nvContentPartPr>
            <p14:xfrm>
              <a:off x="5497194" y="5812790"/>
              <a:ext cx="142875" cy="32131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36"/>
            </p:blipFill>
            <p:spPr>
              <a:xfrm>
                <a:off x="5497194" y="5812790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1" name="墨迹 200"/>
              <p14:cNvContentPartPr/>
              <p14:nvPr/>
            </p14:nvContentPartPr>
            <p14:xfrm>
              <a:off x="5685154" y="5777229"/>
              <a:ext cx="62230" cy="4375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38"/>
            </p:blipFill>
            <p:spPr>
              <a:xfrm>
                <a:off x="5685154" y="5777229"/>
                <a:ext cx="6223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02" name="墨迹 201"/>
              <p14:cNvContentPartPr/>
              <p14:nvPr/>
            </p14:nvContentPartPr>
            <p14:xfrm>
              <a:off x="5782944" y="5848350"/>
              <a:ext cx="107315" cy="3619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40"/>
            </p:blipFill>
            <p:spPr>
              <a:xfrm>
                <a:off x="5782944" y="584835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03" name="墨迹 202"/>
              <p14:cNvContentPartPr/>
              <p14:nvPr/>
            </p14:nvContentPartPr>
            <p14:xfrm>
              <a:off x="5791835" y="5803900"/>
              <a:ext cx="232410" cy="3397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42"/>
            </p:blipFill>
            <p:spPr>
              <a:xfrm>
                <a:off x="5791835" y="5803900"/>
                <a:ext cx="23241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04" name="墨迹 203"/>
              <p14:cNvContentPartPr/>
              <p14:nvPr/>
            </p14:nvContentPartPr>
            <p14:xfrm>
              <a:off x="5943600" y="5839460"/>
              <a:ext cx="133985" cy="1879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44"/>
            </p:blipFill>
            <p:spPr>
              <a:xfrm>
                <a:off x="5943600" y="583946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05" name="墨迹 204"/>
              <p14:cNvContentPartPr/>
              <p14:nvPr/>
            </p14:nvContentPartPr>
            <p14:xfrm>
              <a:off x="6096000" y="5821680"/>
              <a:ext cx="62230" cy="26797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46"/>
            </p:blipFill>
            <p:spPr>
              <a:xfrm>
                <a:off x="6096000" y="5821680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06" name="墨迹 205"/>
              <p14:cNvContentPartPr/>
              <p14:nvPr/>
            </p14:nvContentPartPr>
            <p14:xfrm>
              <a:off x="6149340" y="5884545"/>
              <a:ext cx="178435" cy="24955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48"/>
            </p:blipFill>
            <p:spPr>
              <a:xfrm>
                <a:off x="6149340" y="5884545"/>
                <a:ext cx="1784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07" name="墨迹 206"/>
              <p14:cNvContentPartPr/>
              <p14:nvPr/>
            </p14:nvContentPartPr>
            <p14:xfrm>
              <a:off x="6363335" y="5705475"/>
              <a:ext cx="151765" cy="152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50"/>
            </p:blipFill>
            <p:spPr>
              <a:xfrm>
                <a:off x="6363335" y="5705475"/>
                <a:ext cx="1517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08" name="墨迹 207"/>
              <p14:cNvContentPartPr/>
              <p14:nvPr/>
            </p14:nvContentPartPr>
            <p14:xfrm>
              <a:off x="6408419" y="5866765"/>
              <a:ext cx="26670" cy="1606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52"/>
            </p:blipFill>
            <p:spPr>
              <a:xfrm>
                <a:off x="6408419" y="586676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09" name="墨迹 208"/>
              <p14:cNvContentPartPr/>
              <p14:nvPr/>
            </p14:nvContentPartPr>
            <p14:xfrm>
              <a:off x="6488429" y="5830569"/>
              <a:ext cx="71755" cy="142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54"/>
            </p:blipFill>
            <p:spPr>
              <a:xfrm>
                <a:off x="6488429" y="5830569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10" name="墨迹 209"/>
              <p14:cNvContentPartPr/>
              <p14:nvPr/>
            </p14:nvContentPartPr>
            <p14:xfrm>
              <a:off x="6381750" y="5928995"/>
              <a:ext cx="160655" cy="2051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56"/>
            </p:blipFill>
            <p:spPr>
              <a:xfrm>
                <a:off x="6381750" y="59289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11" name="墨迹 210"/>
              <p14:cNvContentPartPr/>
              <p14:nvPr/>
            </p14:nvContentPartPr>
            <p14:xfrm>
              <a:off x="6426200" y="6027419"/>
              <a:ext cx="205105" cy="10668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58"/>
            </p:blipFill>
            <p:spPr>
              <a:xfrm>
                <a:off x="6426200" y="6027419"/>
                <a:ext cx="2051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12" name="墨迹 211"/>
              <p14:cNvContentPartPr/>
              <p14:nvPr/>
            </p14:nvContentPartPr>
            <p14:xfrm>
              <a:off x="6613525" y="5902325"/>
              <a:ext cx="267970" cy="2590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60"/>
            </p:blipFill>
            <p:spPr>
              <a:xfrm>
                <a:off x="6613525" y="590232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13" name="墨迹 212"/>
              <p14:cNvContentPartPr/>
              <p14:nvPr/>
            </p14:nvContentPartPr>
            <p14:xfrm>
              <a:off x="6765290" y="5884544"/>
              <a:ext cx="160655" cy="2857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62"/>
            </p:blipFill>
            <p:spPr>
              <a:xfrm>
                <a:off x="6765290" y="5884544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282" name="墨迹 281"/>
              <p14:cNvContentPartPr/>
              <p14:nvPr/>
            </p14:nvContentPartPr>
            <p14:xfrm>
              <a:off x="6676390" y="2018030"/>
              <a:ext cx="446405" cy="46418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64"/>
            </p:blipFill>
            <p:spPr>
              <a:xfrm>
                <a:off x="6676390" y="2018030"/>
                <a:ext cx="44640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283" name="墨迹 282"/>
              <p14:cNvContentPartPr/>
              <p14:nvPr/>
            </p14:nvContentPartPr>
            <p14:xfrm>
              <a:off x="6819265" y="2143125"/>
              <a:ext cx="151765" cy="16954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66"/>
            </p:blipFill>
            <p:spPr>
              <a:xfrm>
                <a:off x="6819265" y="2143125"/>
                <a:ext cx="1517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284" name="墨迹 283"/>
              <p14:cNvContentPartPr/>
              <p14:nvPr/>
            </p14:nvContentPartPr>
            <p14:xfrm>
              <a:off x="6443979" y="2098040"/>
              <a:ext cx="151765" cy="2667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68"/>
            </p:blipFill>
            <p:spPr>
              <a:xfrm>
                <a:off x="6443979" y="209804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285" name="墨迹 284"/>
              <p14:cNvContentPartPr/>
              <p14:nvPr/>
            </p14:nvContentPartPr>
            <p14:xfrm>
              <a:off x="6524625" y="2044700"/>
              <a:ext cx="160655" cy="2413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70"/>
            </p:blipFill>
            <p:spPr>
              <a:xfrm>
                <a:off x="6524625" y="2044700"/>
                <a:ext cx="1606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86" name="墨迹 285"/>
              <p14:cNvContentPartPr/>
              <p14:nvPr/>
            </p14:nvContentPartPr>
            <p14:xfrm>
              <a:off x="7185025" y="2196465"/>
              <a:ext cx="303530" cy="2667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72"/>
            </p:blipFill>
            <p:spPr>
              <a:xfrm>
                <a:off x="7185025" y="2196465"/>
                <a:ext cx="3035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87" name="墨迹 286"/>
              <p14:cNvContentPartPr/>
              <p14:nvPr/>
            </p14:nvContentPartPr>
            <p14:xfrm>
              <a:off x="7417435" y="2143125"/>
              <a:ext cx="169545" cy="15176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74"/>
            </p:blipFill>
            <p:spPr>
              <a:xfrm>
                <a:off x="7417435" y="214312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288" name="墨迹 287"/>
              <p14:cNvContentPartPr/>
              <p14:nvPr/>
            </p14:nvContentPartPr>
            <p14:xfrm>
              <a:off x="7229475" y="1964055"/>
              <a:ext cx="161290" cy="16954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76"/>
            </p:blipFill>
            <p:spPr>
              <a:xfrm>
                <a:off x="7229475" y="1964055"/>
                <a:ext cx="1612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289" name="墨迹 288"/>
              <p14:cNvContentPartPr/>
              <p14:nvPr/>
            </p14:nvContentPartPr>
            <p14:xfrm>
              <a:off x="7720965" y="2035810"/>
              <a:ext cx="384175" cy="39306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78"/>
            </p:blipFill>
            <p:spPr>
              <a:xfrm>
                <a:off x="7720965" y="2035810"/>
                <a:ext cx="38417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290" name="墨迹 289"/>
              <p14:cNvContentPartPr/>
              <p14:nvPr/>
            </p14:nvContentPartPr>
            <p14:xfrm>
              <a:off x="7846060" y="2098040"/>
              <a:ext cx="160655" cy="16065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80"/>
            </p:blipFill>
            <p:spPr>
              <a:xfrm>
                <a:off x="7846060" y="2098040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291" name="墨迹 290"/>
              <p14:cNvContentPartPr/>
              <p14:nvPr/>
            </p14:nvContentPartPr>
            <p14:xfrm>
              <a:off x="8721090" y="1785619"/>
              <a:ext cx="732155" cy="110744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82"/>
            </p:blipFill>
            <p:spPr>
              <a:xfrm>
                <a:off x="8721090" y="1785619"/>
                <a:ext cx="732155" cy="1107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292" name="墨迹 291"/>
              <p14:cNvContentPartPr/>
              <p14:nvPr/>
            </p14:nvContentPartPr>
            <p14:xfrm>
              <a:off x="8953500" y="2669540"/>
              <a:ext cx="17780" cy="1968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84"/>
            </p:blipFill>
            <p:spPr>
              <a:xfrm>
                <a:off x="8953500" y="2669540"/>
                <a:ext cx="1778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293" name="墨迹 292"/>
              <p14:cNvContentPartPr/>
              <p14:nvPr/>
            </p14:nvContentPartPr>
            <p14:xfrm>
              <a:off x="9006840" y="2616200"/>
              <a:ext cx="98425" cy="25908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86"/>
            </p:blipFill>
            <p:spPr>
              <a:xfrm>
                <a:off x="9006840" y="2616200"/>
                <a:ext cx="9842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294" name="墨迹 293"/>
              <p14:cNvContentPartPr/>
              <p14:nvPr/>
            </p14:nvContentPartPr>
            <p14:xfrm>
              <a:off x="8899525" y="2678430"/>
              <a:ext cx="205740" cy="1778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188"/>
            </p:blipFill>
            <p:spPr>
              <a:xfrm>
                <a:off x="8899525" y="2678430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295" name="墨迹 294"/>
              <p14:cNvContentPartPr/>
              <p14:nvPr/>
            </p14:nvContentPartPr>
            <p14:xfrm>
              <a:off x="8881745" y="2741294"/>
              <a:ext cx="267970" cy="2667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190"/>
            </p:blipFill>
            <p:spPr>
              <a:xfrm>
                <a:off x="8881745" y="2741294"/>
                <a:ext cx="2679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296" name="墨迹 295"/>
              <p14:cNvContentPartPr/>
              <p14:nvPr/>
            </p14:nvContentPartPr>
            <p14:xfrm>
              <a:off x="8783320" y="2499995"/>
              <a:ext cx="518160" cy="5334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92"/>
            </p:blipFill>
            <p:spPr>
              <a:xfrm>
                <a:off x="8783320" y="2499995"/>
                <a:ext cx="5181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297" name="墨迹 296"/>
              <p14:cNvContentPartPr/>
              <p14:nvPr/>
            </p14:nvContentPartPr>
            <p14:xfrm>
              <a:off x="8997950" y="2276475"/>
              <a:ext cx="142875" cy="17018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94"/>
            </p:blipFill>
            <p:spPr>
              <a:xfrm>
                <a:off x="8997950" y="2276475"/>
                <a:ext cx="14287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298" name="墨迹 297"/>
              <p14:cNvContentPartPr/>
              <p14:nvPr/>
            </p14:nvContentPartPr>
            <p14:xfrm>
              <a:off x="8872855" y="2196465"/>
              <a:ext cx="375285" cy="7112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96"/>
            </p:blipFill>
            <p:spPr>
              <a:xfrm>
                <a:off x="8872855" y="2196465"/>
                <a:ext cx="37528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299" name="墨迹 298"/>
              <p14:cNvContentPartPr/>
              <p14:nvPr/>
            </p14:nvContentPartPr>
            <p14:xfrm>
              <a:off x="9086850" y="2089150"/>
              <a:ext cx="45085" cy="6286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198"/>
            </p:blipFill>
            <p:spPr>
              <a:xfrm>
                <a:off x="9086850" y="2089150"/>
                <a:ext cx="4508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300" name="墨迹 299"/>
              <p14:cNvContentPartPr/>
              <p14:nvPr/>
            </p14:nvContentPartPr>
            <p14:xfrm>
              <a:off x="8872854" y="1990725"/>
              <a:ext cx="437515" cy="3619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200"/>
            </p:blipFill>
            <p:spPr>
              <a:xfrm>
                <a:off x="8872854" y="1990725"/>
                <a:ext cx="4375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301" name="墨迹 300"/>
              <p14:cNvContentPartPr/>
              <p14:nvPr/>
            </p14:nvContentPartPr>
            <p14:xfrm>
              <a:off x="8997950" y="1758950"/>
              <a:ext cx="169545" cy="16065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02"/>
            </p:blipFill>
            <p:spPr>
              <a:xfrm>
                <a:off x="8997950" y="1758950"/>
                <a:ext cx="1695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302" name="墨迹 301"/>
              <p14:cNvContentPartPr/>
              <p14:nvPr/>
            </p14:nvContentPartPr>
            <p14:xfrm>
              <a:off x="8819515" y="1750060"/>
              <a:ext cx="44450" cy="23177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204"/>
            </p:blipFill>
            <p:spPr>
              <a:xfrm>
                <a:off x="8819515" y="1750060"/>
                <a:ext cx="444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303" name="墨迹 302"/>
              <p14:cNvContentPartPr/>
              <p14:nvPr/>
            </p14:nvContentPartPr>
            <p14:xfrm>
              <a:off x="9560560" y="1830070"/>
              <a:ext cx="669290" cy="108966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206"/>
            </p:blipFill>
            <p:spPr>
              <a:xfrm>
                <a:off x="9560560" y="1830070"/>
                <a:ext cx="669290" cy="10896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304" name="墨迹 303"/>
              <p14:cNvContentPartPr/>
              <p14:nvPr/>
            </p14:nvContentPartPr>
            <p14:xfrm>
              <a:off x="9658350" y="2642869"/>
              <a:ext cx="455930" cy="2667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208"/>
            </p:blipFill>
            <p:spPr>
              <a:xfrm>
                <a:off x="9658350" y="2642869"/>
                <a:ext cx="4559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05" name="墨迹 304"/>
              <p14:cNvContentPartPr/>
              <p14:nvPr/>
            </p14:nvContentPartPr>
            <p14:xfrm>
              <a:off x="9819640" y="2428875"/>
              <a:ext cx="169545" cy="15176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210"/>
            </p:blipFill>
            <p:spPr>
              <a:xfrm>
                <a:off x="9819640" y="242887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06" name="墨迹 305"/>
              <p14:cNvContentPartPr/>
              <p14:nvPr/>
            </p14:nvContentPartPr>
            <p14:xfrm>
              <a:off x="9337040" y="1857375"/>
              <a:ext cx="455295" cy="44640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212"/>
            </p:blipFill>
            <p:spPr>
              <a:xfrm>
                <a:off x="9337040" y="1857375"/>
                <a:ext cx="45529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07" name="墨迹 306"/>
              <p14:cNvContentPartPr/>
              <p14:nvPr/>
            </p14:nvContentPartPr>
            <p14:xfrm>
              <a:off x="9640569" y="2187575"/>
              <a:ext cx="205740" cy="16954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214"/>
            </p:blipFill>
            <p:spPr>
              <a:xfrm>
                <a:off x="9640569" y="2187575"/>
                <a:ext cx="2057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308" name="墨迹 307"/>
              <p14:cNvContentPartPr/>
              <p14:nvPr/>
            </p14:nvContentPartPr>
            <p14:xfrm>
              <a:off x="9391015" y="3089275"/>
              <a:ext cx="17780" cy="14287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216"/>
            </p:blipFill>
            <p:spPr>
              <a:xfrm>
                <a:off x="9391015" y="3089275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09" name="墨迹 308"/>
              <p14:cNvContentPartPr/>
              <p14:nvPr/>
            </p14:nvContentPartPr>
            <p14:xfrm>
              <a:off x="9479915" y="3080385"/>
              <a:ext cx="45085" cy="16065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218"/>
            </p:blipFill>
            <p:spPr>
              <a:xfrm>
                <a:off x="9479915" y="3080385"/>
                <a:ext cx="450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10" name="墨迹 309"/>
              <p14:cNvContentPartPr/>
              <p14:nvPr/>
            </p14:nvContentPartPr>
            <p14:xfrm>
              <a:off x="9345930" y="3169919"/>
              <a:ext cx="223520" cy="18732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220"/>
            </p:blipFill>
            <p:spPr>
              <a:xfrm>
                <a:off x="9345930" y="3169919"/>
                <a:ext cx="22352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11" name="墨迹 310"/>
              <p14:cNvContentPartPr/>
              <p14:nvPr/>
            </p14:nvContentPartPr>
            <p14:xfrm>
              <a:off x="8533765" y="3205480"/>
              <a:ext cx="562610" cy="8572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222"/>
            </p:blipFill>
            <p:spPr>
              <a:xfrm>
                <a:off x="8533765" y="3205480"/>
                <a:ext cx="562610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312" name="墨迹 311"/>
              <p14:cNvContentPartPr/>
              <p14:nvPr/>
            </p14:nvContentPartPr>
            <p14:xfrm>
              <a:off x="8694419" y="3794760"/>
              <a:ext cx="240665" cy="15176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24"/>
            </p:blipFill>
            <p:spPr>
              <a:xfrm>
                <a:off x="8694419" y="3794760"/>
                <a:ext cx="2406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601" name="墨迹 600"/>
              <p14:cNvContentPartPr/>
              <p14:nvPr/>
            </p14:nvContentPartPr>
            <p14:xfrm>
              <a:off x="9658350" y="3295015"/>
              <a:ext cx="678815" cy="829945"/>
            </p14:xfrm>
          </p:contentPart>
        </mc:Choice>
        <mc:Fallback xmlns="">
          <p:pic>
            <p:nvPicPr>
              <p:cNvPr id="601" name="墨迹 600"/>
            </p:nvPicPr>
            <p:blipFill>
              <a:blip r:embed="rId226"/>
            </p:blipFill>
            <p:spPr>
              <a:xfrm>
                <a:off x="9658350" y="3295015"/>
                <a:ext cx="678815" cy="829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602" name="墨迹 601"/>
              <p14:cNvContentPartPr/>
              <p14:nvPr/>
            </p14:nvContentPartPr>
            <p14:xfrm>
              <a:off x="9738995" y="3812540"/>
              <a:ext cx="589280" cy="62865"/>
            </p14:xfrm>
          </p:contentPart>
        </mc:Choice>
        <mc:Fallback xmlns="">
          <p:pic>
            <p:nvPicPr>
              <p:cNvPr id="602" name="墨迹 601"/>
            </p:nvPicPr>
            <p:blipFill>
              <a:blip r:embed="rId228"/>
            </p:blipFill>
            <p:spPr>
              <a:xfrm>
                <a:off x="9738995" y="3812540"/>
                <a:ext cx="58928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603" name="墨迹 602"/>
              <p14:cNvContentPartPr/>
              <p14:nvPr/>
            </p14:nvContentPartPr>
            <p14:xfrm>
              <a:off x="9935210" y="3866515"/>
              <a:ext cx="27305" cy="249555"/>
            </p14:xfrm>
          </p:contentPart>
        </mc:Choice>
        <mc:Fallback xmlns="">
          <p:pic>
            <p:nvPicPr>
              <p:cNvPr id="603" name="墨迹 602"/>
            </p:nvPicPr>
            <p:blipFill>
              <a:blip r:embed="rId230"/>
            </p:blipFill>
            <p:spPr>
              <a:xfrm>
                <a:off x="9935210" y="3866515"/>
                <a:ext cx="2730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604" name="墨迹 603"/>
              <p14:cNvContentPartPr/>
              <p14:nvPr/>
            </p14:nvContentPartPr>
            <p14:xfrm>
              <a:off x="10051415" y="3884294"/>
              <a:ext cx="35560" cy="187325"/>
            </p14:xfrm>
          </p:contentPart>
        </mc:Choice>
        <mc:Fallback xmlns="">
          <p:pic>
            <p:nvPicPr>
              <p:cNvPr id="604" name="墨迹 603"/>
            </p:nvPicPr>
            <p:blipFill>
              <a:blip r:embed="rId232"/>
            </p:blipFill>
            <p:spPr>
              <a:xfrm>
                <a:off x="10051415" y="3884294"/>
                <a:ext cx="355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605" name="墨迹 604"/>
              <p14:cNvContentPartPr/>
              <p14:nvPr/>
            </p14:nvContentPartPr>
            <p14:xfrm>
              <a:off x="9926320" y="3902075"/>
              <a:ext cx="259080" cy="17780"/>
            </p14:xfrm>
          </p:contentPart>
        </mc:Choice>
        <mc:Fallback xmlns="">
          <p:pic>
            <p:nvPicPr>
              <p:cNvPr id="605" name="墨迹 604"/>
            </p:nvPicPr>
            <p:blipFill>
              <a:blip r:embed="rId234"/>
            </p:blipFill>
            <p:spPr>
              <a:xfrm>
                <a:off x="9926320" y="3902075"/>
                <a:ext cx="2590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606" name="墨迹 605"/>
              <p14:cNvContentPartPr/>
              <p14:nvPr/>
            </p14:nvContentPartPr>
            <p14:xfrm>
              <a:off x="9917429" y="3902075"/>
              <a:ext cx="303530" cy="71120"/>
            </p14:xfrm>
          </p:contentPart>
        </mc:Choice>
        <mc:Fallback xmlns="">
          <p:pic>
            <p:nvPicPr>
              <p:cNvPr id="606" name="墨迹 605"/>
            </p:nvPicPr>
            <p:blipFill>
              <a:blip r:embed="rId236"/>
            </p:blipFill>
            <p:spPr>
              <a:xfrm>
                <a:off x="9917429" y="3902075"/>
                <a:ext cx="30353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607" name="墨迹 606"/>
              <p14:cNvContentPartPr/>
              <p14:nvPr/>
            </p14:nvContentPartPr>
            <p14:xfrm>
              <a:off x="9998075" y="3598545"/>
              <a:ext cx="142875" cy="169545"/>
            </p14:xfrm>
          </p:contentPart>
        </mc:Choice>
        <mc:Fallback xmlns="">
          <p:pic>
            <p:nvPicPr>
              <p:cNvPr id="607" name="墨迹 606"/>
            </p:nvPicPr>
            <p:blipFill>
              <a:blip r:embed="rId238"/>
            </p:blipFill>
            <p:spPr>
              <a:xfrm>
                <a:off x="9998075" y="359854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608" name="墨迹 607"/>
              <p14:cNvContentPartPr/>
              <p14:nvPr/>
            </p14:nvContentPartPr>
            <p14:xfrm>
              <a:off x="10078085" y="3286125"/>
              <a:ext cx="71755" cy="106680"/>
            </p14:xfrm>
          </p:contentPart>
        </mc:Choice>
        <mc:Fallback xmlns="">
          <p:pic>
            <p:nvPicPr>
              <p:cNvPr id="608" name="墨迹 607"/>
            </p:nvPicPr>
            <p:blipFill>
              <a:blip r:embed="rId240"/>
            </p:blipFill>
            <p:spPr>
              <a:xfrm>
                <a:off x="10078085" y="3286125"/>
                <a:ext cx="7175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609" name="墨迹 608"/>
              <p14:cNvContentPartPr/>
              <p14:nvPr/>
            </p14:nvContentPartPr>
            <p14:xfrm>
              <a:off x="10346055" y="3143250"/>
              <a:ext cx="8890" cy="321310"/>
            </p14:xfrm>
          </p:contentPart>
        </mc:Choice>
        <mc:Fallback xmlns="">
          <p:pic>
            <p:nvPicPr>
              <p:cNvPr id="609" name="墨迹 608"/>
            </p:nvPicPr>
            <p:blipFill>
              <a:blip r:embed="rId242"/>
            </p:blipFill>
            <p:spPr>
              <a:xfrm>
                <a:off x="10346055" y="3143250"/>
                <a:ext cx="889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611" name="墨迹 610"/>
              <p14:cNvContentPartPr/>
              <p14:nvPr/>
            </p14:nvContentPartPr>
            <p14:xfrm>
              <a:off x="9756775" y="2741294"/>
              <a:ext cx="17780" cy="106680"/>
            </p14:xfrm>
          </p:contentPart>
        </mc:Choice>
        <mc:Fallback xmlns="">
          <p:pic>
            <p:nvPicPr>
              <p:cNvPr id="611" name="墨迹 610"/>
            </p:nvPicPr>
            <p:blipFill>
              <a:blip r:embed="rId244"/>
            </p:blipFill>
            <p:spPr>
              <a:xfrm>
                <a:off x="9756775" y="2741294"/>
                <a:ext cx="1778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612" name="墨迹 611"/>
              <p14:cNvContentPartPr/>
              <p14:nvPr/>
            </p14:nvContentPartPr>
            <p14:xfrm>
              <a:off x="9864090" y="2696210"/>
              <a:ext cx="17780" cy="161290"/>
            </p14:xfrm>
          </p:contentPart>
        </mc:Choice>
        <mc:Fallback xmlns="">
          <p:pic>
            <p:nvPicPr>
              <p:cNvPr id="612" name="墨迹 611"/>
            </p:nvPicPr>
            <p:blipFill>
              <a:blip r:embed="rId246"/>
            </p:blipFill>
            <p:spPr>
              <a:xfrm>
                <a:off x="9864090" y="2696210"/>
                <a:ext cx="1778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613" name="墨迹 612"/>
              <p14:cNvContentPartPr/>
              <p14:nvPr/>
            </p14:nvContentPartPr>
            <p14:xfrm>
              <a:off x="9712325" y="2741295"/>
              <a:ext cx="187325" cy="35560"/>
            </p14:xfrm>
          </p:contentPart>
        </mc:Choice>
        <mc:Fallback xmlns="">
          <p:pic>
            <p:nvPicPr>
              <p:cNvPr id="613" name="墨迹 612"/>
            </p:nvPicPr>
            <p:blipFill>
              <a:blip r:embed="rId248"/>
            </p:blipFill>
            <p:spPr>
              <a:xfrm>
                <a:off x="9712325" y="2741295"/>
                <a:ext cx="1873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629" name="墨迹 628"/>
              <p14:cNvContentPartPr/>
              <p14:nvPr/>
            </p14:nvContentPartPr>
            <p14:xfrm>
              <a:off x="9721215" y="2803525"/>
              <a:ext cx="259080" cy="8890"/>
            </p14:xfrm>
          </p:contentPart>
        </mc:Choice>
        <mc:Fallback xmlns="">
          <p:pic>
            <p:nvPicPr>
              <p:cNvPr id="629" name="墨迹 628"/>
            </p:nvPicPr>
            <p:blipFill>
              <a:blip r:embed="rId250"/>
            </p:blipFill>
            <p:spPr>
              <a:xfrm>
                <a:off x="9721215" y="2803525"/>
                <a:ext cx="2590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630" name="墨迹 629"/>
              <p14:cNvContentPartPr/>
              <p14:nvPr/>
            </p14:nvContentPartPr>
            <p14:xfrm>
              <a:off x="8801100" y="4080510"/>
              <a:ext cx="27305" cy="160655"/>
            </p14:xfrm>
          </p:contentPart>
        </mc:Choice>
        <mc:Fallback xmlns="">
          <p:pic>
            <p:nvPicPr>
              <p:cNvPr id="630" name="墨迹 629"/>
            </p:nvPicPr>
            <p:blipFill>
              <a:blip r:embed="rId252"/>
            </p:blipFill>
            <p:spPr>
              <a:xfrm>
                <a:off x="8801100" y="4080510"/>
                <a:ext cx="273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631" name="墨迹 630"/>
              <p14:cNvContentPartPr/>
              <p14:nvPr/>
            </p14:nvContentPartPr>
            <p14:xfrm>
              <a:off x="8863965" y="4062730"/>
              <a:ext cx="44450" cy="169545"/>
            </p14:xfrm>
          </p:contentPart>
        </mc:Choice>
        <mc:Fallback xmlns="">
          <p:pic>
            <p:nvPicPr>
              <p:cNvPr id="631" name="墨迹 630"/>
            </p:nvPicPr>
            <p:blipFill>
              <a:blip r:embed="rId254"/>
            </p:blipFill>
            <p:spPr>
              <a:xfrm>
                <a:off x="8863965" y="406273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632" name="墨迹 631"/>
              <p14:cNvContentPartPr/>
              <p14:nvPr/>
            </p14:nvContentPartPr>
            <p14:xfrm>
              <a:off x="8801100" y="4098290"/>
              <a:ext cx="107315" cy="35560"/>
            </p14:xfrm>
          </p:contentPart>
        </mc:Choice>
        <mc:Fallback xmlns="">
          <p:pic>
            <p:nvPicPr>
              <p:cNvPr id="632" name="墨迹 631"/>
            </p:nvPicPr>
            <p:blipFill>
              <a:blip r:embed="rId256"/>
            </p:blipFill>
            <p:spPr>
              <a:xfrm>
                <a:off x="8801100" y="4098290"/>
                <a:ext cx="1073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633" name="墨迹 632"/>
              <p14:cNvContentPartPr/>
              <p14:nvPr/>
            </p14:nvContentPartPr>
            <p14:xfrm>
              <a:off x="8774430" y="4152265"/>
              <a:ext cx="53975" cy="8890"/>
            </p14:xfrm>
          </p:contentPart>
        </mc:Choice>
        <mc:Fallback xmlns="">
          <p:pic>
            <p:nvPicPr>
              <p:cNvPr id="633" name="墨迹 632"/>
            </p:nvPicPr>
            <p:blipFill>
              <a:blip r:embed="rId258"/>
            </p:blipFill>
            <p:spPr>
              <a:xfrm>
                <a:off x="8774430" y="4152265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634" name="墨迹 633"/>
              <p14:cNvContentPartPr/>
              <p14:nvPr/>
            </p14:nvContentPartPr>
            <p14:xfrm>
              <a:off x="8533765" y="3964305"/>
              <a:ext cx="562610" cy="330835"/>
            </p14:xfrm>
          </p:contentPart>
        </mc:Choice>
        <mc:Fallback xmlns="">
          <p:pic>
            <p:nvPicPr>
              <p:cNvPr id="634" name="墨迹 633"/>
            </p:nvPicPr>
            <p:blipFill>
              <a:blip r:embed="rId260"/>
            </p:blipFill>
            <p:spPr>
              <a:xfrm>
                <a:off x="8533765" y="3964305"/>
                <a:ext cx="56261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635" name="墨迹 634"/>
              <p14:cNvContentPartPr/>
              <p14:nvPr/>
            </p14:nvContentPartPr>
            <p14:xfrm>
              <a:off x="7828279" y="3152140"/>
              <a:ext cx="589280" cy="1160780"/>
            </p14:xfrm>
          </p:contentPart>
        </mc:Choice>
        <mc:Fallback xmlns="">
          <p:pic>
            <p:nvPicPr>
              <p:cNvPr id="635" name="墨迹 634"/>
            </p:nvPicPr>
            <p:blipFill>
              <a:blip r:embed="rId262"/>
            </p:blipFill>
            <p:spPr>
              <a:xfrm>
                <a:off x="7828279" y="3152140"/>
                <a:ext cx="589280" cy="1160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636" name="墨迹 635"/>
              <p14:cNvContentPartPr/>
              <p14:nvPr/>
            </p14:nvContentPartPr>
            <p14:xfrm>
              <a:off x="7988935" y="4116069"/>
              <a:ext cx="97790" cy="151765"/>
            </p14:xfrm>
          </p:contentPart>
        </mc:Choice>
        <mc:Fallback xmlns="">
          <p:pic>
            <p:nvPicPr>
              <p:cNvPr id="636" name="墨迹 635"/>
            </p:nvPicPr>
            <p:blipFill>
              <a:blip r:embed="rId264"/>
            </p:blipFill>
            <p:spPr>
              <a:xfrm>
                <a:off x="7988935" y="4116069"/>
                <a:ext cx="977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637" name="墨迹 636"/>
              <p14:cNvContentPartPr/>
              <p14:nvPr/>
            </p14:nvContentPartPr>
            <p14:xfrm>
              <a:off x="7854950" y="3990975"/>
              <a:ext cx="401955" cy="62865"/>
            </p14:xfrm>
          </p:contentPart>
        </mc:Choice>
        <mc:Fallback xmlns="">
          <p:pic>
            <p:nvPicPr>
              <p:cNvPr id="637" name="墨迹 636"/>
            </p:nvPicPr>
            <p:blipFill>
              <a:blip r:embed="rId266"/>
            </p:blipFill>
            <p:spPr>
              <a:xfrm>
                <a:off x="7854950" y="3990975"/>
                <a:ext cx="4019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638" name="墨迹 637"/>
              <p14:cNvContentPartPr/>
              <p14:nvPr/>
            </p14:nvContentPartPr>
            <p14:xfrm>
              <a:off x="7997825" y="3732530"/>
              <a:ext cx="142875" cy="187325"/>
            </p14:xfrm>
          </p:contentPart>
        </mc:Choice>
        <mc:Fallback xmlns="">
          <p:pic>
            <p:nvPicPr>
              <p:cNvPr id="638" name="墨迹 637"/>
            </p:nvPicPr>
            <p:blipFill>
              <a:blip r:embed="rId268"/>
            </p:blipFill>
            <p:spPr>
              <a:xfrm>
                <a:off x="7997825" y="373253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639" name="墨迹 638"/>
              <p14:cNvContentPartPr/>
              <p14:nvPr/>
            </p14:nvContentPartPr>
            <p14:xfrm>
              <a:off x="7881620" y="3642995"/>
              <a:ext cx="419735" cy="35560"/>
            </p14:xfrm>
          </p:contentPart>
        </mc:Choice>
        <mc:Fallback xmlns="">
          <p:pic>
            <p:nvPicPr>
              <p:cNvPr id="639" name="墨迹 638"/>
            </p:nvPicPr>
            <p:blipFill>
              <a:blip r:embed="rId270"/>
            </p:blipFill>
            <p:spPr>
              <a:xfrm>
                <a:off x="7881620" y="3642995"/>
                <a:ext cx="4197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640" name="墨迹 639"/>
              <p14:cNvContentPartPr/>
              <p14:nvPr/>
            </p14:nvContentPartPr>
            <p14:xfrm>
              <a:off x="8604885" y="3678555"/>
              <a:ext cx="401955" cy="17780"/>
            </p14:xfrm>
          </p:contentPart>
        </mc:Choice>
        <mc:Fallback xmlns="">
          <p:pic>
            <p:nvPicPr>
              <p:cNvPr id="640" name="墨迹 639"/>
            </p:nvPicPr>
            <p:blipFill>
              <a:blip r:embed="rId272"/>
            </p:blipFill>
            <p:spPr>
              <a:xfrm>
                <a:off x="8604885" y="3678555"/>
                <a:ext cx="4019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641" name="墨迹 640"/>
              <p14:cNvContentPartPr/>
              <p14:nvPr/>
            </p14:nvContentPartPr>
            <p14:xfrm>
              <a:off x="8667750" y="4580890"/>
              <a:ext cx="133350" cy="330200"/>
            </p14:xfrm>
          </p:contentPart>
        </mc:Choice>
        <mc:Fallback xmlns="">
          <p:pic>
            <p:nvPicPr>
              <p:cNvPr id="641" name="墨迹 640"/>
            </p:nvPicPr>
            <p:blipFill>
              <a:blip r:embed="rId274"/>
            </p:blipFill>
            <p:spPr>
              <a:xfrm>
                <a:off x="8667750" y="4580890"/>
                <a:ext cx="1333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642" name="墨迹 641"/>
              <p14:cNvContentPartPr/>
              <p14:nvPr/>
            </p14:nvContentPartPr>
            <p14:xfrm>
              <a:off x="8783320" y="4562475"/>
              <a:ext cx="125095" cy="267970"/>
            </p14:xfrm>
          </p:contentPart>
        </mc:Choice>
        <mc:Fallback xmlns="">
          <p:pic>
            <p:nvPicPr>
              <p:cNvPr id="642" name="墨迹 641"/>
            </p:nvPicPr>
            <p:blipFill>
              <a:blip r:embed="rId276"/>
            </p:blipFill>
            <p:spPr>
              <a:xfrm>
                <a:off x="8783320" y="4562475"/>
                <a:ext cx="1250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643" name="墨迹 642"/>
              <p14:cNvContentPartPr/>
              <p14:nvPr/>
            </p14:nvContentPartPr>
            <p14:xfrm>
              <a:off x="8587105" y="4687570"/>
              <a:ext cx="366395" cy="303530"/>
            </p14:xfrm>
          </p:contentPart>
        </mc:Choice>
        <mc:Fallback xmlns="">
          <p:pic>
            <p:nvPicPr>
              <p:cNvPr id="643" name="墨迹 642"/>
            </p:nvPicPr>
            <p:blipFill>
              <a:blip r:embed="rId278"/>
            </p:blipFill>
            <p:spPr>
              <a:xfrm>
                <a:off x="8587105" y="4687570"/>
                <a:ext cx="36639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644" name="墨迹 643"/>
              <p14:cNvContentPartPr/>
              <p14:nvPr/>
            </p14:nvContentPartPr>
            <p14:xfrm>
              <a:off x="9131935" y="4607560"/>
              <a:ext cx="26670" cy="125095"/>
            </p14:xfrm>
          </p:contentPart>
        </mc:Choice>
        <mc:Fallback xmlns="">
          <p:pic>
            <p:nvPicPr>
              <p:cNvPr id="644" name="墨迹 643"/>
            </p:nvPicPr>
            <p:blipFill>
              <a:blip r:embed="rId280"/>
            </p:blipFill>
            <p:spPr>
              <a:xfrm>
                <a:off x="9131935" y="4607560"/>
                <a:ext cx="266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645" name="墨迹 644"/>
              <p14:cNvContentPartPr/>
              <p14:nvPr/>
            </p14:nvContentPartPr>
            <p14:xfrm>
              <a:off x="9194165" y="4553585"/>
              <a:ext cx="80645" cy="294640"/>
            </p14:xfrm>
          </p:contentPart>
        </mc:Choice>
        <mc:Fallback xmlns="">
          <p:pic>
            <p:nvPicPr>
              <p:cNvPr id="645" name="墨迹 644"/>
            </p:nvPicPr>
            <p:blipFill>
              <a:blip r:embed="rId282"/>
            </p:blipFill>
            <p:spPr>
              <a:xfrm>
                <a:off x="9194165" y="4553585"/>
                <a:ext cx="806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646" name="墨迹 645"/>
              <p14:cNvContentPartPr/>
              <p14:nvPr/>
            </p14:nvContentPartPr>
            <p14:xfrm>
              <a:off x="9319260" y="4607560"/>
              <a:ext cx="151765" cy="231775"/>
            </p14:xfrm>
          </p:contentPart>
        </mc:Choice>
        <mc:Fallback xmlns="">
          <p:pic>
            <p:nvPicPr>
              <p:cNvPr id="646" name="墨迹 645"/>
            </p:nvPicPr>
            <p:blipFill>
              <a:blip r:embed="rId284"/>
            </p:blipFill>
            <p:spPr>
              <a:xfrm>
                <a:off x="9319260" y="4607560"/>
                <a:ext cx="15176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647" name="墨迹 646"/>
              <p14:cNvContentPartPr/>
              <p14:nvPr/>
            </p14:nvContentPartPr>
            <p14:xfrm>
              <a:off x="9551670" y="4544695"/>
              <a:ext cx="116205" cy="357505"/>
            </p14:xfrm>
          </p:contentPart>
        </mc:Choice>
        <mc:Fallback xmlns="">
          <p:pic>
            <p:nvPicPr>
              <p:cNvPr id="647" name="墨迹 646"/>
            </p:nvPicPr>
            <p:blipFill>
              <a:blip r:embed="rId286"/>
            </p:blipFill>
            <p:spPr>
              <a:xfrm>
                <a:off x="9551670" y="4544695"/>
                <a:ext cx="11620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648" name="墨迹 647"/>
              <p14:cNvContentPartPr/>
              <p14:nvPr/>
            </p14:nvContentPartPr>
            <p14:xfrm>
              <a:off x="9694545" y="4553585"/>
              <a:ext cx="169545" cy="375285"/>
            </p14:xfrm>
          </p:contentPart>
        </mc:Choice>
        <mc:Fallback xmlns="">
          <p:pic>
            <p:nvPicPr>
              <p:cNvPr id="648" name="墨迹 647"/>
            </p:nvPicPr>
            <p:blipFill>
              <a:blip r:embed="rId288"/>
            </p:blipFill>
            <p:spPr>
              <a:xfrm>
                <a:off x="9694545" y="4553585"/>
                <a:ext cx="16954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649" name="墨迹 648"/>
              <p14:cNvContentPartPr/>
              <p14:nvPr/>
            </p14:nvContentPartPr>
            <p14:xfrm>
              <a:off x="7560310" y="5053965"/>
              <a:ext cx="473075" cy="866140"/>
            </p14:xfrm>
          </p:contentPart>
        </mc:Choice>
        <mc:Fallback xmlns="">
          <p:pic>
            <p:nvPicPr>
              <p:cNvPr id="649" name="墨迹 648"/>
            </p:nvPicPr>
            <p:blipFill>
              <a:blip r:embed="rId290"/>
            </p:blipFill>
            <p:spPr>
              <a:xfrm>
                <a:off x="7560310" y="5053965"/>
                <a:ext cx="473075" cy="866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650" name="墨迹 649"/>
              <p14:cNvContentPartPr/>
              <p14:nvPr/>
            </p14:nvContentPartPr>
            <p14:xfrm>
              <a:off x="7613650" y="5581015"/>
              <a:ext cx="259080" cy="44450"/>
            </p14:xfrm>
          </p:contentPart>
        </mc:Choice>
        <mc:Fallback xmlns="">
          <p:pic>
            <p:nvPicPr>
              <p:cNvPr id="650" name="墨迹 649"/>
            </p:nvPicPr>
            <p:blipFill>
              <a:blip r:embed="rId292"/>
            </p:blipFill>
            <p:spPr>
              <a:xfrm>
                <a:off x="7613650" y="5581015"/>
                <a:ext cx="25908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651" name="墨迹 650"/>
              <p14:cNvContentPartPr/>
              <p14:nvPr/>
            </p14:nvContentPartPr>
            <p14:xfrm>
              <a:off x="7703185" y="5669915"/>
              <a:ext cx="125095" cy="169545"/>
            </p14:xfrm>
          </p:contentPart>
        </mc:Choice>
        <mc:Fallback xmlns="">
          <p:pic>
            <p:nvPicPr>
              <p:cNvPr id="651" name="墨迹 650"/>
            </p:nvPicPr>
            <p:blipFill>
              <a:blip r:embed="rId294"/>
            </p:blipFill>
            <p:spPr>
              <a:xfrm>
                <a:off x="7703185" y="5669915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652" name="墨迹 651"/>
              <p14:cNvContentPartPr/>
              <p14:nvPr/>
            </p14:nvContentPartPr>
            <p14:xfrm>
              <a:off x="8149590" y="5071745"/>
              <a:ext cx="615950" cy="991235"/>
            </p14:xfrm>
          </p:contentPart>
        </mc:Choice>
        <mc:Fallback xmlns="">
          <p:pic>
            <p:nvPicPr>
              <p:cNvPr id="652" name="墨迹 651"/>
            </p:nvPicPr>
            <p:blipFill>
              <a:blip r:embed="rId296"/>
            </p:blipFill>
            <p:spPr>
              <a:xfrm>
                <a:off x="8149590" y="5071745"/>
                <a:ext cx="615950" cy="991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653" name="墨迹 652"/>
              <p14:cNvContentPartPr/>
              <p14:nvPr/>
            </p14:nvContentPartPr>
            <p14:xfrm>
              <a:off x="8248015" y="5669915"/>
              <a:ext cx="464185" cy="45085"/>
            </p14:xfrm>
          </p:contentPart>
        </mc:Choice>
        <mc:Fallback xmlns="">
          <p:pic>
            <p:nvPicPr>
              <p:cNvPr id="653" name="墨迹 652"/>
            </p:nvPicPr>
            <p:blipFill>
              <a:blip r:embed="rId298"/>
            </p:blipFill>
            <p:spPr>
              <a:xfrm>
                <a:off x="8248015" y="5669915"/>
                <a:ext cx="46418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654" name="墨迹 653"/>
              <p14:cNvContentPartPr/>
              <p14:nvPr/>
            </p14:nvContentPartPr>
            <p14:xfrm>
              <a:off x="8372475" y="5759450"/>
              <a:ext cx="9525" cy="222885"/>
            </p14:xfrm>
          </p:contentPart>
        </mc:Choice>
        <mc:Fallback xmlns="">
          <p:pic>
            <p:nvPicPr>
              <p:cNvPr id="654" name="墨迹 653"/>
            </p:nvPicPr>
            <p:blipFill>
              <a:blip r:embed="rId300"/>
            </p:blipFill>
            <p:spPr>
              <a:xfrm>
                <a:off x="8372475" y="5759450"/>
                <a:ext cx="952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655" name="墨迹 654"/>
              <p14:cNvContentPartPr/>
              <p14:nvPr/>
            </p14:nvContentPartPr>
            <p14:xfrm>
              <a:off x="8444230" y="5768340"/>
              <a:ext cx="53340" cy="222885"/>
            </p14:xfrm>
          </p:contentPart>
        </mc:Choice>
        <mc:Fallback xmlns="">
          <p:pic>
            <p:nvPicPr>
              <p:cNvPr id="655" name="墨迹 654"/>
            </p:nvPicPr>
            <p:blipFill>
              <a:blip r:embed="rId302"/>
            </p:blipFill>
            <p:spPr>
              <a:xfrm>
                <a:off x="8444230" y="5768340"/>
                <a:ext cx="533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656" name="墨迹 655"/>
              <p14:cNvContentPartPr/>
              <p14:nvPr/>
            </p14:nvContentPartPr>
            <p14:xfrm>
              <a:off x="8319135" y="5812790"/>
              <a:ext cx="187325" cy="26670"/>
            </p14:xfrm>
          </p:contentPart>
        </mc:Choice>
        <mc:Fallback xmlns="">
          <p:pic>
            <p:nvPicPr>
              <p:cNvPr id="656" name="墨迹 655"/>
            </p:nvPicPr>
            <p:blipFill>
              <a:blip r:embed="rId304"/>
            </p:blipFill>
            <p:spPr>
              <a:xfrm>
                <a:off x="8319135" y="5812790"/>
                <a:ext cx="1873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657" name="墨迹 656"/>
              <p14:cNvContentPartPr/>
              <p14:nvPr/>
            </p14:nvContentPartPr>
            <p14:xfrm>
              <a:off x="8319135" y="5848350"/>
              <a:ext cx="223520" cy="62865"/>
            </p14:xfrm>
          </p:contentPart>
        </mc:Choice>
        <mc:Fallback xmlns="">
          <p:pic>
            <p:nvPicPr>
              <p:cNvPr id="657" name="墨迹 656"/>
            </p:nvPicPr>
            <p:blipFill>
              <a:blip r:embed="rId306"/>
            </p:blipFill>
            <p:spPr>
              <a:xfrm>
                <a:off x="8319135" y="5848350"/>
                <a:ext cx="22352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658" name="墨迹 657"/>
              <p14:cNvContentPartPr/>
              <p14:nvPr/>
            </p14:nvContentPartPr>
            <p14:xfrm>
              <a:off x="8435340" y="5295265"/>
              <a:ext cx="196215" cy="285750"/>
            </p14:xfrm>
          </p:contentPart>
        </mc:Choice>
        <mc:Fallback xmlns="">
          <p:pic>
            <p:nvPicPr>
              <p:cNvPr id="658" name="墨迹 657"/>
            </p:nvPicPr>
            <p:blipFill>
              <a:blip r:embed="rId308"/>
            </p:blipFill>
            <p:spPr>
              <a:xfrm>
                <a:off x="8435340" y="5295265"/>
                <a:ext cx="1962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659" name="墨迹 658"/>
              <p14:cNvContentPartPr/>
              <p14:nvPr/>
            </p14:nvContentPartPr>
            <p14:xfrm>
              <a:off x="8479790" y="5304155"/>
              <a:ext cx="160655" cy="17780"/>
            </p14:xfrm>
          </p:contentPart>
        </mc:Choice>
        <mc:Fallback xmlns="">
          <p:pic>
            <p:nvPicPr>
              <p:cNvPr id="659" name="墨迹 658"/>
            </p:nvPicPr>
            <p:blipFill>
              <a:blip r:embed="rId310"/>
            </p:blipFill>
            <p:spPr>
              <a:xfrm>
                <a:off x="8479790" y="530415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660" name="墨迹 659"/>
              <p14:cNvContentPartPr/>
              <p14:nvPr/>
            </p14:nvContentPartPr>
            <p14:xfrm>
              <a:off x="8479790" y="5410835"/>
              <a:ext cx="223520" cy="18415"/>
            </p14:xfrm>
          </p:contentPart>
        </mc:Choice>
        <mc:Fallback xmlns="">
          <p:pic>
            <p:nvPicPr>
              <p:cNvPr id="660" name="墨迹 659"/>
            </p:nvPicPr>
            <p:blipFill>
              <a:blip r:embed="rId312"/>
            </p:blipFill>
            <p:spPr>
              <a:xfrm>
                <a:off x="8479790" y="5410835"/>
                <a:ext cx="22352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661" name="墨迹 660"/>
              <p14:cNvContentPartPr/>
              <p14:nvPr/>
            </p14:nvContentPartPr>
            <p14:xfrm>
              <a:off x="9015730" y="5133975"/>
              <a:ext cx="785495" cy="946785"/>
            </p14:xfrm>
          </p:contentPart>
        </mc:Choice>
        <mc:Fallback xmlns="">
          <p:pic>
            <p:nvPicPr>
              <p:cNvPr id="661" name="墨迹 660"/>
            </p:nvPicPr>
            <p:blipFill>
              <a:blip r:embed="rId314"/>
            </p:blipFill>
            <p:spPr>
              <a:xfrm>
                <a:off x="9015730" y="5133975"/>
                <a:ext cx="785495" cy="946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662" name="墨迹 661"/>
              <p14:cNvContentPartPr/>
              <p14:nvPr/>
            </p14:nvContentPartPr>
            <p14:xfrm>
              <a:off x="9069070" y="5750560"/>
              <a:ext cx="661035" cy="71120"/>
            </p14:xfrm>
          </p:contentPart>
        </mc:Choice>
        <mc:Fallback xmlns="">
          <p:pic>
            <p:nvPicPr>
              <p:cNvPr id="662" name="墨迹 661"/>
            </p:nvPicPr>
            <p:blipFill>
              <a:blip r:embed="rId316"/>
            </p:blipFill>
            <p:spPr>
              <a:xfrm>
                <a:off x="9069070" y="5750560"/>
                <a:ext cx="66103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663" name="墨迹 662"/>
              <p14:cNvContentPartPr/>
              <p14:nvPr/>
            </p14:nvContentPartPr>
            <p14:xfrm>
              <a:off x="9310369" y="5795010"/>
              <a:ext cx="26670" cy="259080"/>
            </p14:xfrm>
          </p:contentPart>
        </mc:Choice>
        <mc:Fallback xmlns="">
          <p:pic>
            <p:nvPicPr>
              <p:cNvPr id="663" name="墨迹 662"/>
            </p:nvPicPr>
            <p:blipFill>
              <a:blip r:embed="rId318"/>
            </p:blipFill>
            <p:spPr>
              <a:xfrm>
                <a:off x="9310369" y="5795010"/>
                <a:ext cx="266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664" name="墨迹 663"/>
              <p14:cNvContentPartPr/>
              <p14:nvPr/>
            </p14:nvContentPartPr>
            <p14:xfrm>
              <a:off x="9435465" y="5786119"/>
              <a:ext cx="35560" cy="196215"/>
            </p14:xfrm>
          </p:contentPart>
        </mc:Choice>
        <mc:Fallback xmlns="">
          <p:pic>
            <p:nvPicPr>
              <p:cNvPr id="664" name="墨迹 663"/>
            </p:nvPicPr>
            <p:blipFill>
              <a:blip r:embed="rId320"/>
            </p:blipFill>
            <p:spPr>
              <a:xfrm>
                <a:off x="9435465" y="5786119"/>
                <a:ext cx="355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665" name="墨迹 664"/>
              <p14:cNvContentPartPr/>
              <p14:nvPr/>
            </p14:nvContentPartPr>
            <p14:xfrm>
              <a:off x="9301480" y="5893435"/>
              <a:ext cx="178435" cy="17780"/>
            </p14:xfrm>
          </p:contentPart>
        </mc:Choice>
        <mc:Fallback xmlns="">
          <p:pic>
            <p:nvPicPr>
              <p:cNvPr id="665" name="墨迹 664"/>
            </p:nvPicPr>
            <p:blipFill>
              <a:blip r:embed="rId322"/>
            </p:blipFill>
            <p:spPr>
              <a:xfrm>
                <a:off x="9301480" y="589343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666" name="墨迹 665"/>
              <p14:cNvContentPartPr/>
              <p14:nvPr/>
            </p14:nvContentPartPr>
            <p14:xfrm>
              <a:off x="9274810" y="5920105"/>
              <a:ext cx="213995" cy="44450"/>
            </p14:xfrm>
          </p:contentPart>
        </mc:Choice>
        <mc:Fallback xmlns="">
          <p:pic>
            <p:nvPicPr>
              <p:cNvPr id="666" name="墨迹 665"/>
            </p:nvPicPr>
            <p:blipFill>
              <a:blip r:embed="rId324"/>
            </p:blipFill>
            <p:spPr>
              <a:xfrm>
                <a:off x="9274810" y="5920105"/>
                <a:ext cx="2139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667" name="墨迹 666"/>
              <p14:cNvContentPartPr/>
              <p14:nvPr/>
            </p14:nvContentPartPr>
            <p14:xfrm>
              <a:off x="9354820" y="5562600"/>
              <a:ext cx="125095" cy="187960"/>
            </p14:xfrm>
          </p:contentPart>
        </mc:Choice>
        <mc:Fallback xmlns="">
          <p:pic>
            <p:nvPicPr>
              <p:cNvPr id="667" name="墨迹 666"/>
            </p:nvPicPr>
            <p:blipFill>
              <a:blip r:embed="rId326"/>
            </p:blipFill>
            <p:spPr>
              <a:xfrm>
                <a:off x="9354820" y="5562600"/>
                <a:ext cx="12509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668" name="墨迹 667"/>
              <p14:cNvContentPartPr/>
              <p14:nvPr/>
            </p14:nvContentPartPr>
            <p14:xfrm>
              <a:off x="9354819" y="5250180"/>
              <a:ext cx="142875" cy="125095"/>
            </p14:xfrm>
          </p:contentPart>
        </mc:Choice>
        <mc:Fallback xmlns="">
          <p:pic>
            <p:nvPicPr>
              <p:cNvPr id="668" name="墨迹 667"/>
            </p:nvPicPr>
            <p:blipFill>
              <a:blip r:embed="rId328"/>
            </p:blipFill>
            <p:spPr>
              <a:xfrm>
                <a:off x="9354819" y="5250180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669" name="墨迹 668"/>
              <p14:cNvContentPartPr/>
              <p14:nvPr/>
            </p14:nvContentPartPr>
            <p14:xfrm>
              <a:off x="9426575" y="5196840"/>
              <a:ext cx="80010" cy="151765"/>
            </p14:xfrm>
          </p:contentPart>
        </mc:Choice>
        <mc:Fallback xmlns="">
          <p:pic>
            <p:nvPicPr>
              <p:cNvPr id="669" name="墨迹 668"/>
            </p:nvPicPr>
            <p:blipFill>
              <a:blip r:embed="rId330"/>
            </p:blipFill>
            <p:spPr>
              <a:xfrm>
                <a:off x="9426575" y="5196840"/>
                <a:ext cx="8001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670" name="墨迹 669"/>
              <p14:cNvContentPartPr/>
              <p14:nvPr/>
            </p14:nvContentPartPr>
            <p14:xfrm>
              <a:off x="7685405" y="5241290"/>
              <a:ext cx="142875" cy="187960"/>
            </p14:xfrm>
          </p:contentPart>
        </mc:Choice>
        <mc:Fallback xmlns="">
          <p:pic>
            <p:nvPicPr>
              <p:cNvPr id="670" name="墨迹 669"/>
            </p:nvPicPr>
            <p:blipFill>
              <a:blip r:embed="rId332"/>
            </p:blipFill>
            <p:spPr>
              <a:xfrm>
                <a:off x="7685405" y="5241290"/>
                <a:ext cx="142875" cy="187960"/>
              </a:xfrm>
              <a:prstGeom prst="rect"/>
            </p:spPr>
          </p:pic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3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3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3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3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3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6867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6868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6869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870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71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6872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73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74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6875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76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77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6878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79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80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6881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82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83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6884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885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86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6887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88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89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6890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91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92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6893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94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95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6896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897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898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6899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00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01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6902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03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04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6905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06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07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6908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09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10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6911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12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13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6914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15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16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6917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18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19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6920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21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22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6923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24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25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6926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27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28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6929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30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31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6932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33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34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6935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36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37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6938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39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40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6941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42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43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6944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45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46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6947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48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49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6950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51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52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6953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54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55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6956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57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58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6959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60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61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6962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63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64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6965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66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67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6968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69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70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6971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72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73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6974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75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76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6977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78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79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6980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81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82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6983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84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85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6986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87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88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6989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90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91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6992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993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94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6995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96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6997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6998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99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00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7001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02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03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7004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05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06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7007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08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09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7010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11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12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7013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14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15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7016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17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18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7019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20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21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7022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23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24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7025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26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27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7028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29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30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7031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32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33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7034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35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36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7037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38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039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7040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041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7042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34" name="墨迹 133"/>
              <p14:cNvContentPartPr/>
              <p14:nvPr/>
            </p14:nvContentPartPr>
            <p14:xfrm>
              <a:off x="3747135" y="4312920"/>
              <a:ext cx="23241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"/>
            </p:blipFill>
            <p:spPr>
              <a:xfrm>
                <a:off x="3747135" y="431292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5" name="墨迹 134"/>
              <p14:cNvContentPartPr/>
              <p14:nvPr/>
            </p14:nvContentPartPr>
            <p14:xfrm>
              <a:off x="3863340" y="4348480"/>
              <a:ext cx="17780" cy="32131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4"/>
            </p:blipFill>
            <p:spPr>
              <a:xfrm>
                <a:off x="3863340" y="4348480"/>
                <a:ext cx="177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6" name="墨迹 135"/>
              <p14:cNvContentPartPr/>
              <p14:nvPr/>
            </p14:nvContentPartPr>
            <p14:xfrm>
              <a:off x="3907790" y="4464685"/>
              <a:ext cx="71755" cy="355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6"/>
            </p:blipFill>
            <p:spPr>
              <a:xfrm>
                <a:off x="3907790" y="4464685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7" name="墨迹 136"/>
              <p14:cNvContentPartPr/>
              <p14:nvPr/>
            </p14:nvContentPartPr>
            <p14:xfrm>
              <a:off x="4095750" y="4357370"/>
              <a:ext cx="88900" cy="5334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8"/>
            </p:blipFill>
            <p:spPr>
              <a:xfrm>
                <a:off x="4095750" y="435737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8" name="墨迹 137"/>
              <p14:cNvContentPartPr/>
              <p14:nvPr/>
            </p14:nvContentPartPr>
            <p14:xfrm>
              <a:off x="4059555" y="4330700"/>
              <a:ext cx="169545" cy="330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0"/>
            </p:blipFill>
            <p:spPr>
              <a:xfrm>
                <a:off x="4059555" y="433070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9" name="墨迹 138"/>
              <p14:cNvContentPartPr/>
              <p14:nvPr/>
            </p14:nvContentPartPr>
            <p14:xfrm>
              <a:off x="4238625" y="4214495"/>
              <a:ext cx="115570" cy="1784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2"/>
            </p:blipFill>
            <p:spPr>
              <a:xfrm>
                <a:off x="4238625" y="4214495"/>
                <a:ext cx="1155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0" name="墨迹 139"/>
              <p14:cNvContentPartPr/>
              <p14:nvPr/>
            </p14:nvContentPartPr>
            <p14:xfrm>
              <a:off x="4238625" y="4330700"/>
              <a:ext cx="35560" cy="3479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4"/>
            </p:blipFill>
            <p:spPr>
              <a:xfrm>
                <a:off x="4238625" y="4330700"/>
                <a:ext cx="355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1" name="墨迹 140"/>
              <p14:cNvContentPartPr/>
              <p14:nvPr/>
            </p14:nvContentPartPr>
            <p14:xfrm>
              <a:off x="4274185" y="4286250"/>
              <a:ext cx="169545" cy="26733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"/>
            </p:blipFill>
            <p:spPr>
              <a:xfrm>
                <a:off x="4274185" y="4286250"/>
                <a:ext cx="16954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2" name="墨迹 141"/>
              <p14:cNvContentPartPr/>
              <p14:nvPr/>
            </p14:nvContentPartPr>
            <p14:xfrm>
              <a:off x="4354195" y="4401820"/>
              <a:ext cx="160655" cy="25908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8"/>
            </p:blipFill>
            <p:spPr>
              <a:xfrm>
                <a:off x="4354195" y="440182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3" name="墨迹 142"/>
              <p14:cNvContentPartPr/>
              <p14:nvPr/>
            </p14:nvContentPartPr>
            <p14:xfrm>
              <a:off x="4586605" y="4214495"/>
              <a:ext cx="107315" cy="1162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0"/>
            </p:blipFill>
            <p:spPr>
              <a:xfrm>
                <a:off x="4586605" y="42144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4" name="墨迹 143"/>
              <p14:cNvContentPartPr/>
              <p14:nvPr/>
            </p14:nvContentPartPr>
            <p14:xfrm>
              <a:off x="4542155" y="4312920"/>
              <a:ext cx="53340" cy="32131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2"/>
            </p:blipFill>
            <p:spPr>
              <a:xfrm>
                <a:off x="4542155" y="431292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5" name="墨迹 144"/>
              <p14:cNvContentPartPr/>
              <p14:nvPr/>
            </p14:nvContentPartPr>
            <p14:xfrm>
              <a:off x="4586604" y="4339590"/>
              <a:ext cx="151765" cy="26797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4"/>
            </p:blipFill>
            <p:spPr>
              <a:xfrm>
                <a:off x="4586604" y="433959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6" name="墨迹 145"/>
              <p14:cNvContentPartPr/>
              <p14:nvPr/>
            </p14:nvContentPartPr>
            <p14:xfrm>
              <a:off x="4586604" y="4429125"/>
              <a:ext cx="116205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"/>
            </p:blipFill>
            <p:spPr>
              <a:xfrm>
                <a:off x="4586604" y="4429125"/>
                <a:ext cx="11620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7" name="墨迹 146"/>
              <p14:cNvContentPartPr/>
              <p14:nvPr/>
            </p14:nvContentPartPr>
            <p14:xfrm>
              <a:off x="4604385" y="4553585"/>
              <a:ext cx="125095" cy="4508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"/>
            </p:blipFill>
            <p:spPr>
              <a:xfrm>
                <a:off x="4604385" y="4553585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8" name="墨迹 147"/>
              <p14:cNvContentPartPr/>
              <p14:nvPr/>
            </p14:nvContentPartPr>
            <p14:xfrm>
              <a:off x="4836795" y="4339590"/>
              <a:ext cx="71120" cy="2667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4836795" y="433959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49" name="墨迹 148"/>
              <p14:cNvContentPartPr/>
              <p14:nvPr/>
            </p14:nvContentPartPr>
            <p14:xfrm>
              <a:off x="4791710" y="4392930"/>
              <a:ext cx="313055" cy="22352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2"/>
            </p:blipFill>
            <p:spPr>
              <a:xfrm>
                <a:off x="4791710" y="4392930"/>
                <a:ext cx="3130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50" name="墨迹 149"/>
              <p14:cNvContentPartPr/>
              <p14:nvPr/>
            </p14:nvContentPartPr>
            <p14:xfrm>
              <a:off x="5158104" y="4357370"/>
              <a:ext cx="151765" cy="806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4"/>
            </p:blipFill>
            <p:spPr>
              <a:xfrm>
                <a:off x="5158104" y="4357370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1" name="墨迹 150"/>
              <p14:cNvContentPartPr/>
              <p14:nvPr/>
            </p14:nvContentPartPr>
            <p14:xfrm>
              <a:off x="5211445" y="4312919"/>
              <a:ext cx="45085" cy="285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6"/>
            </p:blipFill>
            <p:spPr>
              <a:xfrm>
                <a:off x="5211445" y="4312919"/>
                <a:ext cx="450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52" name="墨迹 151"/>
              <p14:cNvContentPartPr/>
              <p14:nvPr/>
            </p14:nvContentPartPr>
            <p14:xfrm>
              <a:off x="5149215" y="4401820"/>
              <a:ext cx="347980" cy="1790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8"/>
            </p:blipFill>
            <p:spPr>
              <a:xfrm>
                <a:off x="5149215" y="4401820"/>
                <a:ext cx="34798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53" name="墨迹 152"/>
              <p14:cNvContentPartPr/>
              <p14:nvPr/>
            </p14:nvContentPartPr>
            <p14:xfrm>
              <a:off x="5568950" y="4500245"/>
              <a:ext cx="26670" cy="1778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40"/>
            </p:blipFill>
            <p:spPr>
              <a:xfrm>
                <a:off x="5568950" y="450024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54" name="墨迹 153"/>
              <p14:cNvContentPartPr/>
              <p14:nvPr/>
            </p14:nvContentPartPr>
            <p14:xfrm>
              <a:off x="3881119" y="4893310"/>
              <a:ext cx="142875" cy="2946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42"/>
            </p:blipFill>
            <p:spPr>
              <a:xfrm>
                <a:off x="3881119" y="4893310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55" name="墨迹 154"/>
              <p14:cNvContentPartPr/>
              <p14:nvPr/>
            </p14:nvContentPartPr>
            <p14:xfrm>
              <a:off x="4104640" y="4875529"/>
              <a:ext cx="97790" cy="30353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44"/>
            </p:blipFill>
            <p:spPr>
              <a:xfrm>
                <a:off x="4104640" y="4875529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56" name="墨迹 155"/>
              <p14:cNvContentPartPr/>
              <p14:nvPr/>
            </p14:nvContentPartPr>
            <p14:xfrm>
              <a:off x="4059555" y="4991100"/>
              <a:ext cx="133985" cy="3619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46"/>
            </p:blipFill>
            <p:spPr>
              <a:xfrm>
                <a:off x="4059555" y="499110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57" name="墨迹 156"/>
              <p14:cNvContentPartPr/>
              <p14:nvPr/>
            </p14:nvContentPartPr>
            <p14:xfrm>
              <a:off x="4202430" y="5018404"/>
              <a:ext cx="107315" cy="10668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48"/>
            </p:blipFill>
            <p:spPr>
              <a:xfrm>
                <a:off x="4202430" y="5018404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58" name="墨迹 157"/>
              <p14:cNvContentPartPr/>
              <p14:nvPr/>
            </p14:nvContentPartPr>
            <p14:xfrm>
              <a:off x="4390390" y="5053965"/>
              <a:ext cx="151765" cy="1073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50"/>
            </p:blipFill>
            <p:spPr>
              <a:xfrm>
                <a:off x="4390390" y="505396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59" name="墨迹 158"/>
              <p14:cNvContentPartPr/>
              <p14:nvPr/>
            </p14:nvContentPartPr>
            <p14:xfrm>
              <a:off x="4551045" y="4964429"/>
              <a:ext cx="169545" cy="20574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52"/>
            </p:blipFill>
            <p:spPr>
              <a:xfrm>
                <a:off x="4551045" y="4964429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60" name="墨迹 159"/>
              <p14:cNvContentPartPr/>
              <p14:nvPr/>
            </p14:nvContentPartPr>
            <p14:xfrm>
              <a:off x="4827905" y="5143500"/>
              <a:ext cx="8890" cy="88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54"/>
            </p:blipFill>
            <p:spPr>
              <a:xfrm>
                <a:off x="4827905" y="514350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61" name="墨迹 160"/>
              <p14:cNvContentPartPr/>
              <p14:nvPr/>
            </p14:nvContentPartPr>
            <p14:xfrm>
              <a:off x="4907915" y="4991100"/>
              <a:ext cx="178435" cy="2730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56"/>
            </p:blipFill>
            <p:spPr>
              <a:xfrm>
                <a:off x="4907915" y="49911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62" name="墨迹 161"/>
              <p14:cNvContentPartPr/>
              <p14:nvPr/>
            </p14:nvContentPartPr>
            <p14:xfrm>
              <a:off x="5024119" y="4884419"/>
              <a:ext cx="26670" cy="3835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58"/>
            </p:blipFill>
            <p:spPr>
              <a:xfrm>
                <a:off x="5024119" y="4884419"/>
                <a:ext cx="2667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63" name="墨迹 162"/>
              <p14:cNvContentPartPr/>
              <p14:nvPr/>
            </p14:nvContentPartPr>
            <p14:xfrm>
              <a:off x="4943475" y="5053965"/>
              <a:ext cx="80645" cy="15176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60"/>
            </p:blipFill>
            <p:spPr>
              <a:xfrm>
                <a:off x="4943475" y="5053965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4" name="墨迹 163"/>
              <p14:cNvContentPartPr/>
              <p14:nvPr/>
            </p14:nvContentPartPr>
            <p14:xfrm>
              <a:off x="4997450" y="5107304"/>
              <a:ext cx="133985" cy="3619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62"/>
            </p:blipFill>
            <p:spPr>
              <a:xfrm>
                <a:off x="4997450" y="510730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65" name="墨迹 164"/>
              <p14:cNvContentPartPr/>
              <p14:nvPr/>
            </p14:nvContentPartPr>
            <p14:xfrm>
              <a:off x="5095875" y="4982210"/>
              <a:ext cx="160655" cy="15176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64"/>
            </p:blipFill>
            <p:spPr>
              <a:xfrm>
                <a:off x="5095875" y="498221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66" name="墨迹 165"/>
              <p14:cNvContentPartPr/>
              <p14:nvPr/>
            </p14:nvContentPartPr>
            <p14:xfrm>
              <a:off x="5211445" y="4830445"/>
              <a:ext cx="133985" cy="50038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6"/>
            </p:blipFill>
            <p:spPr>
              <a:xfrm>
                <a:off x="5211445" y="4830445"/>
                <a:ext cx="13398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67" name="墨迹 166"/>
              <p14:cNvContentPartPr/>
              <p14:nvPr/>
            </p14:nvContentPartPr>
            <p14:xfrm>
              <a:off x="5140325" y="5107305"/>
              <a:ext cx="196215" cy="1339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68"/>
            </p:blipFill>
            <p:spPr>
              <a:xfrm>
                <a:off x="5140325" y="5107305"/>
                <a:ext cx="1962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68" name="墨迹 167"/>
              <p14:cNvContentPartPr/>
              <p14:nvPr/>
            </p14:nvContentPartPr>
            <p14:xfrm>
              <a:off x="5318760" y="4857750"/>
              <a:ext cx="80645" cy="889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70"/>
            </p:blipFill>
            <p:spPr>
              <a:xfrm>
                <a:off x="5318760" y="485775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69" name="墨迹 168"/>
              <p14:cNvContentPartPr/>
              <p14:nvPr/>
            </p14:nvContentPartPr>
            <p14:xfrm>
              <a:off x="5506085" y="5098415"/>
              <a:ext cx="2730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72"/>
            </p:blipFill>
            <p:spPr>
              <a:xfrm>
                <a:off x="5506085" y="509841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170" name="墨迹 169"/>
              <p14:cNvContentPartPr/>
              <p14:nvPr/>
            </p14:nvContentPartPr>
            <p14:xfrm>
              <a:off x="4220210" y="5491480"/>
              <a:ext cx="80645" cy="5334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4"/>
            </p:blipFill>
            <p:spPr>
              <a:xfrm>
                <a:off x="4220210" y="549148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71" name="墨迹 170"/>
              <p14:cNvContentPartPr/>
              <p14:nvPr/>
            </p14:nvContentPartPr>
            <p14:xfrm>
              <a:off x="4274185" y="5535929"/>
              <a:ext cx="71120" cy="806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76"/>
            </p:blipFill>
            <p:spPr>
              <a:xfrm>
                <a:off x="4274185" y="5535929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72" name="墨迹 171"/>
              <p14:cNvContentPartPr/>
              <p14:nvPr/>
            </p14:nvContentPartPr>
            <p14:xfrm>
              <a:off x="4354195" y="5429250"/>
              <a:ext cx="17780" cy="26733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78"/>
            </p:blipFill>
            <p:spPr>
              <a:xfrm>
                <a:off x="4354195" y="542925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73" name="墨迹 172"/>
              <p14:cNvContentPartPr/>
              <p14:nvPr/>
            </p14:nvContentPartPr>
            <p14:xfrm>
              <a:off x="4371975" y="5491480"/>
              <a:ext cx="133985" cy="8953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80"/>
            </p:blipFill>
            <p:spPr>
              <a:xfrm>
                <a:off x="4371975" y="5491480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74" name="墨迹 173"/>
              <p14:cNvContentPartPr/>
              <p14:nvPr/>
            </p14:nvContentPartPr>
            <p14:xfrm>
              <a:off x="4443730" y="5410835"/>
              <a:ext cx="44450" cy="22352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82"/>
            </p:blipFill>
            <p:spPr>
              <a:xfrm>
                <a:off x="4443730" y="541083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75" name="墨迹 174"/>
              <p14:cNvContentPartPr/>
              <p14:nvPr/>
            </p14:nvContentPartPr>
            <p14:xfrm>
              <a:off x="4497070" y="5527040"/>
              <a:ext cx="80645" cy="8953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84"/>
            </p:blipFill>
            <p:spPr>
              <a:xfrm>
                <a:off x="4497070" y="552704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76" name="墨迹 175"/>
              <p14:cNvContentPartPr/>
              <p14:nvPr/>
            </p14:nvContentPartPr>
            <p14:xfrm>
              <a:off x="4577715" y="5357494"/>
              <a:ext cx="44450" cy="717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86"/>
            </p:blipFill>
            <p:spPr>
              <a:xfrm>
                <a:off x="4577715" y="5357494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77" name="墨迹 176"/>
              <p14:cNvContentPartPr/>
              <p14:nvPr/>
            </p14:nvContentPartPr>
            <p14:xfrm>
              <a:off x="4657725" y="5419725"/>
              <a:ext cx="80645" cy="9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88"/>
            </p:blipFill>
            <p:spPr>
              <a:xfrm>
                <a:off x="4657725" y="5419725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78" name="墨迹 177"/>
              <p14:cNvContentPartPr/>
              <p14:nvPr/>
            </p14:nvContentPartPr>
            <p14:xfrm>
              <a:off x="4693919" y="5339715"/>
              <a:ext cx="106680" cy="1606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90"/>
            </p:blipFill>
            <p:spPr>
              <a:xfrm>
                <a:off x="4693919" y="5339715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79" name="墨迹 178"/>
              <p14:cNvContentPartPr/>
              <p14:nvPr/>
            </p14:nvContentPartPr>
            <p14:xfrm>
              <a:off x="4729480" y="5527040"/>
              <a:ext cx="26670" cy="266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92"/>
            </p:blipFill>
            <p:spPr>
              <a:xfrm>
                <a:off x="4729480" y="55270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80" name="墨迹 179"/>
              <p14:cNvContentPartPr/>
              <p14:nvPr/>
            </p14:nvContentPartPr>
            <p14:xfrm>
              <a:off x="4631055" y="5589904"/>
              <a:ext cx="62865" cy="7112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94"/>
            </p:blipFill>
            <p:spPr>
              <a:xfrm>
                <a:off x="4631055" y="5589904"/>
                <a:ext cx="628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81" name="墨迹 180"/>
              <p14:cNvContentPartPr/>
              <p14:nvPr/>
            </p14:nvContentPartPr>
            <p14:xfrm>
              <a:off x="4693920" y="5527040"/>
              <a:ext cx="213995" cy="11620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96"/>
            </p:blipFill>
            <p:spPr>
              <a:xfrm>
                <a:off x="4693920" y="5527040"/>
                <a:ext cx="2139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82" name="墨迹 181"/>
              <p14:cNvContentPartPr/>
              <p14:nvPr/>
            </p14:nvContentPartPr>
            <p14:xfrm>
              <a:off x="5095875" y="5562600"/>
              <a:ext cx="62230" cy="4508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98"/>
            </p:blipFill>
            <p:spPr>
              <a:xfrm>
                <a:off x="5095875" y="556260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83" name="墨迹 182"/>
              <p14:cNvContentPartPr/>
              <p14:nvPr/>
            </p14:nvContentPartPr>
            <p14:xfrm>
              <a:off x="3961765" y="5429250"/>
              <a:ext cx="187325" cy="2317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00"/>
            </p:blipFill>
            <p:spPr>
              <a:xfrm>
                <a:off x="3961765" y="5429250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84" name="墨迹 183"/>
              <p14:cNvContentPartPr/>
              <p14:nvPr/>
            </p14:nvContentPartPr>
            <p14:xfrm>
              <a:off x="4015105" y="5634354"/>
              <a:ext cx="53340" cy="54483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02"/>
            </p:blipFill>
            <p:spPr>
              <a:xfrm>
                <a:off x="4015105" y="5634354"/>
                <a:ext cx="5334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85" name="墨迹 184"/>
              <p14:cNvContentPartPr/>
              <p14:nvPr/>
            </p14:nvContentPartPr>
            <p14:xfrm>
              <a:off x="4229100" y="5812790"/>
              <a:ext cx="161290" cy="241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4"/>
            </p:blipFill>
            <p:spPr>
              <a:xfrm>
                <a:off x="4229100" y="5812790"/>
                <a:ext cx="1612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86" name="墨迹 185"/>
              <p14:cNvContentPartPr/>
              <p14:nvPr/>
            </p14:nvContentPartPr>
            <p14:xfrm>
              <a:off x="4309744" y="5893435"/>
              <a:ext cx="26670" cy="800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6"/>
            </p:blipFill>
            <p:spPr>
              <a:xfrm>
                <a:off x="4309744" y="589343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87" name="墨迹 186"/>
              <p14:cNvContentPartPr/>
              <p14:nvPr/>
            </p14:nvContentPartPr>
            <p14:xfrm>
              <a:off x="4408169" y="5795010"/>
              <a:ext cx="97790" cy="1428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08"/>
            </p:blipFill>
            <p:spPr>
              <a:xfrm>
                <a:off x="4408169" y="579501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88" name="墨迹 187"/>
              <p14:cNvContentPartPr/>
              <p14:nvPr/>
            </p14:nvContentPartPr>
            <p14:xfrm>
              <a:off x="4247515" y="5964554"/>
              <a:ext cx="151765" cy="1606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0"/>
            </p:blipFill>
            <p:spPr>
              <a:xfrm>
                <a:off x="4247515" y="5964554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89" name="墨迹 188"/>
              <p14:cNvContentPartPr/>
              <p14:nvPr/>
            </p14:nvContentPartPr>
            <p14:xfrm>
              <a:off x="4318635" y="6045200"/>
              <a:ext cx="26670" cy="13398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2"/>
            </p:blipFill>
            <p:spPr>
              <a:xfrm>
                <a:off x="4318635" y="604520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90" name="墨迹 189"/>
              <p14:cNvContentPartPr/>
              <p14:nvPr/>
            </p14:nvContentPartPr>
            <p14:xfrm>
              <a:off x="4363085" y="6009640"/>
              <a:ext cx="151765" cy="7112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4"/>
            </p:blipFill>
            <p:spPr>
              <a:xfrm>
                <a:off x="4363085" y="6009640"/>
                <a:ext cx="1517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91" name="墨迹 190"/>
              <p14:cNvContentPartPr/>
              <p14:nvPr/>
            </p14:nvContentPartPr>
            <p14:xfrm>
              <a:off x="4399280" y="5973445"/>
              <a:ext cx="80010" cy="22352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6"/>
            </p:blipFill>
            <p:spPr>
              <a:xfrm>
                <a:off x="4399280" y="597344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92" name="墨迹 191"/>
              <p14:cNvContentPartPr/>
              <p14:nvPr/>
            </p14:nvContentPartPr>
            <p14:xfrm>
              <a:off x="4613275" y="5857875"/>
              <a:ext cx="8890" cy="11557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18"/>
            </p:blipFill>
            <p:spPr>
              <a:xfrm>
                <a:off x="4613275" y="5857875"/>
                <a:ext cx="88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93" name="墨迹 192"/>
              <p14:cNvContentPartPr/>
              <p14:nvPr/>
            </p14:nvContentPartPr>
            <p14:xfrm>
              <a:off x="4586604" y="5875655"/>
              <a:ext cx="151765" cy="2768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0"/>
            </p:blipFill>
            <p:spPr>
              <a:xfrm>
                <a:off x="4586604" y="5875655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94" name="墨迹 193"/>
              <p14:cNvContentPartPr/>
              <p14:nvPr/>
            </p14:nvContentPartPr>
            <p14:xfrm>
              <a:off x="4845685" y="5893435"/>
              <a:ext cx="35560" cy="15176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2"/>
            </p:blipFill>
            <p:spPr>
              <a:xfrm>
                <a:off x="4845685" y="589343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95" name="墨迹 194"/>
              <p14:cNvContentPartPr/>
              <p14:nvPr/>
            </p14:nvContentPartPr>
            <p14:xfrm>
              <a:off x="4916805" y="5875654"/>
              <a:ext cx="62865" cy="2495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4"/>
            </p:blipFill>
            <p:spPr>
              <a:xfrm>
                <a:off x="4916805" y="5875654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96" name="墨迹 195"/>
              <p14:cNvContentPartPr/>
              <p14:nvPr/>
            </p14:nvContentPartPr>
            <p14:xfrm>
              <a:off x="5015230" y="5884545"/>
              <a:ext cx="89535" cy="17843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6"/>
            </p:blipFill>
            <p:spPr>
              <a:xfrm>
                <a:off x="5015230" y="588454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97" name="墨迹 196"/>
              <p14:cNvContentPartPr/>
              <p14:nvPr/>
            </p14:nvContentPartPr>
            <p14:xfrm>
              <a:off x="5184775" y="5812790"/>
              <a:ext cx="98425" cy="294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28"/>
            </p:blipFill>
            <p:spPr>
              <a:xfrm>
                <a:off x="5184775" y="5812790"/>
                <a:ext cx="984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98" name="墨迹 197"/>
              <p14:cNvContentPartPr/>
              <p14:nvPr/>
            </p14:nvContentPartPr>
            <p14:xfrm>
              <a:off x="5336540" y="5795010"/>
              <a:ext cx="116205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0"/>
            </p:blipFill>
            <p:spPr>
              <a:xfrm>
                <a:off x="5336540" y="579501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99" name="墨迹 198"/>
              <p14:cNvContentPartPr/>
              <p14:nvPr/>
            </p14:nvContentPartPr>
            <p14:xfrm>
              <a:off x="5318760" y="5946775"/>
              <a:ext cx="107315" cy="1778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32"/>
            </p:blipFill>
            <p:spPr>
              <a:xfrm>
                <a:off x="5318760" y="5946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00" name="墨迹 199"/>
              <p14:cNvContentPartPr/>
              <p14:nvPr/>
            </p14:nvContentPartPr>
            <p14:xfrm>
              <a:off x="5497194" y="5812790"/>
              <a:ext cx="142875" cy="32131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34"/>
            </p:blipFill>
            <p:spPr>
              <a:xfrm>
                <a:off x="5497194" y="5812790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01" name="墨迹 200"/>
              <p14:cNvContentPartPr/>
              <p14:nvPr/>
            </p14:nvContentPartPr>
            <p14:xfrm>
              <a:off x="5685154" y="5777229"/>
              <a:ext cx="62230" cy="4375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36"/>
            </p:blipFill>
            <p:spPr>
              <a:xfrm>
                <a:off x="5685154" y="5777229"/>
                <a:ext cx="6223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2" name="墨迹 201"/>
              <p14:cNvContentPartPr/>
              <p14:nvPr/>
            </p14:nvContentPartPr>
            <p14:xfrm>
              <a:off x="5782944" y="5848350"/>
              <a:ext cx="107315" cy="3619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38"/>
            </p:blipFill>
            <p:spPr>
              <a:xfrm>
                <a:off x="5782944" y="584835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03" name="墨迹 202"/>
              <p14:cNvContentPartPr/>
              <p14:nvPr/>
            </p14:nvContentPartPr>
            <p14:xfrm>
              <a:off x="5791835" y="5803900"/>
              <a:ext cx="232410" cy="3397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40"/>
            </p:blipFill>
            <p:spPr>
              <a:xfrm>
                <a:off x="5791835" y="5803900"/>
                <a:ext cx="23241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04" name="墨迹 203"/>
              <p14:cNvContentPartPr/>
              <p14:nvPr/>
            </p14:nvContentPartPr>
            <p14:xfrm>
              <a:off x="5943600" y="5839460"/>
              <a:ext cx="133985" cy="1879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42"/>
            </p:blipFill>
            <p:spPr>
              <a:xfrm>
                <a:off x="5943600" y="583946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05" name="墨迹 204"/>
              <p14:cNvContentPartPr/>
              <p14:nvPr/>
            </p14:nvContentPartPr>
            <p14:xfrm>
              <a:off x="6096000" y="5821680"/>
              <a:ext cx="62230" cy="26797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44"/>
            </p:blipFill>
            <p:spPr>
              <a:xfrm>
                <a:off x="6096000" y="5821680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06" name="墨迹 205"/>
              <p14:cNvContentPartPr/>
              <p14:nvPr/>
            </p14:nvContentPartPr>
            <p14:xfrm>
              <a:off x="6149340" y="5884545"/>
              <a:ext cx="178435" cy="24955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46"/>
            </p:blipFill>
            <p:spPr>
              <a:xfrm>
                <a:off x="6149340" y="5884545"/>
                <a:ext cx="1784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07" name="墨迹 206"/>
              <p14:cNvContentPartPr/>
              <p14:nvPr/>
            </p14:nvContentPartPr>
            <p14:xfrm>
              <a:off x="6363335" y="5705475"/>
              <a:ext cx="151765" cy="152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48"/>
            </p:blipFill>
            <p:spPr>
              <a:xfrm>
                <a:off x="6363335" y="5705475"/>
                <a:ext cx="1517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08" name="墨迹 207"/>
              <p14:cNvContentPartPr/>
              <p14:nvPr/>
            </p14:nvContentPartPr>
            <p14:xfrm>
              <a:off x="6408419" y="5866765"/>
              <a:ext cx="26670" cy="1606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50"/>
            </p:blipFill>
            <p:spPr>
              <a:xfrm>
                <a:off x="6408419" y="586676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09" name="墨迹 208"/>
              <p14:cNvContentPartPr/>
              <p14:nvPr/>
            </p14:nvContentPartPr>
            <p14:xfrm>
              <a:off x="6488429" y="5830569"/>
              <a:ext cx="71755" cy="142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52"/>
            </p:blipFill>
            <p:spPr>
              <a:xfrm>
                <a:off x="6488429" y="5830569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10" name="墨迹 209"/>
              <p14:cNvContentPartPr/>
              <p14:nvPr/>
            </p14:nvContentPartPr>
            <p14:xfrm>
              <a:off x="6381750" y="5928995"/>
              <a:ext cx="160655" cy="2051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54"/>
            </p:blipFill>
            <p:spPr>
              <a:xfrm>
                <a:off x="6381750" y="59289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11" name="墨迹 210"/>
              <p14:cNvContentPartPr/>
              <p14:nvPr/>
            </p14:nvContentPartPr>
            <p14:xfrm>
              <a:off x="6426200" y="6027419"/>
              <a:ext cx="205105" cy="10668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56"/>
            </p:blipFill>
            <p:spPr>
              <a:xfrm>
                <a:off x="6426200" y="6027419"/>
                <a:ext cx="2051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12" name="墨迹 211"/>
              <p14:cNvContentPartPr/>
              <p14:nvPr/>
            </p14:nvContentPartPr>
            <p14:xfrm>
              <a:off x="6613525" y="5902325"/>
              <a:ext cx="267970" cy="2590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58"/>
            </p:blipFill>
            <p:spPr>
              <a:xfrm>
                <a:off x="6613525" y="590232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13" name="墨迹 212"/>
              <p14:cNvContentPartPr/>
              <p14:nvPr/>
            </p14:nvContentPartPr>
            <p14:xfrm>
              <a:off x="6765290" y="5884544"/>
              <a:ext cx="160655" cy="2857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60"/>
            </p:blipFill>
            <p:spPr>
              <a:xfrm>
                <a:off x="6765290" y="5884544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" name="墨迹 1"/>
              <p14:cNvContentPartPr/>
              <p14:nvPr/>
            </p14:nvContentPartPr>
            <p14:xfrm>
              <a:off x="6533515" y="1821180"/>
              <a:ext cx="732155" cy="13843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62"/>
            </p:blipFill>
            <p:spPr>
              <a:xfrm>
                <a:off x="6533515" y="1821180"/>
                <a:ext cx="732155" cy="138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" name="墨迹 2"/>
              <p14:cNvContentPartPr/>
              <p14:nvPr/>
            </p14:nvContentPartPr>
            <p14:xfrm>
              <a:off x="6604635" y="2857500"/>
              <a:ext cx="553720" cy="622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64"/>
            </p:blipFill>
            <p:spPr>
              <a:xfrm>
                <a:off x="6604635" y="2857500"/>
                <a:ext cx="5537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4" name="墨迹 3"/>
              <p14:cNvContentPartPr/>
              <p14:nvPr/>
            </p14:nvContentPartPr>
            <p14:xfrm>
              <a:off x="6791960" y="2910840"/>
              <a:ext cx="142875" cy="1606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66"/>
            </p:blipFill>
            <p:spPr>
              <a:xfrm>
                <a:off x="6791960" y="2910840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5" name="墨迹 4"/>
              <p14:cNvContentPartPr/>
              <p14:nvPr/>
            </p14:nvContentPartPr>
            <p14:xfrm>
              <a:off x="7461885" y="1901825"/>
              <a:ext cx="607060" cy="11785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68"/>
            </p:blipFill>
            <p:spPr>
              <a:xfrm>
                <a:off x="7461885" y="1901825"/>
                <a:ext cx="607060" cy="1178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6" name="墨迹 5"/>
              <p14:cNvContentPartPr/>
              <p14:nvPr/>
            </p14:nvContentPartPr>
            <p14:xfrm>
              <a:off x="7488555" y="2714625"/>
              <a:ext cx="473710" cy="711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70"/>
            </p:blipFill>
            <p:spPr>
              <a:xfrm>
                <a:off x="7488555" y="2714625"/>
                <a:ext cx="47371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7" name="墨迹 6"/>
              <p14:cNvContentPartPr/>
              <p14:nvPr/>
            </p14:nvContentPartPr>
            <p14:xfrm>
              <a:off x="7658100" y="2821304"/>
              <a:ext cx="360" cy="1606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72"/>
            </p:blipFill>
            <p:spPr>
              <a:xfrm>
                <a:off x="7658100" y="2821304"/>
                <a:ext cx="3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" name="墨迹 7"/>
              <p14:cNvContentPartPr/>
              <p14:nvPr/>
            </p14:nvContentPartPr>
            <p14:xfrm>
              <a:off x="7729854" y="2803525"/>
              <a:ext cx="62230" cy="1784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74"/>
            </p:blipFill>
            <p:spPr>
              <a:xfrm>
                <a:off x="7729854" y="2803525"/>
                <a:ext cx="622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" name="墨迹 8"/>
              <p14:cNvContentPartPr/>
              <p14:nvPr/>
            </p14:nvContentPartPr>
            <p14:xfrm>
              <a:off x="7578090" y="2847975"/>
              <a:ext cx="222885" cy="273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6"/>
            </p:blipFill>
            <p:spPr>
              <a:xfrm>
                <a:off x="7578090" y="2847975"/>
                <a:ext cx="2228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0" name="墨迹 9"/>
              <p14:cNvContentPartPr/>
              <p14:nvPr/>
            </p14:nvContentPartPr>
            <p14:xfrm>
              <a:off x="7613650" y="2893060"/>
              <a:ext cx="214630" cy="355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8"/>
            </p:blipFill>
            <p:spPr>
              <a:xfrm>
                <a:off x="7613650" y="2893060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1" name="墨迹 10"/>
              <p14:cNvContentPartPr/>
              <p14:nvPr/>
            </p14:nvContentPartPr>
            <p14:xfrm>
              <a:off x="8390890" y="1937385"/>
              <a:ext cx="633730" cy="10807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0"/>
            </p:blipFill>
            <p:spPr>
              <a:xfrm>
                <a:off x="8390890" y="1937385"/>
                <a:ext cx="633730" cy="1080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2" name="墨迹 11"/>
              <p14:cNvContentPartPr/>
              <p14:nvPr/>
            </p14:nvContentPartPr>
            <p14:xfrm>
              <a:off x="8435340" y="2723515"/>
              <a:ext cx="393065" cy="44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2"/>
            </p:blipFill>
            <p:spPr>
              <a:xfrm>
                <a:off x="8435340" y="2723515"/>
                <a:ext cx="3930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3" name="墨迹 12"/>
              <p14:cNvContentPartPr/>
              <p14:nvPr/>
            </p14:nvContentPartPr>
            <p14:xfrm>
              <a:off x="8587105" y="2776855"/>
              <a:ext cx="8890" cy="1784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4"/>
            </p:blipFill>
            <p:spPr>
              <a:xfrm>
                <a:off x="8587105" y="2776855"/>
                <a:ext cx="88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4" name="墨迹 13"/>
              <p14:cNvContentPartPr/>
              <p14:nvPr/>
            </p14:nvContentPartPr>
            <p14:xfrm>
              <a:off x="8685530" y="2759075"/>
              <a:ext cx="26670" cy="1695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6"/>
            </p:blipFill>
            <p:spPr>
              <a:xfrm>
                <a:off x="8685530" y="2759075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5" name="墨迹 14"/>
              <p14:cNvContentPartPr/>
              <p14:nvPr/>
            </p14:nvContentPartPr>
            <p14:xfrm>
              <a:off x="8542654" y="2812415"/>
              <a:ext cx="205105" cy="177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8"/>
            </p:blipFill>
            <p:spPr>
              <a:xfrm>
                <a:off x="8542654" y="2812415"/>
                <a:ext cx="2051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6" name="墨迹 15"/>
              <p14:cNvContentPartPr/>
              <p14:nvPr/>
            </p14:nvContentPartPr>
            <p14:xfrm>
              <a:off x="8524875" y="2875280"/>
              <a:ext cx="231775" cy="44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0"/>
            </p:blipFill>
            <p:spPr>
              <a:xfrm>
                <a:off x="8524875" y="2875280"/>
                <a:ext cx="2317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7" name="墨迹 16"/>
              <p14:cNvContentPartPr/>
              <p14:nvPr/>
            </p14:nvContentPartPr>
            <p14:xfrm>
              <a:off x="6622415" y="3357244"/>
              <a:ext cx="45085" cy="266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92"/>
            </p:blipFill>
            <p:spPr>
              <a:xfrm>
                <a:off x="6622415" y="3357244"/>
                <a:ext cx="450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8" name="墨迹 17"/>
              <p14:cNvContentPartPr/>
              <p14:nvPr/>
            </p14:nvContentPartPr>
            <p14:xfrm>
              <a:off x="6640194" y="3383915"/>
              <a:ext cx="71755" cy="6286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94"/>
            </p:blipFill>
            <p:spPr>
              <a:xfrm>
                <a:off x="6640194" y="3383915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9" name="墨迹 18"/>
              <p14:cNvContentPartPr/>
              <p14:nvPr/>
            </p14:nvContentPartPr>
            <p14:xfrm>
              <a:off x="6711950" y="3312794"/>
              <a:ext cx="17780" cy="1428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6"/>
            </p:blipFill>
            <p:spPr>
              <a:xfrm>
                <a:off x="6711950" y="3312794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20" name="墨迹 19"/>
              <p14:cNvContentPartPr/>
              <p14:nvPr/>
            </p14:nvContentPartPr>
            <p14:xfrm>
              <a:off x="6738620" y="3321685"/>
              <a:ext cx="133985" cy="1778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98"/>
            </p:blipFill>
            <p:spPr>
              <a:xfrm>
                <a:off x="6738620" y="332168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21" name="墨迹 20"/>
              <p14:cNvContentPartPr/>
              <p14:nvPr/>
            </p14:nvContentPartPr>
            <p14:xfrm>
              <a:off x="6774179" y="3258819"/>
              <a:ext cx="45085" cy="20574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00"/>
            </p:blipFill>
            <p:spPr>
              <a:xfrm>
                <a:off x="6774179" y="3258819"/>
                <a:ext cx="450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22" name="墨迹 21"/>
              <p14:cNvContentPartPr/>
              <p14:nvPr/>
            </p14:nvContentPartPr>
            <p14:xfrm>
              <a:off x="6810375" y="3375025"/>
              <a:ext cx="71120" cy="355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02"/>
            </p:blipFill>
            <p:spPr>
              <a:xfrm>
                <a:off x="6810375" y="3375025"/>
                <a:ext cx="711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23" name="墨迹 22"/>
              <p14:cNvContentPartPr/>
              <p14:nvPr/>
            </p14:nvContentPartPr>
            <p14:xfrm>
              <a:off x="6890385" y="3223260"/>
              <a:ext cx="71755" cy="6286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04"/>
            </p:blipFill>
            <p:spPr>
              <a:xfrm>
                <a:off x="6890385" y="3223260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4" name="墨迹 23"/>
              <p14:cNvContentPartPr/>
              <p14:nvPr/>
            </p14:nvContentPartPr>
            <p14:xfrm>
              <a:off x="7470775" y="3152140"/>
              <a:ext cx="89535" cy="1606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06"/>
            </p:blipFill>
            <p:spPr>
              <a:xfrm>
                <a:off x="7470775" y="3152140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5" name="墨迹 24"/>
              <p14:cNvContentPartPr/>
              <p14:nvPr/>
            </p14:nvContentPartPr>
            <p14:xfrm>
              <a:off x="7542529" y="3205480"/>
              <a:ext cx="71120" cy="2667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08"/>
            </p:blipFill>
            <p:spPr>
              <a:xfrm>
                <a:off x="7542529" y="320548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26" name="墨迹 25"/>
              <p14:cNvContentPartPr/>
              <p14:nvPr/>
            </p14:nvContentPartPr>
            <p14:xfrm>
              <a:off x="7515225" y="3276600"/>
              <a:ext cx="133985" cy="12509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10"/>
            </p:blipFill>
            <p:spPr>
              <a:xfrm>
                <a:off x="7515225" y="3276600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7" name="墨迹 26"/>
              <p14:cNvContentPartPr/>
              <p14:nvPr/>
            </p14:nvContentPartPr>
            <p14:xfrm>
              <a:off x="7506335" y="3267710"/>
              <a:ext cx="62865" cy="15176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12"/>
            </p:blipFill>
            <p:spPr>
              <a:xfrm>
                <a:off x="7506335" y="3267710"/>
                <a:ext cx="628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28" name="墨迹 27"/>
              <p14:cNvContentPartPr/>
              <p14:nvPr/>
            </p14:nvContentPartPr>
            <p14:xfrm>
              <a:off x="7712075" y="3223260"/>
              <a:ext cx="8001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14"/>
            </p:blipFill>
            <p:spPr>
              <a:xfrm>
                <a:off x="7712075" y="3223260"/>
                <a:ext cx="800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29" name="墨迹 28"/>
              <p14:cNvContentPartPr/>
              <p14:nvPr/>
            </p14:nvContentPartPr>
            <p14:xfrm>
              <a:off x="7765415" y="3161029"/>
              <a:ext cx="8890" cy="24066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16"/>
            </p:blipFill>
            <p:spPr>
              <a:xfrm>
                <a:off x="7765415" y="3161029"/>
                <a:ext cx="889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0" name="墨迹 29"/>
              <p14:cNvContentPartPr/>
              <p14:nvPr/>
            </p14:nvContentPartPr>
            <p14:xfrm>
              <a:off x="7703185" y="3241040"/>
              <a:ext cx="62230" cy="12509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18"/>
            </p:blipFill>
            <p:spPr>
              <a:xfrm>
                <a:off x="7703185" y="3241040"/>
                <a:ext cx="6223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1" name="墨迹 30"/>
              <p14:cNvContentPartPr/>
              <p14:nvPr/>
            </p14:nvContentPartPr>
            <p14:xfrm>
              <a:off x="7738744" y="3276600"/>
              <a:ext cx="62230" cy="9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20"/>
            </p:blipFill>
            <p:spPr>
              <a:xfrm>
                <a:off x="7738744" y="3276600"/>
                <a:ext cx="6223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2" name="墨迹 31"/>
              <p14:cNvContentPartPr/>
              <p14:nvPr/>
            </p14:nvContentPartPr>
            <p14:xfrm>
              <a:off x="7837170" y="3161030"/>
              <a:ext cx="125095" cy="231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222"/>
            </p:blipFill>
            <p:spPr>
              <a:xfrm>
                <a:off x="7837170" y="3161030"/>
                <a:ext cx="12509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33" name="墨迹 32"/>
              <p14:cNvContentPartPr/>
              <p14:nvPr/>
            </p14:nvContentPartPr>
            <p14:xfrm>
              <a:off x="7899400" y="3258820"/>
              <a:ext cx="26670" cy="22352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24"/>
            </p:blipFill>
            <p:spPr>
              <a:xfrm>
                <a:off x="7899400" y="3258820"/>
                <a:ext cx="266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34" name="墨迹 33"/>
              <p14:cNvContentPartPr/>
              <p14:nvPr/>
            </p14:nvContentPartPr>
            <p14:xfrm>
              <a:off x="7077710" y="3232150"/>
              <a:ext cx="98425" cy="355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26"/>
            </p:blipFill>
            <p:spPr>
              <a:xfrm>
                <a:off x="7077710" y="3232150"/>
                <a:ext cx="984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35" name="墨迹 34"/>
              <p14:cNvContentPartPr/>
              <p14:nvPr/>
            </p14:nvContentPartPr>
            <p14:xfrm>
              <a:off x="7077710" y="3187700"/>
              <a:ext cx="62865" cy="1695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28"/>
            </p:blipFill>
            <p:spPr>
              <a:xfrm>
                <a:off x="7077710" y="3187700"/>
                <a:ext cx="628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36" name="墨迹 35"/>
              <p14:cNvContentPartPr/>
              <p14:nvPr/>
            </p14:nvContentPartPr>
            <p14:xfrm>
              <a:off x="7105015" y="3276600"/>
              <a:ext cx="71120" cy="1841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30"/>
            </p:blipFill>
            <p:spPr>
              <a:xfrm>
                <a:off x="7105015" y="3276600"/>
                <a:ext cx="7112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37" name="墨迹 36"/>
              <p14:cNvContentPartPr/>
              <p14:nvPr/>
            </p14:nvContentPartPr>
            <p14:xfrm>
              <a:off x="7131685" y="3339465"/>
              <a:ext cx="17780" cy="2667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32"/>
            </p:blipFill>
            <p:spPr>
              <a:xfrm>
                <a:off x="7131685" y="333946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38" name="墨迹 37"/>
              <p14:cNvContentPartPr/>
              <p14:nvPr/>
            </p14:nvContentPartPr>
            <p14:xfrm>
              <a:off x="7024369" y="3410585"/>
              <a:ext cx="26670" cy="8064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34"/>
            </p:blipFill>
            <p:spPr>
              <a:xfrm>
                <a:off x="7024369" y="3410585"/>
                <a:ext cx="2667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39" name="墨迹 38"/>
              <p14:cNvContentPartPr/>
              <p14:nvPr/>
            </p14:nvContentPartPr>
            <p14:xfrm>
              <a:off x="7086600" y="3383915"/>
              <a:ext cx="196850" cy="98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36"/>
            </p:blipFill>
            <p:spPr>
              <a:xfrm>
                <a:off x="7086600" y="3383915"/>
                <a:ext cx="1968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40" name="墨迹 39"/>
              <p14:cNvContentPartPr/>
              <p14:nvPr/>
            </p14:nvContentPartPr>
            <p14:xfrm>
              <a:off x="8587105" y="3124835"/>
              <a:ext cx="17780" cy="11620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38"/>
            </p:blipFill>
            <p:spPr>
              <a:xfrm>
                <a:off x="8587105" y="3124835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41" name="墨迹 40"/>
              <p14:cNvContentPartPr/>
              <p14:nvPr/>
            </p14:nvContentPartPr>
            <p14:xfrm>
              <a:off x="8604885" y="3027045"/>
              <a:ext cx="17780" cy="5334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40"/>
            </p:blipFill>
            <p:spPr>
              <a:xfrm>
                <a:off x="8604885" y="3027045"/>
                <a:ext cx="177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42" name="墨迹 41"/>
              <p14:cNvContentPartPr/>
              <p14:nvPr/>
            </p14:nvContentPartPr>
            <p14:xfrm>
              <a:off x="8676640" y="3107054"/>
              <a:ext cx="151765" cy="11620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242"/>
            </p:blipFill>
            <p:spPr>
              <a:xfrm>
                <a:off x="8676640" y="3107054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43" name="墨迹 42"/>
              <p14:cNvContentPartPr/>
              <p14:nvPr/>
            </p14:nvContentPartPr>
            <p14:xfrm>
              <a:off x="8801100" y="3098165"/>
              <a:ext cx="27305" cy="30353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244"/>
            </p:blipFill>
            <p:spPr>
              <a:xfrm>
                <a:off x="8801100" y="3098165"/>
                <a:ext cx="2730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44" name="墨迹 43"/>
              <p14:cNvContentPartPr/>
              <p14:nvPr/>
            </p14:nvContentPartPr>
            <p14:xfrm>
              <a:off x="8819515" y="3107055"/>
              <a:ext cx="97790" cy="98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246"/>
            </p:blipFill>
            <p:spPr>
              <a:xfrm>
                <a:off x="8819515" y="3107055"/>
                <a:ext cx="9779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45" name="墨迹 44"/>
              <p14:cNvContentPartPr/>
              <p14:nvPr/>
            </p14:nvContentPartPr>
            <p14:xfrm>
              <a:off x="8926195" y="3115944"/>
              <a:ext cx="98425" cy="10731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248"/>
            </p:blipFill>
            <p:spPr>
              <a:xfrm>
                <a:off x="8926195" y="3115944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46" name="墨迹 45"/>
              <p14:cNvContentPartPr/>
              <p14:nvPr/>
            </p14:nvContentPartPr>
            <p14:xfrm>
              <a:off x="9042400" y="3035935"/>
              <a:ext cx="259080" cy="21399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250"/>
            </p:blipFill>
            <p:spPr>
              <a:xfrm>
                <a:off x="9042400" y="3035935"/>
                <a:ext cx="2590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47" name="墨迹 46"/>
              <p14:cNvContentPartPr/>
              <p14:nvPr/>
            </p14:nvContentPartPr>
            <p14:xfrm>
              <a:off x="8703310" y="1928495"/>
              <a:ext cx="125095" cy="16954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252"/>
            </p:blipFill>
            <p:spPr>
              <a:xfrm>
                <a:off x="8703310" y="1928495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48" name="墨迹 47"/>
              <p14:cNvContentPartPr/>
              <p14:nvPr/>
            </p14:nvContentPartPr>
            <p14:xfrm>
              <a:off x="8712200" y="2205355"/>
              <a:ext cx="53340" cy="8953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54"/>
            </p:blipFill>
            <p:spPr>
              <a:xfrm>
                <a:off x="8712200" y="2205355"/>
                <a:ext cx="5334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49" name="墨迹 48"/>
              <p14:cNvContentPartPr/>
              <p14:nvPr/>
            </p14:nvContentPartPr>
            <p14:xfrm>
              <a:off x="8622665" y="2401569"/>
              <a:ext cx="142875" cy="1968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56"/>
            </p:blipFill>
            <p:spPr>
              <a:xfrm>
                <a:off x="8622665" y="2401569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50" name="墨迹 49"/>
              <p14:cNvContentPartPr/>
              <p14:nvPr/>
            </p14:nvContentPartPr>
            <p14:xfrm>
              <a:off x="8140700" y="3598545"/>
              <a:ext cx="35560" cy="22288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58"/>
            </p:blipFill>
            <p:spPr>
              <a:xfrm>
                <a:off x="8140700" y="3598545"/>
                <a:ext cx="3556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51" name="墨迹 50"/>
              <p14:cNvContentPartPr/>
              <p14:nvPr/>
            </p14:nvContentPartPr>
            <p14:xfrm>
              <a:off x="8229600" y="3589654"/>
              <a:ext cx="36195" cy="24066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260"/>
            </p:blipFill>
            <p:spPr>
              <a:xfrm>
                <a:off x="8229600" y="3589654"/>
                <a:ext cx="3619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52" name="墨迹 51"/>
              <p14:cNvContentPartPr/>
              <p14:nvPr/>
            </p14:nvContentPartPr>
            <p14:xfrm>
              <a:off x="8060055" y="3741420"/>
              <a:ext cx="330835" cy="2768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262"/>
            </p:blipFill>
            <p:spPr>
              <a:xfrm>
                <a:off x="8060055" y="3741420"/>
                <a:ext cx="3308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53" name="墨迹 52"/>
              <p14:cNvContentPartPr/>
              <p14:nvPr/>
            </p14:nvContentPartPr>
            <p14:xfrm>
              <a:off x="8542654" y="3607435"/>
              <a:ext cx="106680" cy="2667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264"/>
            </p:blipFill>
            <p:spPr>
              <a:xfrm>
                <a:off x="8542654" y="3607435"/>
                <a:ext cx="1066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55" name="墨迹 54"/>
              <p14:cNvContentPartPr/>
              <p14:nvPr/>
            </p14:nvContentPartPr>
            <p14:xfrm>
              <a:off x="8533765" y="3705225"/>
              <a:ext cx="115570" cy="4508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266"/>
            </p:blipFill>
            <p:spPr>
              <a:xfrm>
                <a:off x="8533765" y="3705225"/>
                <a:ext cx="1155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56" name="墨迹 55"/>
              <p14:cNvContentPartPr/>
              <p14:nvPr/>
            </p14:nvContentPartPr>
            <p14:xfrm>
              <a:off x="8506460" y="3669665"/>
              <a:ext cx="161290" cy="2324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68"/>
            </p:blipFill>
            <p:spPr>
              <a:xfrm>
                <a:off x="8506460" y="3669665"/>
                <a:ext cx="1612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57" name="墨迹 56"/>
              <p14:cNvContentPartPr/>
              <p14:nvPr/>
            </p14:nvContentPartPr>
            <p14:xfrm>
              <a:off x="8712200" y="3580765"/>
              <a:ext cx="116205" cy="21399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70"/>
            </p:blipFill>
            <p:spPr>
              <a:xfrm>
                <a:off x="8712200" y="3580765"/>
                <a:ext cx="1162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58" name="墨迹 57"/>
              <p14:cNvContentPartPr/>
              <p14:nvPr/>
            </p14:nvContentPartPr>
            <p14:xfrm>
              <a:off x="8721090" y="3705225"/>
              <a:ext cx="133985" cy="20574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72"/>
            </p:blipFill>
            <p:spPr>
              <a:xfrm>
                <a:off x="8721090" y="3705225"/>
                <a:ext cx="1339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59" name="墨迹 58"/>
              <p14:cNvContentPartPr/>
              <p14:nvPr/>
            </p14:nvContentPartPr>
            <p14:xfrm>
              <a:off x="8774429" y="3812540"/>
              <a:ext cx="71755" cy="4508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74"/>
            </p:blipFill>
            <p:spPr>
              <a:xfrm>
                <a:off x="8774429" y="3812540"/>
                <a:ext cx="7175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60" name="墨迹 59"/>
              <p14:cNvContentPartPr/>
              <p14:nvPr/>
            </p14:nvContentPartPr>
            <p14:xfrm>
              <a:off x="9006840" y="3651885"/>
              <a:ext cx="62230" cy="889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276"/>
            </p:blipFill>
            <p:spPr>
              <a:xfrm>
                <a:off x="9006840" y="3651885"/>
                <a:ext cx="622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61" name="墨迹 60"/>
              <p14:cNvContentPartPr/>
              <p14:nvPr/>
            </p14:nvContentPartPr>
            <p14:xfrm>
              <a:off x="8962390" y="3723640"/>
              <a:ext cx="106680" cy="1778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78"/>
            </p:blipFill>
            <p:spPr>
              <a:xfrm>
                <a:off x="8962390" y="3723640"/>
                <a:ext cx="1066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62" name="墨迹 61"/>
              <p14:cNvContentPartPr/>
              <p14:nvPr/>
            </p14:nvContentPartPr>
            <p14:xfrm>
              <a:off x="9024620" y="3580765"/>
              <a:ext cx="17780" cy="21399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80"/>
            </p:blipFill>
            <p:spPr>
              <a:xfrm>
                <a:off x="9024620" y="3580765"/>
                <a:ext cx="177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63" name="墨迹 62"/>
              <p14:cNvContentPartPr/>
              <p14:nvPr/>
            </p14:nvContentPartPr>
            <p14:xfrm>
              <a:off x="9077960" y="3589655"/>
              <a:ext cx="36195" cy="1695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282"/>
            </p:blipFill>
            <p:spPr>
              <a:xfrm>
                <a:off x="9077960" y="3589655"/>
                <a:ext cx="361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64" name="墨迹 63"/>
              <p14:cNvContentPartPr/>
              <p14:nvPr/>
            </p14:nvContentPartPr>
            <p14:xfrm>
              <a:off x="8935085" y="3705225"/>
              <a:ext cx="205740" cy="196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284"/>
            </p:blipFill>
            <p:spPr>
              <a:xfrm>
                <a:off x="8935085" y="3705225"/>
                <a:ext cx="20574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65" name="墨迹 64"/>
              <p14:cNvContentPartPr/>
              <p14:nvPr/>
            </p14:nvContentPartPr>
            <p14:xfrm>
              <a:off x="6774180" y="4116070"/>
              <a:ext cx="669925" cy="141097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286"/>
            </p:blipFill>
            <p:spPr>
              <a:xfrm>
                <a:off x="6774180" y="4116070"/>
                <a:ext cx="669925" cy="1410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66" name="墨迹 65"/>
              <p14:cNvContentPartPr/>
              <p14:nvPr/>
            </p14:nvContentPartPr>
            <p14:xfrm>
              <a:off x="6845935" y="5196840"/>
              <a:ext cx="437515" cy="2667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88"/>
            </p:blipFill>
            <p:spPr>
              <a:xfrm>
                <a:off x="6845935" y="5196840"/>
                <a:ext cx="4375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67" name="墨迹 66"/>
              <p14:cNvContentPartPr/>
              <p14:nvPr/>
            </p14:nvContentPartPr>
            <p14:xfrm>
              <a:off x="7006590" y="5286375"/>
              <a:ext cx="107315" cy="20510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290"/>
            </p:blipFill>
            <p:spPr>
              <a:xfrm>
                <a:off x="7006590" y="5286375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68" name="墨迹 67"/>
              <p14:cNvContentPartPr/>
              <p14:nvPr/>
            </p14:nvContentPartPr>
            <p14:xfrm>
              <a:off x="6953250" y="4884419"/>
              <a:ext cx="178435" cy="24066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292"/>
            </p:blipFill>
            <p:spPr>
              <a:xfrm>
                <a:off x="6953250" y="4884419"/>
                <a:ext cx="17843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69" name="墨迹 68"/>
              <p14:cNvContentPartPr/>
              <p14:nvPr/>
            </p14:nvContentPartPr>
            <p14:xfrm>
              <a:off x="6586855" y="4973320"/>
              <a:ext cx="169545" cy="889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294"/>
            </p:blipFill>
            <p:spPr>
              <a:xfrm>
                <a:off x="6586855" y="4973320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70" name="墨迹 69"/>
              <p14:cNvContentPartPr/>
              <p14:nvPr/>
            </p14:nvContentPartPr>
            <p14:xfrm>
              <a:off x="6711950" y="4928869"/>
              <a:ext cx="169545" cy="10731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296"/>
            </p:blipFill>
            <p:spPr>
              <a:xfrm>
                <a:off x="6711950" y="4928869"/>
                <a:ext cx="1695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71" name="墨迹 70"/>
              <p14:cNvContentPartPr/>
              <p14:nvPr/>
            </p14:nvContentPartPr>
            <p14:xfrm>
              <a:off x="6077585" y="4750435"/>
              <a:ext cx="125095" cy="24066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298"/>
            </p:blipFill>
            <p:spPr>
              <a:xfrm>
                <a:off x="6077585" y="4750435"/>
                <a:ext cx="12509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72" name="墨迹 71"/>
              <p14:cNvContentPartPr/>
              <p14:nvPr/>
            </p14:nvContentPartPr>
            <p14:xfrm>
              <a:off x="6140450" y="4821554"/>
              <a:ext cx="133985" cy="3619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300"/>
            </p:blipFill>
            <p:spPr>
              <a:xfrm>
                <a:off x="6140450" y="482155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73" name="墨迹 72"/>
              <p14:cNvContentPartPr/>
              <p14:nvPr/>
            </p14:nvContentPartPr>
            <p14:xfrm>
              <a:off x="6265545" y="4821554"/>
              <a:ext cx="88900" cy="11620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02"/>
            </p:blipFill>
            <p:spPr>
              <a:xfrm>
                <a:off x="6265545" y="4821554"/>
                <a:ext cx="8890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74" name="墨迹 73"/>
              <p14:cNvContentPartPr/>
              <p14:nvPr/>
            </p14:nvContentPartPr>
            <p14:xfrm>
              <a:off x="6372225" y="4794885"/>
              <a:ext cx="107315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04"/>
            </p:blipFill>
            <p:spPr>
              <a:xfrm>
                <a:off x="6372225" y="479488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75" name="墨迹 74"/>
              <p14:cNvContentPartPr/>
              <p14:nvPr/>
            </p14:nvContentPartPr>
            <p14:xfrm>
              <a:off x="6443980" y="4803775"/>
              <a:ext cx="8890" cy="13398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306"/>
            </p:blipFill>
            <p:spPr>
              <a:xfrm>
                <a:off x="6443980" y="4803775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76" name="墨迹 75"/>
              <p14:cNvContentPartPr/>
              <p14:nvPr/>
            </p14:nvContentPartPr>
            <p14:xfrm>
              <a:off x="6524625" y="4794885"/>
              <a:ext cx="115570" cy="13398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308"/>
            </p:blipFill>
            <p:spPr>
              <a:xfrm>
                <a:off x="6524625" y="4794885"/>
                <a:ext cx="1155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77" name="墨迹 76"/>
              <p14:cNvContentPartPr/>
              <p14:nvPr/>
            </p14:nvContentPartPr>
            <p14:xfrm>
              <a:off x="6229350" y="4401820"/>
              <a:ext cx="241300" cy="2768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310"/>
            </p:blipFill>
            <p:spPr>
              <a:xfrm>
                <a:off x="6229350" y="4401820"/>
                <a:ext cx="24130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78" name="墨迹 77"/>
              <p14:cNvContentPartPr/>
              <p14:nvPr/>
            </p14:nvContentPartPr>
            <p14:xfrm>
              <a:off x="6345555" y="4446905"/>
              <a:ext cx="8890" cy="1873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312"/>
            </p:blipFill>
            <p:spPr>
              <a:xfrm>
                <a:off x="6345555" y="4446905"/>
                <a:ext cx="88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79" name="墨迹 78"/>
              <p14:cNvContentPartPr/>
              <p14:nvPr/>
            </p14:nvContentPartPr>
            <p14:xfrm>
              <a:off x="7676515" y="4187825"/>
              <a:ext cx="758825" cy="13747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314"/>
            </p:blipFill>
            <p:spPr>
              <a:xfrm>
                <a:off x="7676515" y="4187825"/>
                <a:ext cx="758825" cy="137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80" name="墨迹 79"/>
              <p14:cNvContentPartPr/>
              <p14:nvPr/>
            </p14:nvContentPartPr>
            <p14:xfrm>
              <a:off x="7765415" y="5241290"/>
              <a:ext cx="544830" cy="355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316"/>
            </p:blipFill>
            <p:spPr>
              <a:xfrm>
                <a:off x="7765415" y="5241290"/>
                <a:ext cx="5448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81" name="墨迹 80"/>
              <p14:cNvContentPartPr/>
              <p14:nvPr/>
            </p14:nvContentPartPr>
            <p14:xfrm>
              <a:off x="7926069" y="5330825"/>
              <a:ext cx="36195" cy="19621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318"/>
            </p:blipFill>
            <p:spPr>
              <a:xfrm>
                <a:off x="7926069" y="5330825"/>
                <a:ext cx="361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82" name="墨迹 81"/>
              <p14:cNvContentPartPr/>
              <p14:nvPr/>
            </p14:nvContentPartPr>
            <p14:xfrm>
              <a:off x="8042275" y="5321935"/>
              <a:ext cx="17780" cy="1606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320"/>
            </p:blipFill>
            <p:spPr>
              <a:xfrm>
                <a:off x="8042275" y="5321935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83" name="墨迹 82"/>
              <p14:cNvContentPartPr/>
              <p14:nvPr/>
            </p14:nvContentPartPr>
            <p14:xfrm>
              <a:off x="7899400" y="5375275"/>
              <a:ext cx="151765" cy="1778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322"/>
            </p:blipFill>
            <p:spPr>
              <a:xfrm>
                <a:off x="7899400" y="537527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84" name="墨迹 83"/>
              <p14:cNvContentPartPr/>
              <p14:nvPr/>
            </p14:nvContentPartPr>
            <p14:xfrm>
              <a:off x="7872729" y="5393055"/>
              <a:ext cx="196215" cy="539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324"/>
            </p:blipFill>
            <p:spPr>
              <a:xfrm>
                <a:off x="7872729" y="5393055"/>
                <a:ext cx="19621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85" name="墨迹 84"/>
              <p14:cNvContentPartPr/>
              <p14:nvPr/>
            </p14:nvContentPartPr>
            <p14:xfrm>
              <a:off x="7926070" y="4973320"/>
              <a:ext cx="223520" cy="1879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326"/>
            </p:blipFill>
            <p:spPr>
              <a:xfrm>
                <a:off x="7926070" y="4973320"/>
                <a:ext cx="22352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86" name="墨迹 85"/>
              <p14:cNvContentPartPr/>
              <p14:nvPr/>
            </p14:nvContentPartPr>
            <p14:xfrm>
              <a:off x="8828405" y="4286250"/>
              <a:ext cx="829945" cy="134810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328"/>
            </p:blipFill>
            <p:spPr>
              <a:xfrm>
                <a:off x="8828405" y="4286250"/>
                <a:ext cx="829945" cy="1348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87" name="墨迹 86"/>
              <p14:cNvContentPartPr/>
              <p14:nvPr/>
            </p14:nvContentPartPr>
            <p14:xfrm>
              <a:off x="8890635" y="5321935"/>
              <a:ext cx="696595" cy="44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330"/>
            </p:blipFill>
            <p:spPr>
              <a:xfrm>
                <a:off x="8890635" y="5321935"/>
                <a:ext cx="6965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88" name="墨迹 87"/>
              <p14:cNvContentPartPr/>
              <p14:nvPr/>
            </p14:nvContentPartPr>
            <p14:xfrm>
              <a:off x="9123045" y="5410835"/>
              <a:ext cx="17780" cy="1879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332"/>
            </p:blipFill>
            <p:spPr>
              <a:xfrm>
                <a:off x="9123045" y="5410835"/>
                <a:ext cx="1778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89" name="墨迹 88"/>
              <p14:cNvContentPartPr/>
              <p14:nvPr/>
            </p14:nvContentPartPr>
            <p14:xfrm>
              <a:off x="9229725" y="5375275"/>
              <a:ext cx="53975" cy="23241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334"/>
            </p:blipFill>
            <p:spPr>
              <a:xfrm>
                <a:off x="9229725" y="5375275"/>
                <a:ext cx="539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90" name="墨迹 89"/>
              <p14:cNvContentPartPr/>
              <p14:nvPr/>
            </p14:nvContentPartPr>
            <p14:xfrm>
              <a:off x="9069069" y="5464810"/>
              <a:ext cx="196850" cy="889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336"/>
            </p:blipFill>
            <p:spPr>
              <a:xfrm>
                <a:off x="9069069" y="5464810"/>
                <a:ext cx="1968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91" name="墨迹 90"/>
              <p14:cNvContentPartPr/>
              <p14:nvPr/>
            </p14:nvContentPartPr>
            <p14:xfrm>
              <a:off x="9077960" y="5491479"/>
              <a:ext cx="205740" cy="6223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338"/>
            </p:blipFill>
            <p:spPr>
              <a:xfrm>
                <a:off x="9077960" y="5491479"/>
                <a:ext cx="2057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92" name="墨迹 91"/>
              <p14:cNvContentPartPr/>
              <p14:nvPr/>
            </p14:nvContentPartPr>
            <p14:xfrm>
              <a:off x="9265920" y="4562475"/>
              <a:ext cx="35560" cy="539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340"/>
            </p:blipFill>
            <p:spPr>
              <a:xfrm>
                <a:off x="9265920" y="4562475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93" name="墨迹 92"/>
              <p14:cNvContentPartPr/>
              <p14:nvPr/>
            </p14:nvContentPartPr>
            <p14:xfrm>
              <a:off x="9114154" y="4785994"/>
              <a:ext cx="196215" cy="43751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342"/>
            </p:blipFill>
            <p:spPr>
              <a:xfrm>
                <a:off x="9114154" y="4785994"/>
                <a:ext cx="19621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94" name="墨迹 93"/>
              <p14:cNvContentPartPr/>
              <p14:nvPr/>
            </p14:nvContentPartPr>
            <p14:xfrm>
              <a:off x="9096375" y="4580890"/>
              <a:ext cx="222885" cy="15176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344"/>
            </p:blipFill>
            <p:spPr>
              <a:xfrm>
                <a:off x="9096375" y="4580890"/>
                <a:ext cx="2228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95" name="墨迹 94"/>
              <p14:cNvContentPartPr/>
              <p14:nvPr/>
            </p14:nvContentPartPr>
            <p14:xfrm>
              <a:off x="8194040" y="4339590"/>
              <a:ext cx="1045210" cy="5270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346"/>
            </p:blipFill>
            <p:spPr>
              <a:xfrm>
                <a:off x="8194040" y="4339590"/>
                <a:ext cx="104521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96" name="墨迹 95"/>
              <p14:cNvContentPartPr/>
              <p14:nvPr/>
            </p14:nvContentPartPr>
            <p14:xfrm>
              <a:off x="8140700" y="4732655"/>
              <a:ext cx="187325" cy="21399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348"/>
            </p:blipFill>
            <p:spPr>
              <a:xfrm>
                <a:off x="8140700" y="4732655"/>
                <a:ext cx="1873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97" name="墨迹 96"/>
              <p14:cNvContentPartPr/>
              <p14:nvPr/>
            </p14:nvContentPartPr>
            <p14:xfrm>
              <a:off x="7622540" y="4491354"/>
              <a:ext cx="303530" cy="30353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350"/>
            </p:blipFill>
            <p:spPr>
              <a:xfrm>
                <a:off x="7622540" y="4491354"/>
                <a:ext cx="30353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98" name="墨迹 97"/>
              <p14:cNvContentPartPr/>
              <p14:nvPr/>
            </p14:nvContentPartPr>
            <p14:xfrm>
              <a:off x="7694295" y="4562475"/>
              <a:ext cx="169545" cy="13398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352"/>
            </p:blipFill>
            <p:spPr>
              <a:xfrm>
                <a:off x="7694295" y="4562475"/>
                <a:ext cx="1695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99" name="墨迹 98"/>
              <p14:cNvContentPartPr/>
              <p14:nvPr/>
            </p14:nvContentPartPr>
            <p14:xfrm>
              <a:off x="8114030" y="4348480"/>
              <a:ext cx="17780" cy="2667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232"/>
            </p:blipFill>
            <p:spPr>
              <a:xfrm>
                <a:off x="8114030" y="434848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00" name="墨迹 99"/>
              <p14:cNvContentPartPr/>
              <p14:nvPr/>
            </p14:nvContentPartPr>
            <p14:xfrm>
              <a:off x="8042275" y="4419600"/>
              <a:ext cx="142875" cy="3619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355"/>
            </p:blipFill>
            <p:spPr>
              <a:xfrm>
                <a:off x="8042275" y="4419600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01" name="墨迹 100"/>
              <p14:cNvContentPartPr/>
              <p14:nvPr/>
            </p14:nvContentPartPr>
            <p14:xfrm>
              <a:off x="8077835" y="4446905"/>
              <a:ext cx="125095" cy="142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357"/>
            </p:blipFill>
            <p:spPr>
              <a:xfrm>
                <a:off x="8077835" y="4446905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02" name="墨迹 101"/>
              <p14:cNvContentPartPr/>
              <p14:nvPr/>
            </p14:nvContentPartPr>
            <p14:xfrm>
              <a:off x="8211819" y="4339590"/>
              <a:ext cx="107315" cy="23241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359"/>
            </p:blipFill>
            <p:spPr>
              <a:xfrm>
                <a:off x="8211819" y="4339590"/>
                <a:ext cx="1073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03" name="墨迹 102"/>
              <p14:cNvContentPartPr/>
              <p14:nvPr/>
            </p14:nvContentPartPr>
            <p14:xfrm>
              <a:off x="8220710" y="4491355"/>
              <a:ext cx="187960" cy="8953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361"/>
            </p:blipFill>
            <p:spPr>
              <a:xfrm>
                <a:off x="8220710" y="4491355"/>
                <a:ext cx="18796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04" name="墨迹 103"/>
              <p14:cNvContentPartPr/>
              <p14:nvPr/>
            </p14:nvContentPartPr>
            <p14:xfrm>
              <a:off x="9229725" y="4044950"/>
              <a:ext cx="36195" cy="17843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363"/>
            </p:blipFill>
            <p:spPr>
              <a:xfrm>
                <a:off x="9229725" y="4044950"/>
                <a:ext cx="36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05" name="墨迹 104"/>
              <p14:cNvContentPartPr/>
              <p14:nvPr/>
            </p14:nvContentPartPr>
            <p14:xfrm>
              <a:off x="9274810" y="4036060"/>
              <a:ext cx="80010" cy="20510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365"/>
            </p:blipFill>
            <p:spPr>
              <a:xfrm>
                <a:off x="9274810" y="4036060"/>
                <a:ext cx="8001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06" name="墨迹 105"/>
              <p14:cNvContentPartPr/>
              <p14:nvPr/>
            </p14:nvContentPartPr>
            <p14:xfrm>
              <a:off x="9176385" y="4107180"/>
              <a:ext cx="321310" cy="539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367"/>
            </p:blipFill>
            <p:spPr>
              <a:xfrm>
                <a:off x="9176385" y="4107180"/>
                <a:ext cx="32131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07" name="墨迹 106"/>
              <p14:cNvContentPartPr/>
              <p14:nvPr/>
            </p14:nvContentPartPr>
            <p14:xfrm>
              <a:off x="9382125" y="4036060"/>
              <a:ext cx="44450" cy="16954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369"/>
            </p:blipFill>
            <p:spPr>
              <a:xfrm>
                <a:off x="9382125" y="403606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08" name="墨迹 107"/>
              <p14:cNvContentPartPr/>
              <p14:nvPr/>
            </p14:nvContentPartPr>
            <p14:xfrm>
              <a:off x="9435465" y="4044950"/>
              <a:ext cx="44450" cy="16954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371"/>
            </p:blipFill>
            <p:spPr>
              <a:xfrm>
                <a:off x="9435465" y="404495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09" name="墨迹 108"/>
              <p14:cNvContentPartPr/>
              <p14:nvPr/>
            </p14:nvContentPartPr>
            <p14:xfrm>
              <a:off x="9533890" y="4098290"/>
              <a:ext cx="8890" cy="806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373"/>
            </p:blipFill>
            <p:spPr>
              <a:xfrm>
                <a:off x="9533890" y="4098290"/>
                <a:ext cx="8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10" name="墨迹 109"/>
              <p14:cNvContentPartPr/>
              <p14:nvPr/>
            </p14:nvContentPartPr>
            <p14:xfrm>
              <a:off x="9613900" y="4036060"/>
              <a:ext cx="44450" cy="24066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375"/>
            </p:blipFill>
            <p:spPr>
              <a:xfrm>
                <a:off x="9613900" y="4036060"/>
                <a:ext cx="4445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11" name="墨迹 110"/>
              <p14:cNvContentPartPr/>
              <p14:nvPr/>
            </p14:nvContentPartPr>
            <p14:xfrm>
              <a:off x="9747885" y="4116070"/>
              <a:ext cx="151765" cy="22352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377"/>
            </p:blipFill>
            <p:spPr>
              <a:xfrm>
                <a:off x="9747885" y="4116070"/>
                <a:ext cx="1517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12" name="墨迹 111"/>
              <p14:cNvContentPartPr/>
              <p14:nvPr/>
            </p14:nvContentPartPr>
            <p14:xfrm>
              <a:off x="8470900" y="4348480"/>
              <a:ext cx="187325" cy="12509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379"/>
            </p:blipFill>
            <p:spPr>
              <a:xfrm>
                <a:off x="8470900" y="4348480"/>
                <a:ext cx="187325" cy="125095"/>
              </a:xfrm>
              <a:prstGeom prst="rect"/>
            </p:spPr>
          </p:pic>
        </mc:Fallback>
      </mc:AlternateContent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113" name="页脚占位符 11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0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0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80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1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7891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7892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7893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894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895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7896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897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898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7899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00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01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7902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03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04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7905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06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07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7908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09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10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7911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12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13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7914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15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16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7917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18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19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7920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21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22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7923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24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25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7926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27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28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7929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30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31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7932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33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34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7935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36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37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7938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39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40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7941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42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43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7944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45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46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7947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48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49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7950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51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52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7953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54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55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7956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57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58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7959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60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61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7962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63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64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7965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66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67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7968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69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70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7971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72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73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7974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75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76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7977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78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79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7980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81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82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7983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84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85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7986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87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88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7989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90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91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7992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93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94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7995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996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7997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7998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99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00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8001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02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03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8004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05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06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8007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08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09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8010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11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12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8013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14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15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8016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17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18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8019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20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21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8022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23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24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8025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26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27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8028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29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30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8031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32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33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8034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35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36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8037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38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39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8040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41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42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8043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44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45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8046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47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48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8049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50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51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8052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53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54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8055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56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57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8058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059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60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8061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62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063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8064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65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8066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34" name="墨迹 133"/>
              <p14:cNvContentPartPr/>
              <p14:nvPr/>
            </p14:nvContentPartPr>
            <p14:xfrm>
              <a:off x="3747135" y="4312920"/>
              <a:ext cx="23241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"/>
            </p:blipFill>
            <p:spPr>
              <a:xfrm>
                <a:off x="3747135" y="431292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5" name="墨迹 134"/>
              <p14:cNvContentPartPr/>
              <p14:nvPr/>
            </p14:nvContentPartPr>
            <p14:xfrm>
              <a:off x="3863340" y="4348480"/>
              <a:ext cx="17780" cy="32131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4"/>
            </p:blipFill>
            <p:spPr>
              <a:xfrm>
                <a:off x="3863340" y="4348480"/>
                <a:ext cx="177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6" name="墨迹 135"/>
              <p14:cNvContentPartPr/>
              <p14:nvPr/>
            </p14:nvContentPartPr>
            <p14:xfrm>
              <a:off x="3907790" y="4464685"/>
              <a:ext cx="71755" cy="355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6"/>
            </p:blipFill>
            <p:spPr>
              <a:xfrm>
                <a:off x="3907790" y="4464685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7" name="墨迹 136"/>
              <p14:cNvContentPartPr/>
              <p14:nvPr/>
            </p14:nvContentPartPr>
            <p14:xfrm>
              <a:off x="4095750" y="4357370"/>
              <a:ext cx="88900" cy="5334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8"/>
            </p:blipFill>
            <p:spPr>
              <a:xfrm>
                <a:off x="4095750" y="435737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8" name="墨迹 137"/>
              <p14:cNvContentPartPr/>
              <p14:nvPr/>
            </p14:nvContentPartPr>
            <p14:xfrm>
              <a:off x="4059555" y="4330700"/>
              <a:ext cx="169545" cy="330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0"/>
            </p:blipFill>
            <p:spPr>
              <a:xfrm>
                <a:off x="4059555" y="433070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9" name="墨迹 138"/>
              <p14:cNvContentPartPr/>
              <p14:nvPr/>
            </p14:nvContentPartPr>
            <p14:xfrm>
              <a:off x="4238625" y="4214495"/>
              <a:ext cx="115570" cy="1784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2"/>
            </p:blipFill>
            <p:spPr>
              <a:xfrm>
                <a:off x="4238625" y="4214495"/>
                <a:ext cx="1155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0" name="墨迹 139"/>
              <p14:cNvContentPartPr/>
              <p14:nvPr/>
            </p14:nvContentPartPr>
            <p14:xfrm>
              <a:off x="4238625" y="4330700"/>
              <a:ext cx="35560" cy="3479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4"/>
            </p:blipFill>
            <p:spPr>
              <a:xfrm>
                <a:off x="4238625" y="4330700"/>
                <a:ext cx="355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1" name="墨迹 140"/>
              <p14:cNvContentPartPr/>
              <p14:nvPr/>
            </p14:nvContentPartPr>
            <p14:xfrm>
              <a:off x="4274185" y="4286250"/>
              <a:ext cx="169545" cy="26733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"/>
            </p:blipFill>
            <p:spPr>
              <a:xfrm>
                <a:off x="4274185" y="4286250"/>
                <a:ext cx="16954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2" name="墨迹 141"/>
              <p14:cNvContentPartPr/>
              <p14:nvPr/>
            </p14:nvContentPartPr>
            <p14:xfrm>
              <a:off x="4354195" y="4401820"/>
              <a:ext cx="160655" cy="25908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8"/>
            </p:blipFill>
            <p:spPr>
              <a:xfrm>
                <a:off x="4354195" y="440182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3" name="墨迹 142"/>
              <p14:cNvContentPartPr/>
              <p14:nvPr/>
            </p14:nvContentPartPr>
            <p14:xfrm>
              <a:off x="4586605" y="4214495"/>
              <a:ext cx="107315" cy="1162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0"/>
            </p:blipFill>
            <p:spPr>
              <a:xfrm>
                <a:off x="4586605" y="42144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4" name="墨迹 143"/>
              <p14:cNvContentPartPr/>
              <p14:nvPr/>
            </p14:nvContentPartPr>
            <p14:xfrm>
              <a:off x="4542155" y="4312920"/>
              <a:ext cx="53340" cy="32131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2"/>
            </p:blipFill>
            <p:spPr>
              <a:xfrm>
                <a:off x="4542155" y="431292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5" name="墨迹 144"/>
              <p14:cNvContentPartPr/>
              <p14:nvPr/>
            </p14:nvContentPartPr>
            <p14:xfrm>
              <a:off x="4586604" y="4339590"/>
              <a:ext cx="151765" cy="26797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4"/>
            </p:blipFill>
            <p:spPr>
              <a:xfrm>
                <a:off x="4586604" y="433959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6" name="墨迹 145"/>
              <p14:cNvContentPartPr/>
              <p14:nvPr/>
            </p14:nvContentPartPr>
            <p14:xfrm>
              <a:off x="4586604" y="4429125"/>
              <a:ext cx="116205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"/>
            </p:blipFill>
            <p:spPr>
              <a:xfrm>
                <a:off x="4586604" y="4429125"/>
                <a:ext cx="11620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7" name="墨迹 146"/>
              <p14:cNvContentPartPr/>
              <p14:nvPr/>
            </p14:nvContentPartPr>
            <p14:xfrm>
              <a:off x="4604385" y="4553585"/>
              <a:ext cx="125095" cy="4508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"/>
            </p:blipFill>
            <p:spPr>
              <a:xfrm>
                <a:off x="4604385" y="4553585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8" name="墨迹 147"/>
              <p14:cNvContentPartPr/>
              <p14:nvPr/>
            </p14:nvContentPartPr>
            <p14:xfrm>
              <a:off x="4836795" y="4339590"/>
              <a:ext cx="71120" cy="2667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4836795" y="433959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49" name="墨迹 148"/>
              <p14:cNvContentPartPr/>
              <p14:nvPr/>
            </p14:nvContentPartPr>
            <p14:xfrm>
              <a:off x="4791710" y="4392930"/>
              <a:ext cx="313055" cy="22352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2"/>
            </p:blipFill>
            <p:spPr>
              <a:xfrm>
                <a:off x="4791710" y="4392930"/>
                <a:ext cx="3130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50" name="墨迹 149"/>
              <p14:cNvContentPartPr/>
              <p14:nvPr/>
            </p14:nvContentPartPr>
            <p14:xfrm>
              <a:off x="5158104" y="4357370"/>
              <a:ext cx="151765" cy="806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4"/>
            </p:blipFill>
            <p:spPr>
              <a:xfrm>
                <a:off x="5158104" y="4357370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1" name="墨迹 150"/>
              <p14:cNvContentPartPr/>
              <p14:nvPr/>
            </p14:nvContentPartPr>
            <p14:xfrm>
              <a:off x="5211445" y="4312919"/>
              <a:ext cx="45085" cy="285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6"/>
            </p:blipFill>
            <p:spPr>
              <a:xfrm>
                <a:off x="5211445" y="4312919"/>
                <a:ext cx="450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52" name="墨迹 151"/>
              <p14:cNvContentPartPr/>
              <p14:nvPr/>
            </p14:nvContentPartPr>
            <p14:xfrm>
              <a:off x="5149215" y="4401820"/>
              <a:ext cx="347980" cy="1790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8"/>
            </p:blipFill>
            <p:spPr>
              <a:xfrm>
                <a:off x="5149215" y="4401820"/>
                <a:ext cx="34798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53" name="墨迹 152"/>
              <p14:cNvContentPartPr/>
              <p14:nvPr/>
            </p14:nvContentPartPr>
            <p14:xfrm>
              <a:off x="5568950" y="4500245"/>
              <a:ext cx="26670" cy="1778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40"/>
            </p:blipFill>
            <p:spPr>
              <a:xfrm>
                <a:off x="5568950" y="450024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54" name="墨迹 153"/>
              <p14:cNvContentPartPr/>
              <p14:nvPr/>
            </p14:nvContentPartPr>
            <p14:xfrm>
              <a:off x="3881119" y="4893310"/>
              <a:ext cx="142875" cy="2946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42"/>
            </p:blipFill>
            <p:spPr>
              <a:xfrm>
                <a:off x="3881119" y="4893310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55" name="墨迹 154"/>
              <p14:cNvContentPartPr/>
              <p14:nvPr/>
            </p14:nvContentPartPr>
            <p14:xfrm>
              <a:off x="4104640" y="4875529"/>
              <a:ext cx="97790" cy="30353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44"/>
            </p:blipFill>
            <p:spPr>
              <a:xfrm>
                <a:off x="4104640" y="4875529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56" name="墨迹 155"/>
              <p14:cNvContentPartPr/>
              <p14:nvPr/>
            </p14:nvContentPartPr>
            <p14:xfrm>
              <a:off x="4059555" y="4991100"/>
              <a:ext cx="133985" cy="3619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46"/>
            </p:blipFill>
            <p:spPr>
              <a:xfrm>
                <a:off x="4059555" y="499110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57" name="墨迹 156"/>
              <p14:cNvContentPartPr/>
              <p14:nvPr/>
            </p14:nvContentPartPr>
            <p14:xfrm>
              <a:off x="4202430" y="5018404"/>
              <a:ext cx="107315" cy="10668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48"/>
            </p:blipFill>
            <p:spPr>
              <a:xfrm>
                <a:off x="4202430" y="5018404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58" name="墨迹 157"/>
              <p14:cNvContentPartPr/>
              <p14:nvPr/>
            </p14:nvContentPartPr>
            <p14:xfrm>
              <a:off x="4390390" y="5053965"/>
              <a:ext cx="151765" cy="1073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50"/>
            </p:blipFill>
            <p:spPr>
              <a:xfrm>
                <a:off x="4390390" y="505396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59" name="墨迹 158"/>
              <p14:cNvContentPartPr/>
              <p14:nvPr/>
            </p14:nvContentPartPr>
            <p14:xfrm>
              <a:off x="4551045" y="4964429"/>
              <a:ext cx="169545" cy="20574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52"/>
            </p:blipFill>
            <p:spPr>
              <a:xfrm>
                <a:off x="4551045" y="4964429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60" name="墨迹 159"/>
              <p14:cNvContentPartPr/>
              <p14:nvPr/>
            </p14:nvContentPartPr>
            <p14:xfrm>
              <a:off x="4827905" y="5143500"/>
              <a:ext cx="8890" cy="88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54"/>
            </p:blipFill>
            <p:spPr>
              <a:xfrm>
                <a:off x="4827905" y="514350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61" name="墨迹 160"/>
              <p14:cNvContentPartPr/>
              <p14:nvPr/>
            </p14:nvContentPartPr>
            <p14:xfrm>
              <a:off x="4907915" y="4991100"/>
              <a:ext cx="178435" cy="2730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56"/>
            </p:blipFill>
            <p:spPr>
              <a:xfrm>
                <a:off x="4907915" y="49911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62" name="墨迹 161"/>
              <p14:cNvContentPartPr/>
              <p14:nvPr/>
            </p14:nvContentPartPr>
            <p14:xfrm>
              <a:off x="5024119" y="4884419"/>
              <a:ext cx="26670" cy="3835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58"/>
            </p:blipFill>
            <p:spPr>
              <a:xfrm>
                <a:off x="5024119" y="4884419"/>
                <a:ext cx="2667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63" name="墨迹 162"/>
              <p14:cNvContentPartPr/>
              <p14:nvPr/>
            </p14:nvContentPartPr>
            <p14:xfrm>
              <a:off x="4943475" y="5053965"/>
              <a:ext cx="80645" cy="15176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60"/>
            </p:blipFill>
            <p:spPr>
              <a:xfrm>
                <a:off x="4943475" y="5053965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4" name="墨迹 163"/>
              <p14:cNvContentPartPr/>
              <p14:nvPr/>
            </p14:nvContentPartPr>
            <p14:xfrm>
              <a:off x="4997450" y="5107304"/>
              <a:ext cx="133985" cy="3619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62"/>
            </p:blipFill>
            <p:spPr>
              <a:xfrm>
                <a:off x="4997450" y="510730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65" name="墨迹 164"/>
              <p14:cNvContentPartPr/>
              <p14:nvPr/>
            </p14:nvContentPartPr>
            <p14:xfrm>
              <a:off x="5095875" y="4982210"/>
              <a:ext cx="160655" cy="15176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64"/>
            </p:blipFill>
            <p:spPr>
              <a:xfrm>
                <a:off x="5095875" y="498221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66" name="墨迹 165"/>
              <p14:cNvContentPartPr/>
              <p14:nvPr/>
            </p14:nvContentPartPr>
            <p14:xfrm>
              <a:off x="5211445" y="4830445"/>
              <a:ext cx="133985" cy="50038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6"/>
            </p:blipFill>
            <p:spPr>
              <a:xfrm>
                <a:off x="5211445" y="4830445"/>
                <a:ext cx="13398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67" name="墨迹 166"/>
              <p14:cNvContentPartPr/>
              <p14:nvPr/>
            </p14:nvContentPartPr>
            <p14:xfrm>
              <a:off x="5140325" y="5107305"/>
              <a:ext cx="196215" cy="1339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68"/>
            </p:blipFill>
            <p:spPr>
              <a:xfrm>
                <a:off x="5140325" y="5107305"/>
                <a:ext cx="1962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68" name="墨迹 167"/>
              <p14:cNvContentPartPr/>
              <p14:nvPr/>
            </p14:nvContentPartPr>
            <p14:xfrm>
              <a:off x="5318760" y="4857750"/>
              <a:ext cx="80645" cy="889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70"/>
            </p:blipFill>
            <p:spPr>
              <a:xfrm>
                <a:off x="5318760" y="485775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69" name="墨迹 168"/>
              <p14:cNvContentPartPr/>
              <p14:nvPr/>
            </p14:nvContentPartPr>
            <p14:xfrm>
              <a:off x="5506085" y="5098415"/>
              <a:ext cx="2730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72"/>
            </p:blipFill>
            <p:spPr>
              <a:xfrm>
                <a:off x="5506085" y="509841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170" name="墨迹 169"/>
              <p14:cNvContentPartPr/>
              <p14:nvPr/>
            </p14:nvContentPartPr>
            <p14:xfrm>
              <a:off x="4220210" y="5491480"/>
              <a:ext cx="80645" cy="5334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4"/>
            </p:blipFill>
            <p:spPr>
              <a:xfrm>
                <a:off x="4220210" y="549148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71" name="墨迹 170"/>
              <p14:cNvContentPartPr/>
              <p14:nvPr/>
            </p14:nvContentPartPr>
            <p14:xfrm>
              <a:off x="4274185" y="5535929"/>
              <a:ext cx="71120" cy="806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76"/>
            </p:blipFill>
            <p:spPr>
              <a:xfrm>
                <a:off x="4274185" y="5535929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72" name="墨迹 171"/>
              <p14:cNvContentPartPr/>
              <p14:nvPr/>
            </p14:nvContentPartPr>
            <p14:xfrm>
              <a:off x="4354195" y="5429250"/>
              <a:ext cx="17780" cy="26733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78"/>
            </p:blipFill>
            <p:spPr>
              <a:xfrm>
                <a:off x="4354195" y="542925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73" name="墨迹 172"/>
              <p14:cNvContentPartPr/>
              <p14:nvPr/>
            </p14:nvContentPartPr>
            <p14:xfrm>
              <a:off x="4371975" y="5491480"/>
              <a:ext cx="133985" cy="8953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80"/>
            </p:blipFill>
            <p:spPr>
              <a:xfrm>
                <a:off x="4371975" y="5491480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74" name="墨迹 173"/>
              <p14:cNvContentPartPr/>
              <p14:nvPr/>
            </p14:nvContentPartPr>
            <p14:xfrm>
              <a:off x="4443730" y="5410835"/>
              <a:ext cx="44450" cy="22352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82"/>
            </p:blipFill>
            <p:spPr>
              <a:xfrm>
                <a:off x="4443730" y="541083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75" name="墨迹 174"/>
              <p14:cNvContentPartPr/>
              <p14:nvPr/>
            </p14:nvContentPartPr>
            <p14:xfrm>
              <a:off x="4497070" y="5527040"/>
              <a:ext cx="80645" cy="8953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84"/>
            </p:blipFill>
            <p:spPr>
              <a:xfrm>
                <a:off x="4497070" y="552704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76" name="墨迹 175"/>
              <p14:cNvContentPartPr/>
              <p14:nvPr/>
            </p14:nvContentPartPr>
            <p14:xfrm>
              <a:off x="4577715" y="5357494"/>
              <a:ext cx="44450" cy="717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86"/>
            </p:blipFill>
            <p:spPr>
              <a:xfrm>
                <a:off x="4577715" y="5357494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77" name="墨迹 176"/>
              <p14:cNvContentPartPr/>
              <p14:nvPr/>
            </p14:nvContentPartPr>
            <p14:xfrm>
              <a:off x="4657725" y="5419725"/>
              <a:ext cx="80645" cy="9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88"/>
            </p:blipFill>
            <p:spPr>
              <a:xfrm>
                <a:off x="4657725" y="5419725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78" name="墨迹 177"/>
              <p14:cNvContentPartPr/>
              <p14:nvPr/>
            </p14:nvContentPartPr>
            <p14:xfrm>
              <a:off x="4693919" y="5339715"/>
              <a:ext cx="106680" cy="1606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90"/>
            </p:blipFill>
            <p:spPr>
              <a:xfrm>
                <a:off x="4693919" y="5339715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79" name="墨迹 178"/>
              <p14:cNvContentPartPr/>
              <p14:nvPr/>
            </p14:nvContentPartPr>
            <p14:xfrm>
              <a:off x="4729480" y="5527040"/>
              <a:ext cx="26670" cy="266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92"/>
            </p:blipFill>
            <p:spPr>
              <a:xfrm>
                <a:off x="4729480" y="55270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80" name="墨迹 179"/>
              <p14:cNvContentPartPr/>
              <p14:nvPr/>
            </p14:nvContentPartPr>
            <p14:xfrm>
              <a:off x="4631055" y="5589904"/>
              <a:ext cx="62865" cy="7112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94"/>
            </p:blipFill>
            <p:spPr>
              <a:xfrm>
                <a:off x="4631055" y="5589904"/>
                <a:ext cx="628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81" name="墨迹 180"/>
              <p14:cNvContentPartPr/>
              <p14:nvPr/>
            </p14:nvContentPartPr>
            <p14:xfrm>
              <a:off x="4693920" y="5527040"/>
              <a:ext cx="213995" cy="11620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96"/>
            </p:blipFill>
            <p:spPr>
              <a:xfrm>
                <a:off x="4693920" y="5527040"/>
                <a:ext cx="2139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82" name="墨迹 181"/>
              <p14:cNvContentPartPr/>
              <p14:nvPr/>
            </p14:nvContentPartPr>
            <p14:xfrm>
              <a:off x="5095875" y="5562600"/>
              <a:ext cx="62230" cy="4508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98"/>
            </p:blipFill>
            <p:spPr>
              <a:xfrm>
                <a:off x="5095875" y="556260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83" name="墨迹 182"/>
              <p14:cNvContentPartPr/>
              <p14:nvPr/>
            </p14:nvContentPartPr>
            <p14:xfrm>
              <a:off x="3961765" y="5429250"/>
              <a:ext cx="187325" cy="2317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00"/>
            </p:blipFill>
            <p:spPr>
              <a:xfrm>
                <a:off x="3961765" y="5429250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84" name="墨迹 183"/>
              <p14:cNvContentPartPr/>
              <p14:nvPr/>
            </p14:nvContentPartPr>
            <p14:xfrm>
              <a:off x="4015105" y="5634354"/>
              <a:ext cx="53340" cy="54483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02"/>
            </p:blipFill>
            <p:spPr>
              <a:xfrm>
                <a:off x="4015105" y="5634354"/>
                <a:ext cx="5334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85" name="墨迹 184"/>
              <p14:cNvContentPartPr/>
              <p14:nvPr/>
            </p14:nvContentPartPr>
            <p14:xfrm>
              <a:off x="4229100" y="5812790"/>
              <a:ext cx="161290" cy="241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4"/>
            </p:blipFill>
            <p:spPr>
              <a:xfrm>
                <a:off x="4229100" y="5812790"/>
                <a:ext cx="1612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86" name="墨迹 185"/>
              <p14:cNvContentPartPr/>
              <p14:nvPr/>
            </p14:nvContentPartPr>
            <p14:xfrm>
              <a:off x="4309744" y="5893435"/>
              <a:ext cx="26670" cy="800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6"/>
            </p:blipFill>
            <p:spPr>
              <a:xfrm>
                <a:off x="4309744" y="589343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87" name="墨迹 186"/>
              <p14:cNvContentPartPr/>
              <p14:nvPr/>
            </p14:nvContentPartPr>
            <p14:xfrm>
              <a:off x="4408169" y="5795010"/>
              <a:ext cx="97790" cy="1428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08"/>
            </p:blipFill>
            <p:spPr>
              <a:xfrm>
                <a:off x="4408169" y="579501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88" name="墨迹 187"/>
              <p14:cNvContentPartPr/>
              <p14:nvPr/>
            </p14:nvContentPartPr>
            <p14:xfrm>
              <a:off x="4247515" y="5964554"/>
              <a:ext cx="151765" cy="1606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0"/>
            </p:blipFill>
            <p:spPr>
              <a:xfrm>
                <a:off x="4247515" y="5964554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89" name="墨迹 188"/>
              <p14:cNvContentPartPr/>
              <p14:nvPr/>
            </p14:nvContentPartPr>
            <p14:xfrm>
              <a:off x="4318635" y="6045200"/>
              <a:ext cx="26670" cy="13398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2"/>
            </p:blipFill>
            <p:spPr>
              <a:xfrm>
                <a:off x="4318635" y="604520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90" name="墨迹 189"/>
              <p14:cNvContentPartPr/>
              <p14:nvPr/>
            </p14:nvContentPartPr>
            <p14:xfrm>
              <a:off x="4363085" y="6009640"/>
              <a:ext cx="151765" cy="7112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4"/>
            </p:blipFill>
            <p:spPr>
              <a:xfrm>
                <a:off x="4363085" y="6009640"/>
                <a:ext cx="1517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91" name="墨迹 190"/>
              <p14:cNvContentPartPr/>
              <p14:nvPr/>
            </p14:nvContentPartPr>
            <p14:xfrm>
              <a:off x="4399280" y="5973445"/>
              <a:ext cx="80010" cy="22352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6"/>
            </p:blipFill>
            <p:spPr>
              <a:xfrm>
                <a:off x="4399280" y="597344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92" name="墨迹 191"/>
              <p14:cNvContentPartPr/>
              <p14:nvPr/>
            </p14:nvContentPartPr>
            <p14:xfrm>
              <a:off x="4613275" y="5857875"/>
              <a:ext cx="8890" cy="11557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18"/>
            </p:blipFill>
            <p:spPr>
              <a:xfrm>
                <a:off x="4613275" y="5857875"/>
                <a:ext cx="88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93" name="墨迹 192"/>
              <p14:cNvContentPartPr/>
              <p14:nvPr/>
            </p14:nvContentPartPr>
            <p14:xfrm>
              <a:off x="4586604" y="5875655"/>
              <a:ext cx="151765" cy="2768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0"/>
            </p:blipFill>
            <p:spPr>
              <a:xfrm>
                <a:off x="4586604" y="5875655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94" name="墨迹 193"/>
              <p14:cNvContentPartPr/>
              <p14:nvPr/>
            </p14:nvContentPartPr>
            <p14:xfrm>
              <a:off x="4845685" y="5893435"/>
              <a:ext cx="35560" cy="15176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2"/>
            </p:blipFill>
            <p:spPr>
              <a:xfrm>
                <a:off x="4845685" y="589343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95" name="墨迹 194"/>
              <p14:cNvContentPartPr/>
              <p14:nvPr/>
            </p14:nvContentPartPr>
            <p14:xfrm>
              <a:off x="4916805" y="5875654"/>
              <a:ext cx="62865" cy="2495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4"/>
            </p:blipFill>
            <p:spPr>
              <a:xfrm>
                <a:off x="4916805" y="5875654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96" name="墨迹 195"/>
              <p14:cNvContentPartPr/>
              <p14:nvPr/>
            </p14:nvContentPartPr>
            <p14:xfrm>
              <a:off x="5015230" y="5884545"/>
              <a:ext cx="89535" cy="17843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6"/>
            </p:blipFill>
            <p:spPr>
              <a:xfrm>
                <a:off x="5015230" y="588454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97" name="墨迹 196"/>
              <p14:cNvContentPartPr/>
              <p14:nvPr/>
            </p14:nvContentPartPr>
            <p14:xfrm>
              <a:off x="5184775" y="5812790"/>
              <a:ext cx="98425" cy="294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28"/>
            </p:blipFill>
            <p:spPr>
              <a:xfrm>
                <a:off x="5184775" y="5812790"/>
                <a:ext cx="984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98" name="墨迹 197"/>
              <p14:cNvContentPartPr/>
              <p14:nvPr/>
            </p14:nvContentPartPr>
            <p14:xfrm>
              <a:off x="5336540" y="5795010"/>
              <a:ext cx="116205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0"/>
            </p:blipFill>
            <p:spPr>
              <a:xfrm>
                <a:off x="5336540" y="579501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99" name="墨迹 198"/>
              <p14:cNvContentPartPr/>
              <p14:nvPr/>
            </p14:nvContentPartPr>
            <p14:xfrm>
              <a:off x="5318760" y="5946775"/>
              <a:ext cx="107315" cy="1778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32"/>
            </p:blipFill>
            <p:spPr>
              <a:xfrm>
                <a:off x="5318760" y="5946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00" name="墨迹 199"/>
              <p14:cNvContentPartPr/>
              <p14:nvPr/>
            </p14:nvContentPartPr>
            <p14:xfrm>
              <a:off x="5497194" y="5812790"/>
              <a:ext cx="142875" cy="32131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34"/>
            </p:blipFill>
            <p:spPr>
              <a:xfrm>
                <a:off x="5497194" y="5812790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01" name="墨迹 200"/>
              <p14:cNvContentPartPr/>
              <p14:nvPr/>
            </p14:nvContentPartPr>
            <p14:xfrm>
              <a:off x="5685154" y="5777229"/>
              <a:ext cx="62230" cy="4375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36"/>
            </p:blipFill>
            <p:spPr>
              <a:xfrm>
                <a:off x="5685154" y="5777229"/>
                <a:ext cx="6223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2" name="墨迹 201"/>
              <p14:cNvContentPartPr/>
              <p14:nvPr/>
            </p14:nvContentPartPr>
            <p14:xfrm>
              <a:off x="5782944" y="5848350"/>
              <a:ext cx="107315" cy="3619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38"/>
            </p:blipFill>
            <p:spPr>
              <a:xfrm>
                <a:off x="5782944" y="584835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03" name="墨迹 202"/>
              <p14:cNvContentPartPr/>
              <p14:nvPr/>
            </p14:nvContentPartPr>
            <p14:xfrm>
              <a:off x="5791835" y="5803900"/>
              <a:ext cx="232410" cy="3397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40"/>
            </p:blipFill>
            <p:spPr>
              <a:xfrm>
                <a:off x="5791835" y="5803900"/>
                <a:ext cx="23241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04" name="墨迹 203"/>
              <p14:cNvContentPartPr/>
              <p14:nvPr/>
            </p14:nvContentPartPr>
            <p14:xfrm>
              <a:off x="5943600" y="5839460"/>
              <a:ext cx="133985" cy="1879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42"/>
            </p:blipFill>
            <p:spPr>
              <a:xfrm>
                <a:off x="5943600" y="583946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05" name="墨迹 204"/>
              <p14:cNvContentPartPr/>
              <p14:nvPr/>
            </p14:nvContentPartPr>
            <p14:xfrm>
              <a:off x="6096000" y="5821680"/>
              <a:ext cx="62230" cy="26797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44"/>
            </p:blipFill>
            <p:spPr>
              <a:xfrm>
                <a:off x="6096000" y="5821680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06" name="墨迹 205"/>
              <p14:cNvContentPartPr/>
              <p14:nvPr/>
            </p14:nvContentPartPr>
            <p14:xfrm>
              <a:off x="6149340" y="5884545"/>
              <a:ext cx="178435" cy="24955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46"/>
            </p:blipFill>
            <p:spPr>
              <a:xfrm>
                <a:off x="6149340" y="5884545"/>
                <a:ext cx="1784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07" name="墨迹 206"/>
              <p14:cNvContentPartPr/>
              <p14:nvPr/>
            </p14:nvContentPartPr>
            <p14:xfrm>
              <a:off x="6363335" y="5705475"/>
              <a:ext cx="151765" cy="152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48"/>
            </p:blipFill>
            <p:spPr>
              <a:xfrm>
                <a:off x="6363335" y="5705475"/>
                <a:ext cx="1517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08" name="墨迹 207"/>
              <p14:cNvContentPartPr/>
              <p14:nvPr/>
            </p14:nvContentPartPr>
            <p14:xfrm>
              <a:off x="6408419" y="5866765"/>
              <a:ext cx="26670" cy="1606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50"/>
            </p:blipFill>
            <p:spPr>
              <a:xfrm>
                <a:off x="6408419" y="586676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09" name="墨迹 208"/>
              <p14:cNvContentPartPr/>
              <p14:nvPr/>
            </p14:nvContentPartPr>
            <p14:xfrm>
              <a:off x="6488429" y="5830569"/>
              <a:ext cx="71755" cy="142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52"/>
            </p:blipFill>
            <p:spPr>
              <a:xfrm>
                <a:off x="6488429" y="5830569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10" name="墨迹 209"/>
              <p14:cNvContentPartPr/>
              <p14:nvPr/>
            </p14:nvContentPartPr>
            <p14:xfrm>
              <a:off x="6381750" y="5928995"/>
              <a:ext cx="160655" cy="2051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54"/>
            </p:blipFill>
            <p:spPr>
              <a:xfrm>
                <a:off x="6381750" y="59289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11" name="墨迹 210"/>
              <p14:cNvContentPartPr/>
              <p14:nvPr/>
            </p14:nvContentPartPr>
            <p14:xfrm>
              <a:off x="6426200" y="6027419"/>
              <a:ext cx="205105" cy="10668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56"/>
            </p:blipFill>
            <p:spPr>
              <a:xfrm>
                <a:off x="6426200" y="6027419"/>
                <a:ext cx="2051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12" name="墨迹 211"/>
              <p14:cNvContentPartPr/>
              <p14:nvPr/>
            </p14:nvContentPartPr>
            <p14:xfrm>
              <a:off x="6613525" y="5902325"/>
              <a:ext cx="267970" cy="2590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58"/>
            </p:blipFill>
            <p:spPr>
              <a:xfrm>
                <a:off x="6613525" y="590232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13" name="墨迹 212"/>
              <p14:cNvContentPartPr/>
              <p14:nvPr/>
            </p14:nvContentPartPr>
            <p14:xfrm>
              <a:off x="6765290" y="5884544"/>
              <a:ext cx="160655" cy="2857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60"/>
            </p:blipFill>
            <p:spPr>
              <a:xfrm>
                <a:off x="6765290" y="5884544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54" name="墨迹 53"/>
              <p14:cNvContentPartPr/>
              <p14:nvPr/>
            </p14:nvContentPartPr>
            <p14:xfrm>
              <a:off x="6694170" y="2035810"/>
              <a:ext cx="732155" cy="1044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62"/>
            </p:blipFill>
            <p:spPr>
              <a:xfrm>
                <a:off x="6694170" y="2035810"/>
                <a:ext cx="732155" cy="1044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113" name="墨迹 112"/>
              <p14:cNvContentPartPr/>
              <p14:nvPr/>
            </p14:nvContentPartPr>
            <p14:xfrm>
              <a:off x="6729730" y="2723515"/>
              <a:ext cx="473075" cy="5334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64"/>
            </p:blipFill>
            <p:spPr>
              <a:xfrm>
                <a:off x="6729730" y="2723515"/>
                <a:ext cx="47307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114" name="墨迹 113"/>
              <p14:cNvContentPartPr/>
              <p14:nvPr/>
            </p14:nvContentPartPr>
            <p14:xfrm>
              <a:off x="6899275" y="2812415"/>
              <a:ext cx="116205" cy="15176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66"/>
            </p:blipFill>
            <p:spPr>
              <a:xfrm>
                <a:off x="6899275" y="2812415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115" name="墨迹 114"/>
              <p14:cNvContentPartPr/>
              <p14:nvPr/>
            </p14:nvContentPartPr>
            <p14:xfrm>
              <a:off x="6934835" y="2464435"/>
              <a:ext cx="107315" cy="19621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68"/>
            </p:blipFill>
            <p:spPr>
              <a:xfrm>
                <a:off x="6934835" y="2464435"/>
                <a:ext cx="1073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116" name="墨迹 115"/>
              <p14:cNvContentPartPr/>
              <p14:nvPr/>
            </p14:nvContentPartPr>
            <p14:xfrm>
              <a:off x="7542529" y="1875155"/>
              <a:ext cx="669290" cy="107124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70"/>
            </p:blipFill>
            <p:spPr>
              <a:xfrm>
                <a:off x="7542529" y="1875155"/>
                <a:ext cx="669290" cy="1071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117" name="墨迹 116"/>
              <p14:cNvContentPartPr/>
              <p14:nvPr/>
            </p14:nvContentPartPr>
            <p14:xfrm>
              <a:off x="7631429" y="2642869"/>
              <a:ext cx="348615" cy="2667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72"/>
            </p:blipFill>
            <p:spPr>
              <a:xfrm>
                <a:off x="7631429" y="2642869"/>
                <a:ext cx="3486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118" name="墨迹 117"/>
              <p14:cNvContentPartPr/>
              <p14:nvPr/>
            </p14:nvContentPartPr>
            <p14:xfrm>
              <a:off x="7738745" y="2705100"/>
              <a:ext cx="8890" cy="17018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174"/>
            </p:blipFill>
            <p:spPr>
              <a:xfrm>
                <a:off x="7738745" y="2705100"/>
                <a:ext cx="889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119" name="墨迹 118"/>
              <p14:cNvContentPartPr/>
              <p14:nvPr/>
            </p14:nvContentPartPr>
            <p14:xfrm>
              <a:off x="7828280" y="2696210"/>
              <a:ext cx="26670" cy="17018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76"/>
            </p:blipFill>
            <p:spPr>
              <a:xfrm>
                <a:off x="7828280" y="2696210"/>
                <a:ext cx="2667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120" name="墨迹 119"/>
              <p14:cNvContentPartPr/>
              <p14:nvPr/>
            </p14:nvContentPartPr>
            <p14:xfrm>
              <a:off x="7694295" y="2732405"/>
              <a:ext cx="169545" cy="1778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178"/>
            </p:blipFill>
            <p:spPr>
              <a:xfrm>
                <a:off x="7694295" y="273240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121" name="墨迹 120"/>
              <p14:cNvContentPartPr/>
              <p14:nvPr/>
            </p14:nvContentPartPr>
            <p14:xfrm>
              <a:off x="7667625" y="2794635"/>
              <a:ext cx="222885" cy="2667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180"/>
            </p:blipFill>
            <p:spPr>
              <a:xfrm>
                <a:off x="7667625" y="2794635"/>
                <a:ext cx="2228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122" name="墨迹 121"/>
              <p14:cNvContentPartPr/>
              <p14:nvPr/>
            </p14:nvContentPartPr>
            <p14:xfrm>
              <a:off x="7729855" y="2392679"/>
              <a:ext cx="213995" cy="16065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82"/>
            </p:blipFill>
            <p:spPr>
              <a:xfrm>
                <a:off x="7729855" y="2392679"/>
                <a:ext cx="2139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123" name="墨迹 122"/>
              <p14:cNvContentPartPr/>
              <p14:nvPr/>
            </p14:nvContentPartPr>
            <p14:xfrm>
              <a:off x="8497569" y="1910715"/>
              <a:ext cx="768350" cy="11785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184"/>
            </p:blipFill>
            <p:spPr>
              <a:xfrm>
                <a:off x="8497569" y="1910715"/>
                <a:ext cx="768350" cy="1178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24" name="墨迹 123"/>
              <p14:cNvContentPartPr/>
              <p14:nvPr/>
            </p14:nvContentPartPr>
            <p14:xfrm>
              <a:off x="8578215" y="2696210"/>
              <a:ext cx="544830" cy="717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186"/>
            </p:blipFill>
            <p:spPr>
              <a:xfrm>
                <a:off x="8578215" y="2696210"/>
                <a:ext cx="54483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25" name="墨迹 124"/>
              <p14:cNvContentPartPr/>
              <p14:nvPr/>
            </p14:nvContentPartPr>
            <p14:xfrm>
              <a:off x="8792210" y="2776855"/>
              <a:ext cx="18415" cy="2413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88"/>
            </p:blipFill>
            <p:spPr>
              <a:xfrm>
                <a:off x="8792210" y="2776855"/>
                <a:ext cx="184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26" name="墨迹 125"/>
              <p14:cNvContentPartPr/>
              <p14:nvPr/>
            </p14:nvContentPartPr>
            <p14:xfrm>
              <a:off x="8837295" y="2767965"/>
              <a:ext cx="88900" cy="2413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190"/>
            </p:blipFill>
            <p:spPr>
              <a:xfrm>
                <a:off x="8837295" y="2767965"/>
                <a:ext cx="88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27" name="墨迹 126"/>
              <p14:cNvContentPartPr/>
              <p14:nvPr/>
            </p14:nvContentPartPr>
            <p14:xfrm>
              <a:off x="8685530" y="2866390"/>
              <a:ext cx="276860" cy="2667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192"/>
            </p:blipFill>
            <p:spPr>
              <a:xfrm>
                <a:off x="8685530" y="2866390"/>
                <a:ext cx="2768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28" name="墨迹 127"/>
              <p14:cNvContentPartPr/>
              <p14:nvPr/>
            </p14:nvContentPartPr>
            <p14:xfrm>
              <a:off x="8765540" y="2884169"/>
              <a:ext cx="187960" cy="6223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194"/>
            </p:blipFill>
            <p:spPr>
              <a:xfrm>
                <a:off x="8765540" y="2884169"/>
                <a:ext cx="1879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29" name="墨迹 128"/>
              <p14:cNvContentPartPr/>
              <p14:nvPr/>
            </p14:nvContentPartPr>
            <p14:xfrm>
              <a:off x="8899525" y="2071369"/>
              <a:ext cx="44450" cy="6223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196"/>
            </p:blipFill>
            <p:spPr>
              <a:xfrm>
                <a:off x="8899525" y="2071369"/>
                <a:ext cx="444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30" name="墨迹 129"/>
              <p14:cNvContentPartPr/>
              <p14:nvPr/>
            </p14:nvContentPartPr>
            <p14:xfrm>
              <a:off x="8837294" y="2303779"/>
              <a:ext cx="62230" cy="19621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198"/>
            </p:blipFill>
            <p:spPr>
              <a:xfrm>
                <a:off x="8837294" y="2303779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31" name="墨迹 130"/>
              <p14:cNvContentPartPr/>
              <p14:nvPr/>
            </p14:nvContentPartPr>
            <p14:xfrm>
              <a:off x="8828404" y="2401570"/>
              <a:ext cx="151765" cy="11620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00"/>
            </p:blipFill>
            <p:spPr>
              <a:xfrm>
                <a:off x="8828404" y="2401570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32" name="墨迹 131"/>
              <p14:cNvContentPartPr/>
              <p14:nvPr/>
            </p14:nvContentPartPr>
            <p14:xfrm>
              <a:off x="8792210" y="2071369"/>
              <a:ext cx="151765" cy="15176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02"/>
            </p:blipFill>
            <p:spPr>
              <a:xfrm>
                <a:off x="8792210" y="2071369"/>
                <a:ext cx="1517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33" name="墨迹 132"/>
              <p14:cNvContentPartPr/>
              <p14:nvPr/>
            </p14:nvContentPartPr>
            <p14:xfrm>
              <a:off x="7863840" y="3205480"/>
              <a:ext cx="8890" cy="17843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04"/>
            </p:blipFill>
            <p:spPr>
              <a:xfrm>
                <a:off x="7863840" y="3205480"/>
                <a:ext cx="88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82" name="墨迹 281"/>
              <p14:cNvContentPartPr/>
              <p14:nvPr/>
            </p14:nvContentPartPr>
            <p14:xfrm>
              <a:off x="7917180" y="3205480"/>
              <a:ext cx="17780" cy="1428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206"/>
            </p:blipFill>
            <p:spPr>
              <a:xfrm>
                <a:off x="7917180" y="3205480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83" name="墨迹 282"/>
              <p14:cNvContentPartPr/>
              <p14:nvPr/>
            </p14:nvContentPartPr>
            <p14:xfrm>
              <a:off x="7792085" y="3303904"/>
              <a:ext cx="205740" cy="20510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208"/>
            </p:blipFill>
            <p:spPr>
              <a:xfrm>
                <a:off x="7792085" y="3303904"/>
                <a:ext cx="20574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284" name="墨迹 283"/>
              <p14:cNvContentPartPr/>
              <p14:nvPr/>
            </p14:nvContentPartPr>
            <p14:xfrm>
              <a:off x="8194040" y="3241040"/>
              <a:ext cx="8890" cy="12509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210"/>
            </p:blipFill>
            <p:spPr>
              <a:xfrm>
                <a:off x="8194040" y="3241040"/>
                <a:ext cx="88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285" name="墨迹 284"/>
              <p14:cNvContentPartPr/>
              <p14:nvPr/>
            </p14:nvContentPartPr>
            <p14:xfrm>
              <a:off x="8220710" y="3223260"/>
              <a:ext cx="89535" cy="21463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212"/>
            </p:blipFill>
            <p:spPr>
              <a:xfrm>
                <a:off x="8220710" y="3223260"/>
                <a:ext cx="8953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286" name="墨迹 285"/>
              <p14:cNvContentPartPr/>
              <p14:nvPr/>
            </p14:nvContentPartPr>
            <p14:xfrm>
              <a:off x="8354695" y="3249929"/>
              <a:ext cx="133985" cy="20574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214"/>
            </p:blipFill>
            <p:spPr>
              <a:xfrm>
                <a:off x="8354695" y="3249929"/>
                <a:ext cx="1339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287" name="墨迹 286"/>
              <p14:cNvContentPartPr/>
              <p14:nvPr/>
            </p14:nvContentPartPr>
            <p14:xfrm>
              <a:off x="8542655" y="3187700"/>
              <a:ext cx="88900" cy="30353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216"/>
            </p:blipFill>
            <p:spPr>
              <a:xfrm>
                <a:off x="8542655" y="3187700"/>
                <a:ext cx="8890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288" name="墨迹 287"/>
              <p14:cNvContentPartPr/>
              <p14:nvPr/>
            </p14:nvContentPartPr>
            <p14:xfrm>
              <a:off x="8685530" y="3214370"/>
              <a:ext cx="142875" cy="25908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218"/>
            </p:blipFill>
            <p:spPr>
              <a:xfrm>
                <a:off x="8685530" y="3214370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289" name="墨迹 288"/>
              <p14:cNvContentPartPr/>
              <p14:nvPr/>
            </p14:nvContentPartPr>
            <p14:xfrm>
              <a:off x="8703310" y="3357245"/>
              <a:ext cx="80010" cy="3556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220"/>
            </p:blipFill>
            <p:spPr>
              <a:xfrm>
                <a:off x="8703310" y="3357245"/>
                <a:ext cx="800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290" name="墨迹 289"/>
              <p14:cNvContentPartPr/>
              <p14:nvPr/>
            </p14:nvContentPartPr>
            <p14:xfrm>
              <a:off x="6657975" y="3642995"/>
              <a:ext cx="652145" cy="108077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222"/>
            </p:blipFill>
            <p:spPr>
              <a:xfrm>
                <a:off x="6657975" y="3642995"/>
                <a:ext cx="652145" cy="1080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291" name="墨迹 290"/>
              <p14:cNvContentPartPr/>
              <p14:nvPr/>
            </p14:nvContentPartPr>
            <p14:xfrm>
              <a:off x="6756400" y="4392930"/>
              <a:ext cx="393065" cy="2667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224"/>
            </p:blipFill>
            <p:spPr>
              <a:xfrm>
                <a:off x="6756400" y="4392930"/>
                <a:ext cx="3930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292" name="墨迹 291"/>
              <p14:cNvContentPartPr/>
              <p14:nvPr/>
            </p14:nvContentPartPr>
            <p14:xfrm>
              <a:off x="6917055" y="4446905"/>
              <a:ext cx="98425" cy="18732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226"/>
            </p:blipFill>
            <p:spPr>
              <a:xfrm>
                <a:off x="6917055" y="4446905"/>
                <a:ext cx="984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293" name="墨迹 292"/>
              <p14:cNvContentPartPr/>
              <p14:nvPr/>
            </p14:nvContentPartPr>
            <p14:xfrm>
              <a:off x="6934835" y="4080510"/>
              <a:ext cx="133985" cy="26797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228"/>
            </p:blipFill>
            <p:spPr>
              <a:xfrm>
                <a:off x="6934835" y="4080510"/>
                <a:ext cx="1339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294" name="墨迹 293"/>
              <p14:cNvContentPartPr/>
              <p14:nvPr/>
            </p14:nvContentPartPr>
            <p14:xfrm>
              <a:off x="7497445" y="3687444"/>
              <a:ext cx="607695" cy="110744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230"/>
            </p:blipFill>
            <p:spPr>
              <a:xfrm>
                <a:off x="7497445" y="3687444"/>
                <a:ext cx="607695" cy="1107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295" name="墨迹 294"/>
              <p14:cNvContentPartPr/>
              <p14:nvPr/>
            </p14:nvContentPartPr>
            <p14:xfrm>
              <a:off x="7551419" y="4375150"/>
              <a:ext cx="374650" cy="7175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232"/>
            </p:blipFill>
            <p:spPr>
              <a:xfrm>
                <a:off x="7551419" y="4375150"/>
                <a:ext cx="3746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296" name="墨迹 295"/>
              <p14:cNvContentPartPr/>
              <p14:nvPr/>
            </p14:nvContentPartPr>
            <p14:xfrm>
              <a:off x="7685405" y="4438015"/>
              <a:ext cx="17780" cy="26733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234"/>
            </p:blipFill>
            <p:spPr>
              <a:xfrm>
                <a:off x="7685405" y="4438015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297" name="墨迹 296"/>
              <p14:cNvContentPartPr/>
              <p14:nvPr/>
            </p14:nvContentPartPr>
            <p14:xfrm>
              <a:off x="7783194" y="4473575"/>
              <a:ext cx="36195" cy="16954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236"/>
            </p:blipFill>
            <p:spPr>
              <a:xfrm>
                <a:off x="7783194" y="4473575"/>
                <a:ext cx="361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298" name="墨迹 297"/>
              <p14:cNvContentPartPr/>
              <p14:nvPr/>
            </p14:nvContentPartPr>
            <p14:xfrm>
              <a:off x="7640320" y="4518025"/>
              <a:ext cx="187960" cy="444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238"/>
            </p:blipFill>
            <p:spPr>
              <a:xfrm>
                <a:off x="7640320" y="4518025"/>
                <a:ext cx="1879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299" name="墨迹 298"/>
              <p14:cNvContentPartPr/>
              <p14:nvPr/>
            </p14:nvContentPartPr>
            <p14:xfrm>
              <a:off x="7631430" y="4500245"/>
              <a:ext cx="223520" cy="13398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240"/>
            </p:blipFill>
            <p:spPr>
              <a:xfrm>
                <a:off x="7631430" y="4500245"/>
                <a:ext cx="2235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300" name="墨迹 299"/>
              <p14:cNvContentPartPr/>
              <p14:nvPr/>
            </p14:nvContentPartPr>
            <p14:xfrm>
              <a:off x="7720965" y="3973195"/>
              <a:ext cx="169545" cy="27686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242"/>
            </p:blipFill>
            <p:spPr>
              <a:xfrm>
                <a:off x="7720965" y="3973195"/>
                <a:ext cx="1695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301" name="墨迹 300"/>
              <p14:cNvContentPartPr/>
              <p14:nvPr/>
            </p14:nvContentPartPr>
            <p14:xfrm>
              <a:off x="7747635" y="3982085"/>
              <a:ext cx="151765" cy="3619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44"/>
            </p:blipFill>
            <p:spPr>
              <a:xfrm>
                <a:off x="7747635" y="3982085"/>
                <a:ext cx="1517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302" name="墨迹 301"/>
              <p14:cNvContentPartPr/>
              <p14:nvPr/>
            </p14:nvContentPartPr>
            <p14:xfrm>
              <a:off x="7774305" y="4062730"/>
              <a:ext cx="232410" cy="444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246"/>
            </p:blipFill>
            <p:spPr>
              <a:xfrm>
                <a:off x="7774305" y="406273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303" name="墨迹 302"/>
              <p14:cNvContentPartPr/>
              <p14:nvPr/>
            </p14:nvContentPartPr>
            <p14:xfrm>
              <a:off x="8345804" y="3696335"/>
              <a:ext cx="643255" cy="100901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248"/>
            </p:blipFill>
            <p:spPr>
              <a:xfrm>
                <a:off x="8345804" y="3696335"/>
                <a:ext cx="643255" cy="1009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304" name="墨迹 303"/>
              <p14:cNvContentPartPr/>
              <p14:nvPr/>
            </p14:nvContentPartPr>
            <p14:xfrm>
              <a:off x="8587105" y="3812540"/>
              <a:ext cx="89535" cy="10731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250"/>
            </p:blipFill>
            <p:spPr>
              <a:xfrm>
                <a:off x="8587105" y="3812540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305" name="墨迹 304"/>
              <p14:cNvContentPartPr/>
              <p14:nvPr/>
            </p14:nvContentPartPr>
            <p14:xfrm>
              <a:off x="8578215" y="4071620"/>
              <a:ext cx="98425" cy="13398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252"/>
            </p:blipFill>
            <p:spPr>
              <a:xfrm>
                <a:off x="8578215" y="4071620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306" name="墨迹 305"/>
              <p14:cNvContentPartPr/>
              <p14:nvPr/>
            </p14:nvContentPartPr>
            <p14:xfrm>
              <a:off x="8399780" y="4348480"/>
              <a:ext cx="312420" cy="2667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254"/>
            </p:blipFill>
            <p:spPr>
              <a:xfrm>
                <a:off x="8399780" y="4348480"/>
                <a:ext cx="3124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307" name="墨迹 306"/>
              <p14:cNvContentPartPr/>
              <p14:nvPr/>
            </p14:nvContentPartPr>
            <p14:xfrm>
              <a:off x="8515350" y="4429125"/>
              <a:ext cx="36195" cy="19621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256"/>
            </p:blipFill>
            <p:spPr>
              <a:xfrm>
                <a:off x="8515350" y="4429125"/>
                <a:ext cx="361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308" name="墨迹 307"/>
              <p14:cNvContentPartPr/>
              <p14:nvPr/>
            </p14:nvContentPartPr>
            <p14:xfrm>
              <a:off x="8560435" y="4401819"/>
              <a:ext cx="88900" cy="1968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258"/>
            </p:blipFill>
            <p:spPr>
              <a:xfrm>
                <a:off x="8560435" y="4401819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309" name="墨迹 308"/>
              <p14:cNvContentPartPr/>
              <p14:nvPr/>
            </p14:nvContentPartPr>
            <p14:xfrm>
              <a:off x="8488680" y="4446905"/>
              <a:ext cx="142875" cy="2667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260"/>
            </p:blipFill>
            <p:spPr>
              <a:xfrm>
                <a:off x="8488680" y="444690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310" name="墨迹 309"/>
              <p14:cNvContentPartPr/>
              <p14:nvPr/>
            </p14:nvContentPartPr>
            <p14:xfrm>
              <a:off x="8488679" y="4419600"/>
              <a:ext cx="294640" cy="11620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262"/>
            </p:blipFill>
            <p:spPr>
              <a:xfrm>
                <a:off x="8488679" y="4419600"/>
                <a:ext cx="2946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311" name="墨迹 310"/>
              <p14:cNvContentPartPr/>
              <p14:nvPr/>
            </p14:nvContentPartPr>
            <p14:xfrm>
              <a:off x="3970655" y="2625090"/>
              <a:ext cx="356870" cy="444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264"/>
            </p:blipFill>
            <p:spPr>
              <a:xfrm>
                <a:off x="3970655" y="2625090"/>
                <a:ext cx="3568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312" name="墨迹 311"/>
              <p14:cNvContentPartPr/>
              <p14:nvPr/>
            </p14:nvContentPartPr>
            <p14:xfrm>
              <a:off x="4551045" y="2651760"/>
              <a:ext cx="410845" cy="5334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66"/>
            </p:blipFill>
            <p:spPr>
              <a:xfrm>
                <a:off x="4551045" y="2651760"/>
                <a:ext cx="4108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313" name="墨迹 312"/>
              <p14:cNvContentPartPr/>
              <p14:nvPr/>
            </p14:nvContentPartPr>
            <p14:xfrm>
              <a:off x="7185025" y="5170170"/>
              <a:ext cx="133985" cy="444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68"/>
            </p:blipFill>
            <p:spPr>
              <a:xfrm>
                <a:off x="7185025" y="5170170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314" name="墨迹 313"/>
              <p14:cNvContentPartPr/>
              <p14:nvPr/>
            </p14:nvContentPartPr>
            <p14:xfrm>
              <a:off x="7256780" y="5107304"/>
              <a:ext cx="142875" cy="25908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270"/>
            </p:blipFill>
            <p:spPr>
              <a:xfrm>
                <a:off x="7256780" y="5107304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315" name="墨迹 314"/>
              <p14:cNvContentPartPr/>
              <p14:nvPr/>
            </p14:nvContentPartPr>
            <p14:xfrm>
              <a:off x="7426325" y="5080635"/>
              <a:ext cx="276860" cy="39306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272"/>
            </p:blipFill>
            <p:spPr>
              <a:xfrm>
                <a:off x="7426325" y="5080635"/>
                <a:ext cx="27686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316" name="墨迹 315"/>
              <p14:cNvContentPartPr/>
              <p14:nvPr/>
            </p14:nvContentPartPr>
            <p14:xfrm>
              <a:off x="7524750" y="5161280"/>
              <a:ext cx="133350" cy="1873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274"/>
            </p:blipFill>
            <p:spPr>
              <a:xfrm>
                <a:off x="7524750" y="5161280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317" name="墨迹 316"/>
              <p14:cNvContentPartPr/>
              <p14:nvPr/>
            </p14:nvContentPartPr>
            <p14:xfrm>
              <a:off x="7774305" y="5250180"/>
              <a:ext cx="232410" cy="1778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276"/>
            </p:blipFill>
            <p:spPr>
              <a:xfrm>
                <a:off x="7774305" y="5250180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318" name="墨迹 317"/>
              <p14:cNvContentPartPr/>
              <p14:nvPr/>
            </p14:nvContentPartPr>
            <p14:xfrm>
              <a:off x="7988935" y="5161280"/>
              <a:ext cx="160655" cy="17843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278"/>
            </p:blipFill>
            <p:spPr>
              <a:xfrm>
                <a:off x="7988935" y="5161280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319" name="墨迹 318"/>
              <p14:cNvContentPartPr/>
              <p14:nvPr/>
            </p14:nvContentPartPr>
            <p14:xfrm>
              <a:off x="7863840" y="4991100"/>
              <a:ext cx="169545" cy="22352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280"/>
            </p:blipFill>
            <p:spPr>
              <a:xfrm>
                <a:off x="7863840" y="4991100"/>
                <a:ext cx="1695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320" name="墨迹 319"/>
              <p14:cNvContentPartPr/>
              <p14:nvPr/>
            </p14:nvContentPartPr>
            <p14:xfrm>
              <a:off x="8239125" y="5116194"/>
              <a:ext cx="481965" cy="39306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282"/>
            </p:blipFill>
            <p:spPr>
              <a:xfrm>
                <a:off x="8239125" y="5116194"/>
                <a:ext cx="48196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321" name="墨迹 320"/>
              <p14:cNvContentPartPr/>
              <p14:nvPr/>
            </p14:nvContentPartPr>
            <p14:xfrm>
              <a:off x="8372475" y="5161280"/>
              <a:ext cx="196850" cy="23177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284"/>
            </p:blipFill>
            <p:spPr>
              <a:xfrm>
                <a:off x="8372475" y="5161280"/>
                <a:ext cx="1968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322" name="墨迹 321"/>
              <p14:cNvContentPartPr/>
              <p14:nvPr/>
            </p14:nvContentPartPr>
            <p14:xfrm>
              <a:off x="7595869" y="5438140"/>
              <a:ext cx="294640" cy="3302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86"/>
            </p:blipFill>
            <p:spPr>
              <a:xfrm>
                <a:off x="7595869" y="5438140"/>
                <a:ext cx="2946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323" name="墨迹 322"/>
              <p14:cNvContentPartPr/>
              <p14:nvPr/>
            </p14:nvContentPartPr>
            <p14:xfrm>
              <a:off x="7756525" y="5634355"/>
              <a:ext cx="214630" cy="21399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88"/>
            </p:blipFill>
            <p:spPr>
              <a:xfrm>
                <a:off x="7756525" y="5634355"/>
                <a:ext cx="2146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324" name="墨迹 323"/>
              <p14:cNvContentPartPr/>
              <p14:nvPr/>
            </p14:nvContentPartPr>
            <p14:xfrm>
              <a:off x="7426325" y="5634355"/>
              <a:ext cx="160655" cy="22352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90"/>
            </p:blipFill>
            <p:spPr>
              <a:xfrm>
                <a:off x="7426325" y="5634355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325" name="墨迹 324"/>
              <p14:cNvContentPartPr/>
              <p14:nvPr/>
            </p14:nvContentPartPr>
            <p14:xfrm>
              <a:off x="7452994" y="5625465"/>
              <a:ext cx="71755" cy="2667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92"/>
            </p:blipFill>
            <p:spPr>
              <a:xfrm>
                <a:off x="7452994" y="5625465"/>
                <a:ext cx="717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326" name="墨迹 325"/>
              <p14:cNvContentPartPr/>
              <p14:nvPr/>
            </p14:nvContentPartPr>
            <p14:xfrm>
              <a:off x="7461885" y="5715000"/>
              <a:ext cx="205740" cy="1778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94"/>
            </p:blipFill>
            <p:spPr>
              <a:xfrm>
                <a:off x="7461885" y="5715000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327" name="墨迹 326"/>
              <p14:cNvContentPartPr/>
              <p14:nvPr/>
            </p14:nvContentPartPr>
            <p14:xfrm>
              <a:off x="8068945" y="5741670"/>
              <a:ext cx="330835" cy="36576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296"/>
            </p:blipFill>
            <p:spPr>
              <a:xfrm>
                <a:off x="8068945" y="5741670"/>
                <a:ext cx="33083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328" name="墨迹 327"/>
              <p14:cNvContentPartPr/>
              <p14:nvPr/>
            </p14:nvContentPartPr>
            <p14:xfrm>
              <a:off x="8122920" y="5821680"/>
              <a:ext cx="276860" cy="12509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298"/>
            </p:blipFill>
            <p:spPr>
              <a:xfrm>
                <a:off x="8122920" y="5821680"/>
                <a:ext cx="276860" cy="125095"/>
              </a:xfrm>
              <a:prstGeom prst="rect"/>
            </p:spPr>
          </p:pic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9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9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00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9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两类语法分析方法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自顶向下</a:t>
            </a:r>
            <a:endParaRPr lang="zh-CN" altLang="en-US"/>
          </a:p>
          <a:p>
            <a:pPr lvl="1"/>
            <a:r>
              <a:rPr lang="zh-CN" altLang="en-US"/>
              <a:t>基础：最左推导</a:t>
            </a:r>
            <a:endParaRPr lang="zh-CN" altLang="en-US"/>
          </a:p>
          <a:p>
            <a:r>
              <a:rPr lang="zh-CN" altLang="en-US">
                <a:highlight>
                  <a:srgbClr val="00FF00"/>
                </a:highlight>
              </a:rPr>
              <a:t>自底向上</a:t>
            </a:r>
            <a:endParaRPr lang="zh-CN" altLang="en-US">
              <a:highlight>
                <a:srgbClr val="00FF00"/>
              </a:highlight>
            </a:endParaRPr>
          </a:p>
          <a:p>
            <a:pPr lvl="1"/>
            <a:r>
              <a:rPr lang="zh-CN" altLang="en-US">
                <a:highlight>
                  <a:srgbClr val="00FF00"/>
                </a:highlight>
              </a:rPr>
              <a:t>基础：最左归约（最右推导）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西北工业大学    林奕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文本占位符 18435"/>
          <p:cNvSpPr>
            <a:spLocks noGrp="1"/>
          </p:cNvSpPr>
          <p:nvPr>
            <p:ph idx="1"/>
          </p:nvPr>
        </p:nvSpPr>
        <p:spPr>
          <a:xfrm>
            <a:off x="1524000" y="4592638"/>
            <a:ext cx="2424113" cy="182245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1. L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E,L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2. LE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3.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Ea</a:t>
            </a:r>
            <a:endParaRPr kumimoji="0" lang="en-US" altLang="zh-CN" sz="2800" b="1" i="0" u="none" strike="noStrike" kern="1200" cap="none" spc="0" normalizeH="0" baseline="0" noProof="1" err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4.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Eb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1760538" y="320675"/>
            <a:ext cx="4540250" cy="3579813"/>
            <a:chOff x="-3" y="-3"/>
            <a:chExt cx="2739" cy="3462"/>
          </a:xfrm>
        </p:grpSpPr>
        <p:grpSp>
          <p:nvGrpSpPr>
            <p:cNvPr id="38915" name="组合 424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38916" name="组合 425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38917" name="矩形 426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状态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18" name="矩形 427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19" name="组合 428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38920" name="矩形 429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21" name="矩形 430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22" name="组合 431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38923" name="矩形 432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24" name="矩形 433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25" name="组合 434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38926" name="矩形 435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27" name="矩形 436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28" name="组合 437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38929" name="矩形 438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30" name="矩形 439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31" name="组合 440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38932" name="矩形 441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，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33" name="矩形 442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34" name="组合 443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38935" name="矩形 444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36" name="矩形 445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37" name="组合 446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38938" name="矩形 447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39" name="矩形 448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40" name="组合 449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38941" name="矩形 450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42" name="矩形 451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43" name="组合 452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38944" name="矩形 453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45" name="矩形 45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46" name="组合 455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38947" name="矩形 456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48" name="矩形 457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49" name="组合 458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38950" name="矩形 459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51" name="矩形 460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52" name="组合 461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38953" name="矩形 462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54" name="矩形 463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55" name="组合 464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38956" name="矩形 465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57" name="矩形 466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58" name="组合 467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38959" name="矩形 468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60" name="矩形 469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61" name="组合 470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38962" name="矩形 471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63" name="矩形 472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64" name="组合 47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38965" name="矩形 47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66" name="矩形 475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67" name="组合 476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38968" name="矩形 477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69" name="矩形 478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70" name="组合 479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38971" name="矩形 480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72" name="矩形 481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73" name="组合 482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38974" name="矩形 483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75" name="矩形 484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76" name="组合 485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38977" name="矩形 486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78" name="矩形 487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79" name="组合 488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38980" name="矩形 489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81" name="矩形 490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82" name="组合 491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38983" name="矩形 492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84" name="矩形 493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85" name="组合 494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38986" name="矩形 495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87" name="矩形 496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88" name="组合 497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38989" name="矩形 498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90" name="矩形 499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91" name="组合 500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38992" name="矩形 501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93" name="矩形 502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94" name="组合 503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38995" name="矩形 504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96" name="矩形 505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8997" name="组合 506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38998" name="矩形 507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99" name="矩形 508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00" name="组合 509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39001" name="矩形 510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02" name="矩形 511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03" name="组合 512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39004" name="矩形 513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05" name="矩形 514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06" name="组合 515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39007" name="矩形 516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08" name="矩形 517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09" name="组合 518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39010" name="矩形 519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11" name="矩形 520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12" name="组合 521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39013" name="矩形 522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14" name="矩形 523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15" name="组合 524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39016" name="矩形 525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17" name="矩形 526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18" name="组合 527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39019" name="矩形 528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20" name="矩形 529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21" name="组合 530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39022" name="矩形 531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23" name="矩形 532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24" name="组合 533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39025" name="矩形 534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26" name="矩形 535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27" name="组合 536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39028" name="矩形 537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29" name="矩形 538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30" name="组合 539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39031" name="矩形 540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32" name="矩形 541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33" name="组合 542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39034" name="矩形 543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35" name="矩形 544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36" name="组合 545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39037" name="矩形 546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38" name="矩形 547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39" name="组合 548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39040" name="矩形 549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41" name="矩形 550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42" name="组合 551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39043" name="矩形 552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44" name="矩形 553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45" name="组合 554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39046" name="矩形 555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47" name="矩形 556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48" name="组合 557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39049" name="矩形 558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50" name="矩形 559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51" name="组合 560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39052" name="矩形 561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53" name="矩形 562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54" name="组合 563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39055" name="矩形 564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56" name="矩形 565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57" name="组合 566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39058" name="矩形 567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59" name="矩形 568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60" name="组合 569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39061" name="矩形 570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62" name="矩形 571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63" name="组合 572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39064" name="矩形 573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65" name="矩形 574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66" name="组合 575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39067" name="矩形 576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68" name="矩形 577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69" name="组合 578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39070" name="矩形 579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71" name="矩形 580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72" name="组合 581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39073" name="矩形 582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74" name="矩形 583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75" name="组合 584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39076" name="矩形 585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77" name="矩形 586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78" name="组合 587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39079" name="矩形 588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80" name="矩形 589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81" name="组合 590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39082" name="矩形 591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083" name="矩形 592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84" name="组合 593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39085" name="矩形 594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86" name="矩形 595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087" name="组合 596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39088" name="矩形 597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 </a:t>
                  </a:r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pPr algn="ctr" eaLnBrk="0" hangingPunct="0"/>
                  <a:endPara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089" name="矩形 598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9090" name="矩形 599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34" name="墨迹 133"/>
              <p14:cNvContentPartPr/>
              <p14:nvPr/>
            </p14:nvContentPartPr>
            <p14:xfrm>
              <a:off x="3747135" y="4312920"/>
              <a:ext cx="23241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"/>
            </p:blipFill>
            <p:spPr>
              <a:xfrm>
                <a:off x="3747135" y="431292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5" name="墨迹 134"/>
              <p14:cNvContentPartPr/>
              <p14:nvPr/>
            </p14:nvContentPartPr>
            <p14:xfrm>
              <a:off x="3863340" y="4348480"/>
              <a:ext cx="17780" cy="32131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4"/>
            </p:blipFill>
            <p:spPr>
              <a:xfrm>
                <a:off x="3863340" y="4348480"/>
                <a:ext cx="1778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6" name="墨迹 135"/>
              <p14:cNvContentPartPr/>
              <p14:nvPr/>
            </p14:nvContentPartPr>
            <p14:xfrm>
              <a:off x="3907790" y="4464685"/>
              <a:ext cx="71755" cy="355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6"/>
            </p:blipFill>
            <p:spPr>
              <a:xfrm>
                <a:off x="3907790" y="4464685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7" name="墨迹 136"/>
              <p14:cNvContentPartPr/>
              <p14:nvPr/>
            </p14:nvContentPartPr>
            <p14:xfrm>
              <a:off x="4095750" y="4357370"/>
              <a:ext cx="88900" cy="5334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8"/>
            </p:blipFill>
            <p:spPr>
              <a:xfrm>
                <a:off x="4095750" y="435737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8" name="墨迹 137"/>
              <p14:cNvContentPartPr/>
              <p14:nvPr/>
            </p14:nvContentPartPr>
            <p14:xfrm>
              <a:off x="4059555" y="4330700"/>
              <a:ext cx="169545" cy="330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10"/>
            </p:blipFill>
            <p:spPr>
              <a:xfrm>
                <a:off x="4059555" y="433070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9" name="墨迹 138"/>
              <p14:cNvContentPartPr/>
              <p14:nvPr/>
            </p14:nvContentPartPr>
            <p14:xfrm>
              <a:off x="4238625" y="4214495"/>
              <a:ext cx="115570" cy="1784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2"/>
            </p:blipFill>
            <p:spPr>
              <a:xfrm>
                <a:off x="4238625" y="4214495"/>
                <a:ext cx="1155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0" name="墨迹 139"/>
              <p14:cNvContentPartPr/>
              <p14:nvPr/>
            </p14:nvContentPartPr>
            <p14:xfrm>
              <a:off x="4238625" y="4330700"/>
              <a:ext cx="35560" cy="3479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14"/>
            </p:blipFill>
            <p:spPr>
              <a:xfrm>
                <a:off x="4238625" y="4330700"/>
                <a:ext cx="355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1" name="墨迹 140"/>
              <p14:cNvContentPartPr/>
              <p14:nvPr/>
            </p14:nvContentPartPr>
            <p14:xfrm>
              <a:off x="4274185" y="4286250"/>
              <a:ext cx="169545" cy="26733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6"/>
            </p:blipFill>
            <p:spPr>
              <a:xfrm>
                <a:off x="4274185" y="4286250"/>
                <a:ext cx="16954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2" name="墨迹 141"/>
              <p14:cNvContentPartPr/>
              <p14:nvPr/>
            </p14:nvContentPartPr>
            <p14:xfrm>
              <a:off x="4354195" y="4401820"/>
              <a:ext cx="160655" cy="25908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18"/>
            </p:blipFill>
            <p:spPr>
              <a:xfrm>
                <a:off x="4354195" y="440182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3" name="墨迹 142"/>
              <p14:cNvContentPartPr/>
              <p14:nvPr/>
            </p14:nvContentPartPr>
            <p14:xfrm>
              <a:off x="4586605" y="4214495"/>
              <a:ext cx="107315" cy="1162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0"/>
            </p:blipFill>
            <p:spPr>
              <a:xfrm>
                <a:off x="4586605" y="4214495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4" name="墨迹 143"/>
              <p14:cNvContentPartPr/>
              <p14:nvPr/>
            </p14:nvContentPartPr>
            <p14:xfrm>
              <a:off x="4542155" y="4312920"/>
              <a:ext cx="53340" cy="32131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2"/>
            </p:blipFill>
            <p:spPr>
              <a:xfrm>
                <a:off x="4542155" y="4312920"/>
                <a:ext cx="533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5" name="墨迹 144"/>
              <p14:cNvContentPartPr/>
              <p14:nvPr/>
            </p14:nvContentPartPr>
            <p14:xfrm>
              <a:off x="4586604" y="4339590"/>
              <a:ext cx="151765" cy="26797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4"/>
            </p:blipFill>
            <p:spPr>
              <a:xfrm>
                <a:off x="4586604" y="433959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6" name="墨迹 145"/>
              <p14:cNvContentPartPr/>
              <p14:nvPr/>
            </p14:nvContentPartPr>
            <p14:xfrm>
              <a:off x="4586604" y="4429125"/>
              <a:ext cx="116205" cy="133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"/>
            </p:blipFill>
            <p:spPr>
              <a:xfrm>
                <a:off x="4586604" y="4429125"/>
                <a:ext cx="11620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7" name="墨迹 146"/>
              <p14:cNvContentPartPr/>
              <p14:nvPr/>
            </p14:nvContentPartPr>
            <p14:xfrm>
              <a:off x="4604385" y="4553585"/>
              <a:ext cx="125095" cy="4508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"/>
            </p:blipFill>
            <p:spPr>
              <a:xfrm>
                <a:off x="4604385" y="4553585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8" name="墨迹 147"/>
              <p14:cNvContentPartPr/>
              <p14:nvPr/>
            </p14:nvContentPartPr>
            <p14:xfrm>
              <a:off x="4836795" y="4339590"/>
              <a:ext cx="71120" cy="2667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4836795" y="433959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49" name="墨迹 148"/>
              <p14:cNvContentPartPr/>
              <p14:nvPr/>
            </p14:nvContentPartPr>
            <p14:xfrm>
              <a:off x="4791710" y="4392930"/>
              <a:ext cx="313055" cy="22352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2"/>
            </p:blipFill>
            <p:spPr>
              <a:xfrm>
                <a:off x="4791710" y="4392930"/>
                <a:ext cx="3130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50" name="墨迹 149"/>
              <p14:cNvContentPartPr/>
              <p14:nvPr/>
            </p14:nvContentPartPr>
            <p14:xfrm>
              <a:off x="5158104" y="4357370"/>
              <a:ext cx="151765" cy="806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4"/>
            </p:blipFill>
            <p:spPr>
              <a:xfrm>
                <a:off x="5158104" y="4357370"/>
                <a:ext cx="1517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51" name="墨迹 150"/>
              <p14:cNvContentPartPr/>
              <p14:nvPr/>
            </p14:nvContentPartPr>
            <p14:xfrm>
              <a:off x="5211445" y="4312919"/>
              <a:ext cx="45085" cy="285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6"/>
            </p:blipFill>
            <p:spPr>
              <a:xfrm>
                <a:off x="5211445" y="4312919"/>
                <a:ext cx="450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52" name="墨迹 151"/>
              <p14:cNvContentPartPr/>
              <p14:nvPr/>
            </p14:nvContentPartPr>
            <p14:xfrm>
              <a:off x="5149215" y="4401820"/>
              <a:ext cx="347980" cy="1790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8"/>
            </p:blipFill>
            <p:spPr>
              <a:xfrm>
                <a:off x="5149215" y="4401820"/>
                <a:ext cx="34798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53" name="墨迹 152"/>
              <p14:cNvContentPartPr/>
              <p14:nvPr/>
            </p14:nvContentPartPr>
            <p14:xfrm>
              <a:off x="5568950" y="4500245"/>
              <a:ext cx="26670" cy="1778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40"/>
            </p:blipFill>
            <p:spPr>
              <a:xfrm>
                <a:off x="5568950" y="450024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154" name="墨迹 153"/>
              <p14:cNvContentPartPr/>
              <p14:nvPr/>
            </p14:nvContentPartPr>
            <p14:xfrm>
              <a:off x="3881119" y="4893310"/>
              <a:ext cx="142875" cy="2946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42"/>
            </p:blipFill>
            <p:spPr>
              <a:xfrm>
                <a:off x="3881119" y="4893310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155" name="墨迹 154"/>
              <p14:cNvContentPartPr/>
              <p14:nvPr/>
            </p14:nvContentPartPr>
            <p14:xfrm>
              <a:off x="4104640" y="4875529"/>
              <a:ext cx="97790" cy="30353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44"/>
            </p:blipFill>
            <p:spPr>
              <a:xfrm>
                <a:off x="4104640" y="4875529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156" name="墨迹 155"/>
              <p14:cNvContentPartPr/>
              <p14:nvPr/>
            </p14:nvContentPartPr>
            <p14:xfrm>
              <a:off x="4059555" y="4991100"/>
              <a:ext cx="133985" cy="3619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46"/>
            </p:blipFill>
            <p:spPr>
              <a:xfrm>
                <a:off x="4059555" y="4991100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157" name="墨迹 156"/>
              <p14:cNvContentPartPr/>
              <p14:nvPr/>
            </p14:nvContentPartPr>
            <p14:xfrm>
              <a:off x="4202430" y="5018404"/>
              <a:ext cx="107315" cy="10668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48"/>
            </p:blipFill>
            <p:spPr>
              <a:xfrm>
                <a:off x="4202430" y="5018404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158" name="墨迹 157"/>
              <p14:cNvContentPartPr/>
              <p14:nvPr/>
            </p14:nvContentPartPr>
            <p14:xfrm>
              <a:off x="4390390" y="5053965"/>
              <a:ext cx="151765" cy="1073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50"/>
            </p:blipFill>
            <p:spPr>
              <a:xfrm>
                <a:off x="4390390" y="505396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159" name="墨迹 158"/>
              <p14:cNvContentPartPr/>
              <p14:nvPr/>
            </p14:nvContentPartPr>
            <p14:xfrm>
              <a:off x="4551045" y="4964429"/>
              <a:ext cx="169545" cy="20574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52"/>
            </p:blipFill>
            <p:spPr>
              <a:xfrm>
                <a:off x="4551045" y="4964429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160" name="墨迹 159"/>
              <p14:cNvContentPartPr/>
              <p14:nvPr/>
            </p14:nvContentPartPr>
            <p14:xfrm>
              <a:off x="4827905" y="5143500"/>
              <a:ext cx="8890" cy="88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54"/>
            </p:blipFill>
            <p:spPr>
              <a:xfrm>
                <a:off x="4827905" y="514350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161" name="墨迹 160"/>
              <p14:cNvContentPartPr/>
              <p14:nvPr/>
            </p14:nvContentPartPr>
            <p14:xfrm>
              <a:off x="4907915" y="4991100"/>
              <a:ext cx="178435" cy="2730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56"/>
            </p:blipFill>
            <p:spPr>
              <a:xfrm>
                <a:off x="4907915" y="4991100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162" name="墨迹 161"/>
              <p14:cNvContentPartPr/>
              <p14:nvPr/>
            </p14:nvContentPartPr>
            <p14:xfrm>
              <a:off x="5024119" y="4884419"/>
              <a:ext cx="26670" cy="3835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58"/>
            </p:blipFill>
            <p:spPr>
              <a:xfrm>
                <a:off x="5024119" y="4884419"/>
                <a:ext cx="2667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163" name="墨迹 162"/>
              <p14:cNvContentPartPr/>
              <p14:nvPr/>
            </p14:nvContentPartPr>
            <p14:xfrm>
              <a:off x="4943475" y="5053965"/>
              <a:ext cx="80645" cy="15176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60"/>
            </p:blipFill>
            <p:spPr>
              <a:xfrm>
                <a:off x="4943475" y="5053965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64" name="墨迹 163"/>
              <p14:cNvContentPartPr/>
              <p14:nvPr/>
            </p14:nvContentPartPr>
            <p14:xfrm>
              <a:off x="4997450" y="5107304"/>
              <a:ext cx="133985" cy="3619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62"/>
            </p:blipFill>
            <p:spPr>
              <a:xfrm>
                <a:off x="4997450" y="5107304"/>
                <a:ext cx="13398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165" name="墨迹 164"/>
              <p14:cNvContentPartPr/>
              <p14:nvPr/>
            </p14:nvContentPartPr>
            <p14:xfrm>
              <a:off x="5095875" y="4982210"/>
              <a:ext cx="160655" cy="15176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64"/>
            </p:blipFill>
            <p:spPr>
              <a:xfrm>
                <a:off x="5095875" y="498221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166" name="墨迹 165"/>
              <p14:cNvContentPartPr/>
              <p14:nvPr/>
            </p14:nvContentPartPr>
            <p14:xfrm>
              <a:off x="5211445" y="4830445"/>
              <a:ext cx="133985" cy="50038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66"/>
            </p:blipFill>
            <p:spPr>
              <a:xfrm>
                <a:off x="5211445" y="4830445"/>
                <a:ext cx="13398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167" name="墨迹 166"/>
              <p14:cNvContentPartPr/>
              <p14:nvPr/>
            </p14:nvContentPartPr>
            <p14:xfrm>
              <a:off x="5140325" y="5107305"/>
              <a:ext cx="196215" cy="13398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68"/>
            </p:blipFill>
            <p:spPr>
              <a:xfrm>
                <a:off x="5140325" y="5107305"/>
                <a:ext cx="1962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168" name="墨迹 167"/>
              <p14:cNvContentPartPr/>
              <p14:nvPr/>
            </p14:nvContentPartPr>
            <p14:xfrm>
              <a:off x="5318760" y="4857750"/>
              <a:ext cx="80645" cy="889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70"/>
            </p:blipFill>
            <p:spPr>
              <a:xfrm>
                <a:off x="5318760" y="4857750"/>
                <a:ext cx="8064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169" name="墨迹 168"/>
              <p14:cNvContentPartPr/>
              <p14:nvPr/>
            </p14:nvContentPartPr>
            <p14:xfrm>
              <a:off x="5506085" y="5098415"/>
              <a:ext cx="27305" cy="1778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72"/>
            </p:blipFill>
            <p:spPr>
              <a:xfrm>
                <a:off x="5506085" y="5098415"/>
                <a:ext cx="273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170" name="墨迹 169"/>
              <p14:cNvContentPartPr/>
              <p14:nvPr/>
            </p14:nvContentPartPr>
            <p14:xfrm>
              <a:off x="4220210" y="5491480"/>
              <a:ext cx="80645" cy="5334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74"/>
            </p:blipFill>
            <p:spPr>
              <a:xfrm>
                <a:off x="4220210" y="549148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171" name="墨迹 170"/>
              <p14:cNvContentPartPr/>
              <p14:nvPr/>
            </p14:nvContentPartPr>
            <p14:xfrm>
              <a:off x="4274185" y="5535929"/>
              <a:ext cx="71120" cy="806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76"/>
            </p:blipFill>
            <p:spPr>
              <a:xfrm>
                <a:off x="4274185" y="5535929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172" name="墨迹 171"/>
              <p14:cNvContentPartPr/>
              <p14:nvPr/>
            </p14:nvContentPartPr>
            <p14:xfrm>
              <a:off x="4354195" y="5429250"/>
              <a:ext cx="17780" cy="26733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78"/>
            </p:blipFill>
            <p:spPr>
              <a:xfrm>
                <a:off x="4354195" y="542925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173" name="墨迹 172"/>
              <p14:cNvContentPartPr/>
              <p14:nvPr/>
            </p14:nvContentPartPr>
            <p14:xfrm>
              <a:off x="4371975" y="5491480"/>
              <a:ext cx="133985" cy="8953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80"/>
            </p:blipFill>
            <p:spPr>
              <a:xfrm>
                <a:off x="4371975" y="5491480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174" name="墨迹 173"/>
              <p14:cNvContentPartPr/>
              <p14:nvPr/>
            </p14:nvContentPartPr>
            <p14:xfrm>
              <a:off x="4443730" y="5410835"/>
              <a:ext cx="44450" cy="22352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82"/>
            </p:blipFill>
            <p:spPr>
              <a:xfrm>
                <a:off x="4443730" y="5410835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175" name="墨迹 174"/>
              <p14:cNvContentPartPr/>
              <p14:nvPr/>
            </p14:nvContentPartPr>
            <p14:xfrm>
              <a:off x="4497070" y="5527040"/>
              <a:ext cx="80645" cy="8953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84"/>
            </p:blipFill>
            <p:spPr>
              <a:xfrm>
                <a:off x="4497070" y="552704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176" name="墨迹 175"/>
              <p14:cNvContentPartPr/>
              <p14:nvPr/>
            </p14:nvContentPartPr>
            <p14:xfrm>
              <a:off x="4577715" y="5357494"/>
              <a:ext cx="44450" cy="717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86"/>
            </p:blipFill>
            <p:spPr>
              <a:xfrm>
                <a:off x="4577715" y="5357494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177" name="墨迹 176"/>
              <p14:cNvContentPartPr/>
              <p14:nvPr/>
            </p14:nvContentPartPr>
            <p14:xfrm>
              <a:off x="4657725" y="5419725"/>
              <a:ext cx="80645" cy="95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88"/>
            </p:blipFill>
            <p:spPr>
              <a:xfrm>
                <a:off x="4657725" y="5419725"/>
                <a:ext cx="8064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178" name="墨迹 177"/>
              <p14:cNvContentPartPr/>
              <p14:nvPr/>
            </p14:nvContentPartPr>
            <p14:xfrm>
              <a:off x="4693919" y="5339715"/>
              <a:ext cx="106680" cy="1606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90"/>
            </p:blipFill>
            <p:spPr>
              <a:xfrm>
                <a:off x="4693919" y="5339715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79" name="墨迹 178"/>
              <p14:cNvContentPartPr/>
              <p14:nvPr/>
            </p14:nvContentPartPr>
            <p14:xfrm>
              <a:off x="4729480" y="5527040"/>
              <a:ext cx="26670" cy="266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92"/>
            </p:blipFill>
            <p:spPr>
              <a:xfrm>
                <a:off x="4729480" y="552704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80" name="墨迹 179"/>
              <p14:cNvContentPartPr/>
              <p14:nvPr/>
            </p14:nvContentPartPr>
            <p14:xfrm>
              <a:off x="4631055" y="5589904"/>
              <a:ext cx="62865" cy="7112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94"/>
            </p:blipFill>
            <p:spPr>
              <a:xfrm>
                <a:off x="4631055" y="5589904"/>
                <a:ext cx="628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81" name="墨迹 180"/>
              <p14:cNvContentPartPr/>
              <p14:nvPr/>
            </p14:nvContentPartPr>
            <p14:xfrm>
              <a:off x="4693920" y="5527040"/>
              <a:ext cx="213995" cy="11620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96"/>
            </p:blipFill>
            <p:spPr>
              <a:xfrm>
                <a:off x="4693920" y="5527040"/>
                <a:ext cx="2139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82" name="墨迹 181"/>
              <p14:cNvContentPartPr/>
              <p14:nvPr/>
            </p14:nvContentPartPr>
            <p14:xfrm>
              <a:off x="5095875" y="5562600"/>
              <a:ext cx="62230" cy="4508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98"/>
            </p:blipFill>
            <p:spPr>
              <a:xfrm>
                <a:off x="5095875" y="5562600"/>
                <a:ext cx="6223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83" name="墨迹 182"/>
              <p14:cNvContentPartPr/>
              <p14:nvPr/>
            </p14:nvContentPartPr>
            <p14:xfrm>
              <a:off x="3961765" y="5429250"/>
              <a:ext cx="187325" cy="2317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100"/>
            </p:blipFill>
            <p:spPr>
              <a:xfrm>
                <a:off x="3961765" y="5429250"/>
                <a:ext cx="1873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84" name="墨迹 183"/>
              <p14:cNvContentPartPr/>
              <p14:nvPr/>
            </p14:nvContentPartPr>
            <p14:xfrm>
              <a:off x="4015105" y="5634354"/>
              <a:ext cx="53340" cy="54483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102"/>
            </p:blipFill>
            <p:spPr>
              <a:xfrm>
                <a:off x="4015105" y="5634354"/>
                <a:ext cx="5334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85" name="墨迹 184"/>
              <p14:cNvContentPartPr/>
              <p14:nvPr/>
            </p14:nvContentPartPr>
            <p14:xfrm>
              <a:off x="4229100" y="5812790"/>
              <a:ext cx="161290" cy="2413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104"/>
            </p:blipFill>
            <p:spPr>
              <a:xfrm>
                <a:off x="4229100" y="5812790"/>
                <a:ext cx="1612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86" name="墨迹 185"/>
              <p14:cNvContentPartPr/>
              <p14:nvPr/>
            </p14:nvContentPartPr>
            <p14:xfrm>
              <a:off x="4309744" y="5893435"/>
              <a:ext cx="26670" cy="800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106"/>
            </p:blipFill>
            <p:spPr>
              <a:xfrm>
                <a:off x="4309744" y="589343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87" name="墨迹 186"/>
              <p14:cNvContentPartPr/>
              <p14:nvPr/>
            </p14:nvContentPartPr>
            <p14:xfrm>
              <a:off x="4408169" y="5795010"/>
              <a:ext cx="97790" cy="1428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108"/>
            </p:blipFill>
            <p:spPr>
              <a:xfrm>
                <a:off x="4408169" y="579501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88" name="墨迹 187"/>
              <p14:cNvContentPartPr/>
              <p14:nvPr/>
            </p14:nvContentPartPr>
            <p14:xfrm>
              <a:off x="4247515" y="5964554"/>
              <a:ext cx="151765" cy="1606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0"/>
            </p:blipFill>
            <p:spPr>
              <a:xfrm>
                <a:off x="4247515" y="5964554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89" name="墨迹 188"/>
              <p14:cNvContentPartPr/>
              <p14:nvPr/>
            </p14:nvContentPartPr>
            <p14:xfrm>
              <a:off x="4318635" y="6045200"/>
              <a:ext cx="26670" cy="13398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2"/>
            </p:blipFill>
            <p:spPr>
              <a:xfrm>
                <a:off x="4318635" y="604520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90" name="墨迹 189"/>
              <p14:cNvContentPartPr/>
              <p14:nvPr/>
            </p14:nvContentPartPr>
            <p14:xfrm>
              <a:off x="4363085" y="6009640"/>
              <a:ext cx="151765" cy="7112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4"/>
            </p:blipFill>
            <p:spPr>
              <a:xfrm>
                <a:off x="4363085" y="6009640"/>
                <a:ext cx="1517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91" name="墨迹 190"/>
              <p14:cNvContentPartPr/>
              <p14:nvPr/>
            </p14:nvContentPartPr>
            <p14:xfrm>
              <a:off x="4399280" y="5973445"/>
              <a:ext cx="80010" cy="22352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6"/>
            </p:blipFill>
            <p:spPr>
              <a:xfrm>
                <a:off x="4399280" y="5973445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92" name="墨迹 191"/>
              <p14:cNvContentPartPr/>
              <p14:nvPr/>
            </p14:nvContentPartPr>
            <p14:xfrm>
              <a:off x="4613275" y="5857875"/>
              <a:ext cx="8890" cy="11557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18"/>
            </p:blipFill>
            <p:spPr>
              <a:xfrm>
                <a:off x="4613275" y="5857875"/>
                <a:ext cx="88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93" name="墨迹 192"/>
              <p14:cNvContentPartPr/>
              <p14:nvPr/>
            </p14:nvContentPartPr>
            <p14:xfrm>
              <a:off x="4586604" y="5875655"/>
              <a:ext cx="151765" cy="27686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0"/>
            </p:blipFill>
            <p:spPr>
              <a:xfrm>
                <a:off x="4586604" y="5875655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94" name="墨迹 193"/>
              <p14:cNvContentPartPr/>
              <p14:nvPr/>
            </p14:nvContentPartPr>
            <p14:xfrm>
              <a:off x="4845685" y="5893435"/>
              <a:ext cx="35560" cy="15176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2"/>
            </p:blipFill>
            <p:spPr>
              <a:xfrm>
                <a:off x="4845685" y="589343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95" name="墨迹 194"/>
              <p14:cNvContentPartPr/>
              <p14:nvPr/>
            </p14:nvContentPartPr>
            <p14:xfrm>
              <a:off x="4916805" y="5875654"/>
              <a:ext cx="62865" cy="2495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4"/>
            </p:blipFill>
            <p:spPr>
              <a:xfrm>
                <a:off x="4916805" y="5875654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96" name="墨迹 195"/>
              <p14:cNvContentPartPr/>
              <p14:nvPr/>
            </p14:nvContentPartPr>
            <p14:xfrm>
              <a:off x="5015230" y="5884545"/>
              <a:ext cx="89535" cy="17843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6"/>
            </p:blipFill>
            <p:spPr>
              <a:xfrm>
                <a:off x="5015230" y="588454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197" name="墨迹 196"/>
              <p14:cNvContentPartPr/>
              <p14:nvPr/>
            </p14:nvContentPartPr>
            <p14:xfrm>
              <a:off x="5184775" y="5812790"/>
              <a:ext cx="98425" cy="29464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28"/>
            </p:blipFill>
            <p:spPr>
              <a:xfrm>
                <a:off x="5184775" y="5812790"/>
                <a:ext cx="984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198" name="墨迹 197"/>
              <p14:cNvContentPartPr/>
              <p14:nvPr/>
            </p14:nvContentPartPr>
            <p14:xfrm>
              <a:off x="5336540" y="5795010"/>
              <a:ext cx="116205" cy="2857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0"/>
            </p:blipFill>
            <p:spPr>
              <a:xfrm>
                <a:off x="5336540" y="579501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199" name="墨迹 198"/>
              <p14:cNvContentPartPr/>
              <p14:nvPr/>
            </p14:nvContentPartPr>
            <p14:xfrm>
              <a:off x="5318760" y="5946775"/>
              <a:ext cx="107315" cy="1778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132"/>
            </p:blipFill>
            <p:spPr>
              <a:xfrm>
                <a:off x="5318760" y="594677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00" name="墨迹 199"/>
              <p14:cNvContentPartPr/>
              <p14:nvPr/>
            </p14:nvContentPartPr>
            <p14:xfrm>
              <a:off x="5497194" y="5812790"/>
              <a:ext cx="142875" cy="32131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34"/>
            </p:blipFill>
            <p:spPr>
              <a:xfrm>
                <a:off x="5497194" y="5812790"/>
                <a:ext cx="14287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01" name="墨迹 200"/>
              <p14:cNvContentPartPr/>
              <p14:nvPr/>
            </p14:nvContentPartPr>
            <p14:xfrm>
              <a:off x="5685154" y="5777229"/>
              <a:ext cx="62230" cy="4375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36"/>
            </p:blipFill>
            <p:spPr>
              <a:xfrm>
                <a:off x="5685154" y="5777229"/>
                <a:ext cx="6223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02" name="墨迹 201"/>
              <p14:cNvContentPartPr/>
              <p14:nvPr/>
            </p14:nvContentPartPr>
            <p14:xfrm>
              <a:off x="5782944" y="5848350"/>
              <a:ext cx="107315" cy="3619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38"/>
            </p:blipFill>
            <p:spPr>
              <a:xfrm>
                <a:off x="5782944" y="5848350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03" name="墨迹 202"/>
              <p14:cNvContentPartPr/>
              <p14:nvPr/>
            </p14:nvContentPartPr>
            <p14:xfrm>
              <a:off x="5791835" y="5803900"/>
              <a:ext cx="232410" cy="3397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40"/>
            </p:blipFill>
            <p:spPr>
              <a:xfrm>
                <a:off x="5791835" y="5803900"/>
                <a:ext cx="23241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04" name="墨迹 203"/>
              <p14:cNvContentPartPr/>
              <p14:nvPr/>
            </p14:nvContentPartPr>
            <p14:xfrm>
              <a:off x="5943600" y="5839460"/>
              <a:ext cx="133985" cy="1879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42"/>
            </p:blipFill>
            <p:spPr>
              <a:xfrm>
                <a:off x="5943600" y="583946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05" name="墨迹 204"/>
              <p14:cNvContentPartPr/>
              <p14:nvPr/>
            </p14:nvContentPartPr>
            <p14:xfrm>
              <a:off x="6096000" y="5821680"/>
              <a:ext cx="62230" cy="26797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144"/>
            </p:blipFill>
            <p:spPr>
              <a:xfrm>
                <a:off x="6096000" y="5821680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06" name="墨迹 205"/>
              <p14:cNvContentPartPr/>
              <p14:nvPr/>
            </p14:nvContentPartPr>
            <p14:xfrm>
              <a:off x="6149340" y="5884545"/>
              <a:ext cx="178435" cy="24955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146"/>
            </p:blipFill>
            <p:spPr>
              <a:xfrm>
                <a:off x="6149340" y="5884545"/>
                <a:ext cx="1784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07" name="墨迹 206"/>
              <p14:cNvContentPartPr/>
              <p14:nvPr/>
            </p14:nvContentPartPr>
            <p14:xfrm>
              <a:off x="6363335" y="5705475"/>
              <a:ext cx="151765" cy="1524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148"/>
            </p:blipFill>
            <p:spPr>
              <a:xfrm>
                <a:off x="6363335" y="5705475"/>
                <a:ext cx="15176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08" name="墨迹 207"/>
              <p14:cNvContentPartPr/>
              <p14:nvPr/>
            </p14:nvContentPartPr>
            <p14:xfrm>
              <a:off x="6408419" y="5866765"/>
              <a:ext cx="26670" cy="1606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150"/>
            </p:blipFill>
            <p:spPr>
              <a:xfrm>
                <a:off x="6408419" y="586676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09" name="墨迹 208"/>
              <p14:cNvContentPartPr/>
              <p14:nvPr/>
            </p14:nvContentPartPr>
            <p14:xfrm>
              <a:off x="6488429" y="5830569"/>
              <a:ext cx="71755" cy="1428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52"/>
            </p:blipFill>
            <p:spPr>
              <a:xfrm>
                <a:off x="6488429" y="5830569"/>
                <a:ext cx="71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10" name="墨迹 209"/>
              <p14:cNvContentPartPr/>
              <p14:nvPr/>
            </p14:nvContentPartPr>
            <p14:xfrm>
              <a:off x="6381750" y="5928995"/>
              <a:ext cx="160655" cy="2051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54"/>
            </p:blipFill>
            <p:spPr>
              <a:xfrm>
                <a:off x="6381750" y="59289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11" name="墨迹 210"/>
              <p14:cNvContentPartPr/>
              <p14:nvPr/>
            </p14:nvContentPartPr>
            <p14:xfrm>
              <a:off x="6426200" y="6027419"/>
              <a:ext cx="205105" cy="10668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56"/>
            </p:blipFill>
            <p:spPr>
              <a:xfrm>
                <a:off x="6426200" y="6027419"/>
                <a:ext cx="2051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12" name="墨迹 211"/>
              <p14:cNvContentPartPr/>
              <p14:nvPr/>
            </p14:nvContentPartPr>
            <p14:xfrm>
              <a:off x="6614795" y="5822315"/>
              <a:ext cx="267970" cy="2590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58"/>
            </p:blipFill>
            <p:spPr>
              <a:xfrm>
                <a:off x="6614795" y="5822315"/>
                <a:ext cx="2679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13" name="墨迹 212"/>
              <p14:cNvContentPartPr/>
              <p14:nvPr/>
            </p14:nvContentPartPr>
            <p14:xfrm>
              <a:off x="6766560" y="5804535"/>
              <a:ext cx="160655" cy="2857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60"/>
            </p:blipFill>
            <p:spPr>
              <a:xfrm>
                <a:off x="6766560" y="5804535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90" name="墨迹 289"/>
              <p14:cNvContentPartPr/>
              <p14:nvPr/>
            </p14:nvContentPartPr>
            <p14:xfrm>
              <a:off x="7167245" y="2070100"/>
              <a:ext cx="652145" cy="108077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62"/>
            </p:blipFill>
            <p:spPr>
              <a:xfrm>
                <a:off x="7167245" y="2070100"/>
                <a:ext cx="652145" cy="1080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291" name="墨迹 290"/>
              <p14:cNvContentPartPr/>
              <p14:nvPr/>
            </p14:nvContentPartPr>
            <p14:xfrm>
              <a:off x="7265669" y="2820035"/>
              <a:ext cx="393065" cy="2667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64"/>
            </p:blipFill>
            <p:spPr>
              <a:xfrm>
                <a:off x="7265669" y="2820035"/>
                <a:ext cx="3930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292" name="墨迹 291"/>
              <p14:cNvContentPartPr/>
              <p14:nvPr/>
            </p14:nvContentPartPr>
            <p14:xfrm>
              <a:off x="7426325" y="2874010"/>
              <a:ext cx="98425" cy="18732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66"/>
            </p:blipFill>
            <p:spPr>
              <a:xfrm>
                <a:off x="7426325" y="2874010"/>
                <a:ext cx="984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293" name="墨迹 292"/>
              <p14:cNvContentPartPr/>
              <p14:nvPr/>
            </p14:nvContentPartPr>
            <p14:xfrm>
              <a:off x="7444105" y="2507615"/>
              <a:ext cx="133985" cy="26797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68"/>
            </p:blipFill>
            <p:spPr>
              <a:xfrm>
                <a:off x="7444105" y="2507615"/>
                <a:ext cx="1339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294" name="墨迹 293"/>
              <p14:cNvContentPartPr/>
              <p14:nvPr/>
            </p14:nvContentPartPr>
            <p14:xfrm>
              <a:off x="8006715" y="2114550"/>
              <a:ext cx="607695" cy="110744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170"/>
            </p:blipFill>
            <p:spPr>
              <a:xfrm>
                <a:off x="8006715" y="2114550"/>
                <a:ext cx="607695" cy="1107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95" name="墨迹 294"/>
              <p14:cNvContentPartPr/>
              <p14:nvPr/>
            </p14:nvContentPartPr>
            <p14:xfrm>
              <a:off x="8060690" y="2802254"/>
              <a:ext cx="374650" cy="7175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172"/>
            </p:blipFill>
            <p:spPr>
              <a:xfrm>
                <a:off x="8060690" y="2802254"/>
                <a:ext cx="3746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96" name="墨迹 295"/>
              <p14:cNvContentPartPr/>
              <p14:nvPr/>
            </p14:nvContentPartPr>
            <p14:xfrm>
              <a:off x="8194675" y="2865120"/>
              <a:ext cx="17780" cy="26733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74"/>
            </p:blipFill>
            <p:spPr>
              <a:xfrm>
                <a:off x="8194675" y="2865120"/>
                <a:ext cx="177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297" name="墨迹 296"/>
              <p14:cNvContentPartPr/>
              <p14:nvPr/>
            </p14:nvContentPartPr>
            <p14:xfrm>
              <a:off x="8292465" y="2900680"/>
              <a:ext cx="36195" cy="16954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76"/>
            </p:blipFill>
            <p:spPr>
              <a:xfrm>
                <a:off x="8292465" y="2900680"/>
                <a:ext cx="361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298" name="墨迹 297"/>
              <p14:cNvContentPartPr/>
              <p14:nvPr/>
            </p14:nvContentPartPr>
            <p14:xfrm>
              <a:off x="8149590" y="2945130"/>
              <a:ext cx="187960" cy="444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78"/>
            </p:blipFill>
            <p:spPr>
              <a:xfrm>
                <a:off x="8149590" y="2945130"/>
                <a:ext cx="1879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299" name="墨迹 298"/>
              <p14:cNvContentPartPr/>
              <p14:nvPr/>
            </p14:nvContentPartPr>
            <p14:xfrm>
              <a:off x="8140700" y="2927350"/>
              <a:ext cx="223520" cy="13398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180"/>
            </p:blipFill>
            <p:spPr>
              <a:xfrm>
                <a:off x="8140700" y="2927350"/>
                <a:ext cx="2235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300" name="墨迹 299"/>
              <p14:cNvContentPartPr/>
              <p14:nvPr/>
            </p14:nvContentPartPr>
            <p14:xfrm>
              <a:off x="8230235" y="2400300"/>
              <a:ext cx="169545" cy="27686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182"/>
            </p:blipFill>
            <p:spPr>
              <a:xfrm>
                <a:off x="8230235" y="2400300"/>
                <a:ext cx="1695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301" name="墨迹 300"/>
              <p14:cNvContentPartPr/>
              <p14:nvPr/>
            </p14:nvContentPartPr>
            <p14:xfrm>
              <a:off x="8256904" y="2409190"/>
              <a:ext cx="151765" cy="3619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184"/>
            </p:blipFill>
            <p:spPr>
              <a:xfrm>
                <a:off x="8256904" y="2409190"/>
                <a:ext cx="1517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302" name="墨迹 301"/>
              <p14:cNvContentPartPr/>
              <p14:nvPr/>
            </p14:nvContentPartPr>
            <p14:xfrm>
              <a:off x="8283575" y="2489835"/>
              <a:ext cx="232410" cy="4445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186"/>
            </p:blipFill>
            <p:spPr>
              <a:xfrm>
                <a:off x="8283575" y="2489835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303" name="墨迹 302"/>
              <p14:cNvContentPartPr/>
              <p14:nvPr/>
            </p14:nvContentPartPr>
            <p14:xfrm>
              <a:off x="8855075" y="2123440"/>
              <a:ext cx="643255" cy="100901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188"/>
            </p:blipFill>
            <p:spPr>
              <a:xfrm>
                <a:off x="8855075" y="2123440"/>
                <a:ext cx="643255" cy="10090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304" name="墨迹 303"/>
              <p14:cNvContentPartPr/>
              <p14:nvPr/>
            </p14:nvContentPartPr>
            <p14:xfrm>
              <a:off x="9096375" y="2239644"/>
              <a:ext cx="89535" cy="10731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190"/>
            </p:blipFill>
            <p:spPr>
              <a:xfrm>
                <a:off x="9096375" y="2239644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305" name="墨迹 304"/>
              <p14:cNvContentPartPr/>
              <p14:nvPr/>
            </p14:nvContentPartPr>
            <p14:xfrm>
              <a:off x="9087485" y="2498725"/>
              <a:ext cx="98425" cy="13398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192"/>
            </p:blipFill>
            <p:spPr>
              <a:xfrm>
                <a:off x="9087485" y="249872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306" name="墨迹 305"/>
              <p14:cNvContentPartPr/>
              <p14:nvPr/>
            </p14:nvContentPartPr>
            <p14:xfrm>
              <a:off x="8909050" y="2775585"/>
              <a:ext cx="312420" cy="2667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194"/>
            </p:blipFill>
            <p:spPr>
              <a:xfrm>
                <a:off x="8909050" y="2775585"/>
                <a:ext cx="3124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307" name="墨迹 306"/>
              <p14:cNvContentPartPr/>
              <p14:nvPr/>
            </p14:nvContentPartPr>
            <p14:xfrm>
              <a:off x="9024619" y="2856229"/>
              <a:ext cx="36195" cy="19621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196"/>
            </p:blipFill>
            <p:spPr>
              <a:xfrm>
                <a:off x="9024619" y="2856229"/>
                <a:ext cx="361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308" name="墨迹 307"/>
              <p14:cNvContentPartPr/>
              <p14:nvPr/>
            </p14:nvContentPartPr>
            <p14:xfrm>
              <a:off x="9069705" y="2828925"/>
              <a:ext cx="88900" cy="19685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198"/>
            </p:blipFill>
            <p:spPr>
              <a:xfrm>
                <a:off x="9069705" y="2828925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309" name="墨迹 308"/>
              <p14:cNvContentPartPr/>
              <p14:nvPr/>
            </p14:nvContentPartPr>
            <p14:xfrm>
              <a:off x="8997950" y="2874010"/>
              <a:ext cx="142875" cy="2667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200"/>
            </p:blipFill>
            <p:spPr>
              <a:xfrm>
                <a:off x="8997950" y="287401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310" name="墨迹 309"/>
              <p14:cNvContentPartPr/>
              <p14:nvPr/>
            </p14:nvContentPartPr>
            <p14:xfrm>
              <a:off x="8997950" y="2846704"/>
              <a:ext cx="294640" cy="11620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202"/>
            </p:blipFill>
            <p:spPr>
              <a:xfrm>
                <a:off x="8997950" y="2846704"/>
                <a:ext cx="2946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311" name="墨迹 310"/>
              <p14:cNvContentPartPr/>
              <p14:nvPr/>
            </p14:nvContentPartPr>
            <p14:xfrm>
              <a:off x="3970655" y="2625090"/>
              <a:ext cx="356870" cy="444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204"/>
            </p:blipFill>
            <p:spPr>
              <a:xfrm>
                <a:off x="3970655" y="2625090"/>
                <a:ext cx="3568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312" name="墨迹 311"/>
              <p14:cNvContentPartPr/>
              <p14:nvPr/>
            </p14:nvContentPartPr>
            <p14:xfrm>
              <a:off x="4551045" y="2651760"/>
              <a:ext cx="410845" cy="5334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06"/>
            </p:blipFill>
            <p:spPr>
              <a:xfrm>
                <a:off x="4551045" y="2651760"/>
                <a:ext cx="4108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313" name="墨迹 312"/>
              <p14:cNvContentPartPr/>
              <p14:nvPr/>
            </p14:nvContentPartPr>
            <p14:xfrm>
              <a:off x="7694295" y="3597275"/>
              <a:ext cx="133985" cy="4445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08"/>
            </p:blipFill>
            <p:spPr>
              <a:xfrm>
                <a:off x="7694295" y="3597275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14" name="墨迹 313"/>
              <p14:cNvContentPartPr/>
              <p14:nvPr/>
            </p14:nvContentPartPr>
            <p14:xfrm>
              <a:off x="7766050" y="3534410"/>
              <a:ext cx="142875" cy="25908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210"/>
            </p:blipFill>
            <p:spPr>
              <a:xfrm>
                <a:off x="7766050" y="3534410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15" name="墨迹 314"/>
              <p14:cNvContentPartPr/>
              <p14:nvPr/>
            </p14:nvContentPartPr>
            <p14:xfrm>
              <a:off x="7935595" y="3507740"/>
              <a:ext cx="276860" cy="39306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212"/>
            </p:blipFill>
            <p:spPr>
              <a:xfrm>
                <a:off x="7935595" y="3507740"/>
                <a:ext cx="27686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16" name="墨迹 315"/>
              <p14:cNvContentPartPr/>
              <p14:nvPr/>
            </p14:nvContentPartPr>
            <p14:xfrm>
              <a:off x="8034019" y="3588385"/>
              <a:ext cx="133350" cy="1873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214"/>
            </p:blipFill>
            <p:spPr>
              <a:xfrm>
                <a:off x="8034019" y="3588385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317" name="墨迹 316"/>
              <p14:cNvContentPartPr/>
              <p14:nvPr/>
            </p14:nvContentPartPr>
            <p14:xfrm>
              <a:off x="8283575" y="3677285"/>
              <a:ext cx="232410" cy="1778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216"/>
            </p:blipFill>
            <p:spPr>
              <a:xfrm>
                <a:off x="8283575" y="3677285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18" name="墨迹 317"/>
              <p14:cNvContentPartPr/>
              <p14:nvPr/>
            </p14:nvContentPartPr>
            <p14:xfrm>
              <a:off x="8498204" y="3588385"/>
              <a:ext cx="160655" cy="17843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218"/>
            </p:blipFill>
            <p:spPr>
              <a:xfrm>
                <a:off x="8498204" y="358838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19" name="墨迹 318"/>
              <p14:cNvContentPartPr/>
              <p14:nvPr/>
            </p14:nvContentPartPr>
            <p14:xfrm>
              <a:off x="8373110" y="3418205"/>
              <a:ext cx="169545" cy="22352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220"/>
            </p:blipFill>
            <p:spPr>
              <a:xfrm>
                <a:off x="8373110" y="3418205"/>
                <a:ext cx="1695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20" name="墨迹 319"/>
              <p14:cNvContentPartPr/>
              <p14:nvPr/>
            </p14:nvContentPartPr>
            <p14:xfrm>
              <a:off x="8748394" y="3543300"/>
              <a:ext cx="481965" cy="39306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222"/>
            </p:blipFill>
            <p:spPr>
              <a:xfrm>
                <a:off x="8748394" y="3543300"/>
                <a:ext cx="48196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321" name="墨迹 320"/>
              <p14:cNvContentPartPr/>
              <p14:nvPr/>
            </p14:nvContentPartPr>
            <p14:xfrm>
              <a:off x="8881744" y="3588385"/>
              <a:ext cx="196850" cy="23177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224"/>
            </p:blipFill>
            <p:spPr>
              <a:xfrm>
                <a:off x="8881744" y="3588385"/>
                <a:ext cx="1968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322" name="墨迹 321"/>
              <p14:cNvContentPartPr/>
              <p14:nvPr/>
            </p14:nvContentPartPr>
            <p14:xfrm>
              <a:off x="8105140" y="3865244"/>
              <a:ext cx="294640" cy="3302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26"/>
            </p:blipFill>
            <p:spPr>
              <a:xfrm>
                <a:off x="8105140" y="3865244"/>
                <a:ext cx="2946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323" name="墨迹 322"/>
              <p14:cNvContentPartPr/>
              <p14:nvPr/>
            </p14:nvContentPartPr>
            <p14:xfrm>
              <a:off x="8265795" y="4061460"/>
              <a:ext cx="214630" cy="21399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28"/>
            </p:blipFill>
            <p:spPr>
              <a:xfrm>
                <a:off x="8265795" y="4061460"/>
                <a:ext cx="2146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324" name="墨迹 323"/>
              <p14:cNvContentPartPr/>
              <p14:nvPr/>
            </p14:nvContentPartPr>
            <p14:xfrm>
              <a:off x="7935595" y="4061460"/>
              <a:ext cx="160655" cy="22352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30"/>
            </p:blipFill>
            <p:spPr>
              <a:xfrm>
                <a:off x="7935595" y="4061460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325" name="墨迹 324"/>
              <p14:cNvContentPartPr/>
              <p14:nvPr/>
            </p14:nvContentPartPr>
            <p14:xfrm>
              <a:off x="7962265" y="4052569"/>
              <a:ext cx="71755" cy="2667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32"/>
            </p:blipFill>
            <p:spPr>
              <a:xfrm>
                <a:off x="7962265" y="4052569"/>
                <a:ext cx="717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326" name="墨迹 325"/>
              <p14:cNvContentPartPr/>
              <p14:nvPr/>
            </p14:nvContentPartPr>
            <p14:xfrm>
              <a:off x="7971154" y="4142105"/>
              <a:ext cx="205740" cy="1778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34"/>
            </p:blipFill>
            <p:spPr>
              <a:xfrm>
                <a:off x="7971154" y="4142105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327" name="墨迹 326"/>
              <p14:cNvContentPartPr/>
              <p14:nvPr/>
            </p14:nvContentPartPr>
            <p14:xfrm>
              <a:off x="8578215" y="4168775"/>
              <a:ext cx="330835" cy="36576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236"/>
            </p:blipFill>
            <p:spPr>
              <a:xfrm>
                <a:off x="8578215" y="4168775"/>
                <a:ext cx="33083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328" name="墨迹 327"/>
              <p14:cNvContentPartPr/>
              <p14:nvPr/>
            </p14:nvContentPartPr>
            <p14:xfrm>
              <a:off x="8632190" y="4248785"/>
              <a:ext cx="276860" cy="12509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238"/>
            </p:blipFill>
            <p:spPr>
              <a:xfrm>
                <a:off x="8632190" y="4248785"/>
                <a:ext cx="2768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2" name="墨迹 1"/>
              <p14:cNvContentPartPr/>
              <p14:nvPr/>
            </p14:nvContentPartPr>
            <p14:xfrm>
              <a:off x="6890385" y="4214495"/>
              <a:ext cx="518160" cy="94678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40"/>
            </p:blipFill>
            <p:spPr>
              <a:xfrm>
                <a:off x="6890385" y="4214495"/>
                <a:ext cx="518160" cy="946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3" name="墨迹 2"/>
              <p14:cNvContentPartPr/>
              <p14:nvPr/>
            </p14:nvContentPartPr>
            <p14:xfrm>
              <a:off x="6934835" y="4866640"/>
              <a:ext cx="313055" cy="44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42"/>
            </p:blipFill>
            <p:spPr>
              <a:xfrm>
                <a:off x="6934835" y="4866640"/>
                <a:ext cx="3130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4" name="墨迹 3"/>
              <p14:cNvContentPartPr/>
              <p14:nvPr/>
            </p14:nvContentPartPr>
            <p14:xfrm>
              <a:off x="7033260" y="4741544"/>
              <a:ext cx="116205" cy="3390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44"/>
            </p:blipFill>
            <p:spPr>
              <a:xfrm>
                <a:off x="7033260" y="4741544"/>
                <a:ext cx="11620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5" name="墨迹 4"/>
              <p14:cNvContentPartPr/>
              <p14:nvPr/>
            </p14:nvContentPartPr>
            <p14:xfrm>
              <a:off x="6497320" y="2589530"/>
              <a:ext cx="705485" cy="19373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46"/>
            </p:blipFill>
            <p:spPr>
              <a:xfrm>
                <a:off x="6497320" y="2589530"/>
                <a:ext cx="705485" cy="1937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6" name="墨迹 5"/>
              <p14:cNvContentPartPr/>
              <p14:nvPr/>
            </p14:nvContentPartPr>
            <p14:xfrm>
              <a:off x="6649085" y="4392929"/>
              <a:ext cx="259080" cy="1606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48"/>
            </p:blipFill>
            <p:spPr>
              <a:xfrm>
                <a:off x="6649085" y="4392929"/>
                <a:ext cx="2590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7" name="墨迹 6"/>
              <p14:cNvContentPartPr/>
              <p14:nvPr/>
            </p14:nvContentPartPr>
            <p14:xfrm>
              <a:off x="6586855" y="3455669"/>
              <a:ext cx="17780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50"/>
            </p:blipFill>
            <p:spPr>
              <a:xfrm>
                <a:off x="6586855" y="3455669"/>
                <a:ext cx="177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8" name="墨迹 7"/>
              <p14:cNvContentPartPr/>
              <p14:nvPr/>
            </p14:nvContentPartPr>
            <p14:xfrm>
              <a:off x="6622415" y="3455670"/>
              <a:ext cx="71755" cy="2051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52"/>
            </p:blipFill>
            <p:spPr>
              <a:xfrm>
                <a:off x="6622415" y="3455670"/>
                <a:ext cx="717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9" name="墨迹 8"/>
              <p14:cNvContentPartPr/>
              <p14:nvPr/>
            </p14:nvContentPartPr>
            <p14:xfrm>
              <a:off x="6542404" y="3517900"/>
              <a:ext cx="240665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54"/>
            </p:blipFill>
            <p:spPr>
              <a:xfrm>
                <a:off x="6542404" y="3517900"/>
                <a:ext cx="2406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0" name="墨迹 9"/>
              <p14:cNvContentPartPr/>
              <p14:nvPr/>
            </p14:nvContentPartPr>
            <p14:xfrm>
              <a:off x="6711950" y="3446779"/>
              <a:ext cx="44450" cy="24066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56"/>
            </p:blipFill>
            <p:spPr>
              <a:xfrm>
                <a:off x="6711950" y="3446779"/>
                <a:ext cx="4445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1" name="墨迹 10"/>
              <p14:cNvContentPartPr/>
              <p14:nvPr/>
            </p14:nvContentPartPr>
            <p14:xfrm>
              <a:off x="6747510" y="3455669"/>
              <a:ext cx="62865" cy="187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58"/>
            </p:blipFill>
            <p:spPr>
              <a:xfrm>
                <a:off x="6747510" y="3455669"/>
                <a:ext cx="628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2" name="墨迹 11"/>
              <p14:cNvContentPartPr/>
              <p14:nvPr/>
            </p14:nvContentPartPr>
            <p14:xfrm>
              <a:off x="6837044" y="3491230"/>
              <a:ext cx="26670" cy="1073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60"/>
            </p:blipFill>
            <p:spPr>
              <a:xfrm>
                <a:off x="6837044" y="3491230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" name="墨迹 12"/>
              <p14:cNvContentPartPr/>
              <p14:nvPr/>
            </p14:nvContentPartPr>
            <p14:xfrm>
              <a:off x="6925945" y="3437890"/>
              <a:ext cx="17780" cy="2051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2"/>
            </p:blipFill>
            <p:spPr>
              <a:xfrm>
                <a:off x="6925945" y="3437890"/>
                <a:ext cx="1778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4" name="墨迹 13"/>
              <p14:cNvContentPartPr/>
              <p14:nvPr/>
            </p14:nvContentPartPr>
            <p14:xfrm>
              <a:off x="7006590" y="3473450"/>
              <a:ext cx="125095" cy="22288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4"/>
            </p:blipFill>
            <p:spPr>
              <a:xfrm>
                <a:off x="7006590" y="3473450"/>
                <a:ext cx="12509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5" name="墨迹 14"/>
              <p14:cNvContentPartPr/>
              <p14:nvPr/>
            </p14:nvContentPartPr>
            <p14:xfrm>
              <a:off x="7042150" y="4893310"/>
              <a:ext cx="169545" cy="2139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6"/>
            </p:blipFill>
            <p:spPr>
              <a:xfrm>
                <a:off x="7042150" y="4893310"/>
                <a:ext cx="16954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6" name="墨迹 15"/>
              <p14:cNvContentPartPr/>
              <p14:nvPr/>
            </p14:nvContentPartPr>
            <p14:xfrm>
              <a:off x="7105015" y="4946650"/>
              <a:ext cx="97790" cy="142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8"/>
            </p:blipFill>
            <p:spPr>
              <a:xfrm>
                <a:off x="7105015" y="494665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7" name="墨迹 16"/>
              <p14:cNvContentPartPr/>
              <p14:nvPr/>
            </p14:nvContentPartPr>
            <p14:xfrm>
              <a:off x="7506335" y="4276725"/>
              <a:ext cx="616585" cy="9823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0"/>
            </p:blipFill>
            <p:spPr>
              <a:xfrm>
                <a:off x="7506335" y="4276725"/>
                <a:ext cx="616585" cy="982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8" name="墨迹 17"/>
              <p14:cNvContentPartPr/>
              <p14:nvPr/>
            </p14:nvContentPartPr>
            <p14:xfrm>
              <a:off x="7560310" y="4955540"/>
              <a:ext cx="401955" cy="355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2"/>
            </p:blipFill>
            <p:spPr>
              <a:xfrm>
                <a:off x="7560310" y="4955540"/>
                <a:ext cx="4019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9" name="墨迹 18"/>
              <p14:cNvContentPartPr/>
              <p14:nvPr/>
            </p14:nvContentPartPr>
            <p14:xfrm>
              <a:off x="7712075" y="5009515"/>
              <a:ext cx="8890" cy="19621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4"/>
            </p:blipFill>
            <p:spPr>
              <a:xfrm>
                <a:off x="7712075" y="5009515"/>
                <a:ext cx="889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20" name="墨迹 19"/>
              <p14:cNvContentPartPr/>
              <p14:nvPr/>
            </p14:nvContentPartPr>
            <p14:xfrm>
              <a:off x="7792085" y="5000625"/>
              <a:ext cx="36195" cy="19621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76"/>
            </p:blipFill>
            <p:spPr>
              <a:xfrm>
                <a:off x="7792085" y="5000625"/>
                <a:ext cx="361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21" name="墨迹 20"/>
              <p14:cNvContentPartPr/>
              <p14:nvPr/>
            </p14:nvContentPartPr>
            <p14:xfrm>
              <a:off x="7685404" y="5053965"/>
              <a:ext cx="160655" cy="2667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78"/>
            </p:blipFill>
            <p:spPr>
              <a:xfrm>
                <a:off x="7685404" y="505396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22" name="墨迹 21"/>
              <p14:cNvContentPartPr/>
              <p14:nvPr/>
            </p14:nvContentPartPr>
            <p14:xfrm>
              <a:off x="7685405" y="5089525"/>
              <a:ext cx="169545" cy="539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0"/>
            </p:blipFill>
            <p:spPr>
              <a:xfrm>
                <a:off x="7685405" y="5089525"/>
                <a:ext cx="16954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23" name="墨迹 22"/>
              <p14:cNvContentPartPr/>
              <p14:nvPr/>
            </p14:nvContentPartPr>
            <p14:xfrm>
              <a:off x="7738745" y="4625340"/>
              <a:ext cx="160655" cy="21399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82"/>
            </p:blipFill>
            <p:spPr>
              <a:xfrm>
                <a:off x="7738745" y="4625340"/>
                <a:ext cx="1606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24" name="墨迹 23"/>
              <p14:cNvContentPartPr/>
              <p14:nvPr/>
            </p14:nvContentPartPr>
            <p14:xfrm>
              <a:off x="7765415" y="4643120"/>
              <a:ext cx="133985" cy="355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4"/>
            </p:blipFill>
            <p:spPr>
              <a:xfrm>
                <a:off x="7765415" y="4643120"/>
                <a:ext cx="1339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25" name="墨迹 24"/>
              <p14:cNvContentPartPr/>
              <p14:nvPr/>
            </p14:nvContentPartPr>
            <p14:xfrm>
              <a:off x="7792085" y="4714875"/>
              <a:ext cx="170180" cy="1778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86"/>
            </p:blipFill>
            <p:spPr>
              <a:xfrm>
                <a:off x="7792085" y="471487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26" name="墨迹 25"/>
              <p14:cNvContentPartPr/>
              <p14:nvPr/>
            </p14:nvContentPartPr>
            <p14:xfrm>
              <a:off x="8301355" y="4455794"/>
              <a:ext cx="946785" cy="901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88"/>
            </p:blipFill>
            <p:spPr>
              <a:xfrm>
                <a:off x="8301355" y="4455794"/>
                <a:ext cx="946785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27" name="墨迹 26"/>
              <p14:cNvContentPartPr/>
              <p14:nvPr/>
            </p14:nvContentPartPr>
            <p14:xfrm>
              <a:off x="8382000" y="5045075"/>
              <a:ext cx="589280" cy="355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90"/>
            </p:blipFill>
            <p:spPr>
              <a:xfrm>
                <a:off x="8382000" y="5045075"/>
                <a:ext cx="5892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28" name="墨迹 27"/>
              <p14:cNvContentPartPr/>
              <p14:nvPr/>
            </p14:nvContentPartPr>
            <p14:xfrm>
              <a:off x="8587105" y="5125085"/>
              <a:ext cx="26670" cy="1612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92"/>
            </p:blipFill>
            <p:spPr>
              <a:xfrm>
                <a:off x="8587105" y="5125085"/>
                <a:ext cx="2667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29" name="墨迹 28"/>
              <p14:cNvContentPartPr/>
              <p14:nvPr/>
            </p14:nvContentPartPr>
            <p14:xfrm>
              <a:off x="8703310" y="5125085"/>
              <a:ext cx="35560" cy="17907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94"/>
            </p:blipFill>
            <p:spPr>
              <a:xfrm>
                <a:off x="8703310" y="5125085"/>
                <a:ext cx="3556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30" name="墨迹 29"/>
              <p14:cNvContentPartPr/>
              <p14:nvPr/>
            </p14:nvContentPartPr>
            <p14:xfrm>
              <a:off x="8578215" y="5170170"/>
              <a:ext cx="160655" cy="1778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96"/>
            </p:blipFill>
            <p:spPr>
              <a:xfrm>
                <a:off x="8578215" y="517017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31" name="墨迹 30"/>
              <p14:cNvContentPartPr/>
              <p14:nvPr/>
            </p14:nvContentPartPr>
            <p14:xfrm>
              <a:off x="8569325" y="5161279"/>
              <a:ext cx="169545" cy="7112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98"/>
            </p:blipFill>
            <p:spPr>
              <a:xfrm>
                <a:off x="8569325" y="5161279"/>
                <a:ext cx="16954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32" name="墨迹 31"/>
              <p14:cNvContentPartPr/>
              <p14:nvPr/>
            </p14:nvContentPartPr>
            <p14:xfrm>
              <a:off x="8613775" y="4598669"/>
              <a:ext cx="53975" cy="9779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00"/>
            </p:blipFill>
            <p:spPr>
              <a:xfrm>
                <a:off x="8613775" y="4598669"/>
                <a:ext cx="5397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33" name="墨迹 32"/>
              <p14:cNvContentPartPr/>
              <p14:nvPr/>
            </p14:nvContentPartPr>
            <p14:xfrm>
              <a:off x="8551545" y="4821554"/>
              <a:ext cx="116205" cy="1606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02"/>
            </p:blipFill>
            <p:spPr>
              <a:xfrm>
                <a:off x="8551545" y="4821554"/>
                <a:ext cx="1162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34" name="墨迹 33"/>
              <p14:cNvContentPartPr/>
              <p14:nvPr/>
            </p14:nvContentPartPr>
            <p14:xfrm>
              <a:off x="7301230" y="5491480"/>
              <a:ext cx="366395" cy="7410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04"/>
            </p:blipFill>
            <p:spPr>
              <a:xfrm>
                <a:off x="7301230" y="5491480"/>
                <a:ext cx="366395" cy="741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35" name="墨迹 34"/>
              <p14:cNvContentPartPr/>
              <p14:nvPr/>
            </p14:nvContentPartPr>
            <p14:xfrm>
              <a:off x="9471025" y="5027295"/>
              <a:ext cx="98425" cy="17843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06"/>
            </p:blipFill>
            <p:spPr>
              <a:xfrm>
                <a:off x="9471025" y="5027295"/>
                <a:ext cx="984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36" name="墨迹 35"/>
              <p14:cNvContentPartPr/>
              <p14:nvPr/>
            </p14:nvContentPartPr>
            <p14:xfrm>
              <a:off x="9605010" y="5196840"/>
              <a:ext cx="98425" cy="1606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08"/>
            </p:blipFill>
            <p:spPr>
              <a:xfrm>
                <a:off x="9605010" y="5196840"/>
                <a:ext cx="984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37" name="墨迹 36"/>
              <p14:cNvContentPartPr/>
              <p14:nvPr/>
            </p14:nvContentPartPr>
            <p14:xfrm>
              <a:off x="9596120" y="5232400"/>
              <a:ext cx="178435" cy="17843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310"/>
            </p:blipFill>
            <p:spPr>
              <a:xfrm>
                <a:off x="9596120" y="5232400"/>
                <a:ext cx="1784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38" name="墨迹 37"/>
              <p14:cNvContentPartPr/>
              <p14:nvPr/>
            </p14:nvContentPartPr>
            <p14:xfrm>
              <a:off x="9640570" y="4982210"/>
              <a:ext cx="116205" cy="196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312"/>
            </p:blipFill>
            <p:spPr>
              <a:xfrm>
                <a:off x="9640570" y="4982210"/>
                <a:ext cx="1162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39" name="墨迹 38"/>
              <p14:cNvContentPartPr/>
              <p14:nvPr/>
            </p14:nvContentPartPr>
            <p14:xfrm>
              <a:off x="9712325" y="4928870"/>
              <a:ext cx="98425" cy="44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14"/>
            </p:blipFill>
            <p:spPr>
              <a:xfrm>
                <a:off x="9712325" y="4928870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40" name="墨迹 39"/>
              <p14:cNvContentPartPr/>
              <p14:nvPr/>
            </p14:nvContentPartPr>
            <p14:xfrm>
              <a:off x="9738995" y="5027295"/>
              <a:ext cx="125095" cy="88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16"/>
            </p:blipFill>
            <p:spPr>
              <a:xfrm>
                <a:off x="9738995" y="5027295"/>
                <a:ext cx="12509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41" name="墨迹 40"/>
              <p14:cNvContentPartPr/>
              <p14:nvPr/>
            </p14:nvContentPartPr>
            <p14:xfrm>
              <a:off x="9837419" y="5276850"/>
              <a:ext cx="106680" cy="20574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18"/>
            </p:blipFill>
            <p:spPr>
              <a:xfrm>
                <a:off x="9837419" y="5276850"/>
                <a:ext cx="1066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42" name="墨迹 41"/>
              <p14:cNvContentPartPr/>
              <p14:nvPr/>
            </p14:nvContentPartPr>
            <p14:xfrm>
              <a:off x="7345679" y="5911215"/>
              <a:ext cx="259080" cy="5334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20"/>
            </p:blipFill>
            <p:spPr>
              <a:xfrm>
                <a:off x="7345679" y="5911215"/>
                <a:ext cx="2590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43" name="墨迹 42"/>
              <p14:cNvContentPartPr/>
              <p14:nvPr/>
            </p14:nvContentPartPr>
            <p14:xfrm>
              <a:off x="7417435" y="5991225"/>
              <a:ext cx="116205" cy="16129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22"/>
            </p:blipFill>
            <p:spPr>
              <a:xfrm>
                <a:off x="7417435" y="5991225"/>
                <a:ext cx="11620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44" name="墨迹 43"/>
              <p14:cNvContentPartPr/>
              <p14:nvPr/>
            </p14:nvContentPartPr>
            <p14:xfrm>
              <a:off x="7426325" y="5625465"/>
              <a:ext cx="142875" cy="19621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324"/>
            </p:blipFill>
            <p:spPr>
              <a:xfrm>
                <a:off x="7426325" y="5625465"/>
                <a:ext cx="14287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45" name="墨迹 44"/>
              <p14:cNvContentPartPr/>
              <p14:nvPr/>
            </p14:nvContentPartPr>
            <p14:xfrm>
              <a:off x="7819390" y="5473700"/>
              <a:ext cx="392430" cy="74993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326"/>
            </p:blipFill>
            <p:spPr>
              <a:xfrm>
                <a:off x="7819390" y="5473700"/>
                <a:ext cx="392430" cy="749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46" name="墨迹 45"/>
              <p14:cNvContentPartPr/>
              <p14:nvPr/>
            </p14:nvContentPartPr>
            <p14:xfrm>
              <a:off x="7899400" y="5937885"/>
              <a:ext cx="250190" cy="1778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328"/>
            </p:blipFill>
            <p:spPr>
              <a:xfrm>
                <a:off x="7899400" y="5937885"/>
                <a:ext cx="2501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47" name="墨迹 46"/>
              <p14:cNvContentPartPr/>
              <p14:nvPr/>
            </p14:nvContentPartPr>
            <p14:xfrm>
              <a:off x="7934960" y="5982335"/>
              <a:ext cx="36195" cy="196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330"/>
            </p:blipFill>
            <p:spPr>
              <a:xfrm>
                <a:off x="7934960" y="5982335"/>
                <a:ext cx="361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48" name="墨迹 47"/>
              <p14:cNvContentPartPr/>
              <p14:nvPr/>
            </p14:nvContentPartPr>
            <p14:xfrm>
              <a:off x="8015604" y="5964555"/>
              <a:ext cx="62230" cy="1879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332"/>
            </p:blipFill>
            <p:spPr>
              <a:xfrm>
                <a:off x="8015604" y="5964555"/>
                <a:ext cx="6223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49" name="墨迹 48"/>
              <p14:cNvContentPartPr/>
              <p14:nvPr/>
            </p14:nvContentPartPr>
            <p14:xfrm>
              <a:off x="7926070" y="6009640"/>
              <a:ext cx="160655" cy="1778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334"/>
            </p:blipFill>
            <p:spPr>
              <a:xfrm>
                <a:off x="7926070" y="600964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50" name="墨迹 49"/>
              <p14:cNvContentPartPr/>
              <p14:nvPr/>
            </p14:nvContentPartPr>
            <p14:xfrm>
              <a:off x="7917180" y="6009640"/>
              <a:ext cx="169545" cy="6223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336"/>
            </p:blipFill>
            <p:spPr>
              <a:xfrm>
                <a:off x="7917180" y="6009640"/>
                <a:ext cx="16954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51" name="墨迹 50"/>
              <p14:cNvContentPartPr/>
              <p14:nvPr/>
            </p14:nvContentPartPr>
            <p14:xfrm>
              <a:off x="7962265" y="5625465"/>
              <a:ext cx="151765" cy="2413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338"/>
            </p:blipFill>
            <p:spPr>
              <a:xfrm>
                <a:off x="7962265" y="5625465"/>
                <a:ext cx="1517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52" name="墨迹 51"/>
              <p14:cNvContentPartPr/>
              <p14:nvPr/>
            </p14:nvContentPartPr>
            <p14:xfrm>
              <a:off x="7988935" y="5669915"/>
              <a:ext cx="133985" cy="1778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340"/>
            </p:blipFill>
            <p:spPr>
              <a:xfrm>
                <a:off x="7988935" y="566991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53" name="墨迹 52"/>
              <p14:cNvContentPartPr/>
              <p14:nvPr/>
            </p14:nvContentPartPr>
            <p14:xfrm>
              <a:off x="8015604" y="5768340"/>
              <a:ext cx="160655" cy="889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42"/>
            </p:blipFill>
            <p:spPr>
              <a:xfrm>
                <a:off x="8015604" y="576834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55" name="墨迹 54"/>
              <p14:cNvContentPartPr/>
              <p14:nvPr/>
            </p14:nvContentPartPr>
            <p14:xfrm>
              <a:off x="8363585" y="5553710"/>
              <a:ext cx="634365" cy="65214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44"/>
            </p:blipFill>
            <p:spPr>
              <a:xfrm>
                <a:off x="8363585" y="5553710"/>
                <a:ext cx="634365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56" name="墨迹 55"/>
              <p14:cNvContentPartPr/>
              <p14:nvPr/>
            </p14:nvContentPartPr>
            <p14:xfrm>
              <a:off x="8649335" y="5625465"/>
              <a:ext cx="53975" cy="984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46"/>
            </p:blipFill>
            <p:spPr>
              <a:xfrm>
                <a:off x="8649335" y="5625465"/>
                <a:ext cx="539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57" name="墨迹 56"/>
              <p14:cNvContentPartPr/>
              <p14:nvPr/>
            </p14:nvContentPartPr>
            <p14:xfrm>
              <a:off x="8640445" y="5812790"/>
              <a:ext cx="98425" cy="12509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348"/>
            </p:blipFill>
            <p:spPr>
              <a:xfrm>
                <a:off x="8640445" y="5812790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58" name="墨迹 57"/>
              <p14:cNvContentPartPr/>
              <p14:nvPr/>
            </p14:nvContentPartPr>
            <p14:xfrm>
              <a:off x="8408670" y="5955665"/>
              <a:ext cx="446405" cy="355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50"/>
            </p:blipFill>
            <p:spPr>
              <a:xfrm>
                <a:off x="8408670" y="5955665"/>
                <a:ext cx="4464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59" name="墨迹 58"/>
              <p14:cNvContentPartPr/>
              <p14:nvPr/>
            </p14:nvContentPartPr>
            <p14:xfrm>
              <a:off x="8604885" y="6009640"/>
              <a:ext cx="8890" cy="1606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52"/>
            </p:blipFill>
            <p:spPr>
              <a:xfrm>
                <a:off x="8604885" y="6009640"/>
                <a:ext cx="88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60" name="墨迹 59"/>
              <p14:cNvContentPartPr/>
              <p14:nvPr/>
            </p14:nvContentPartPr>
            <p14:xfrm>
              <a:off x="8667750" y="5991225"/>
              <a:ext cx="53340" cy="1879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54"/>
            </p:blipFill>
            <p:spPr>
              <a:xfrm>
                <a:off x="8667750" y="5991225"/>
                <a:ext cx="5334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61" name="墨迹 60"/>
              <p14:cNvContentPartPr/>
              <p14:nvPr/>
            </p14:nvContentPartPr>
            <p14:xfrm>
              <a:off x="8560435" y="6036310"/>
              <a:ext cx="151765" cy="889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356"/>
            </p:blipFill>
            <p:spPr>
              <a:xfrm>
                <a:off x="8560435" y="603631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62" name="墨迹 61"/>
              <p14:cNvContentPartPr/>
              <p14:nvPr/>
            </p14:nvContentPartPr>
            <p14:xfrm>
              <a:off x="8578215" y="6071869"/>
              <a:ext cx="213995" cy="2667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358"/>
            </p:blipFill>
            <p:spPr>
              <a:xfrm>
                <a:off x="8578215" y="6071869"/>
                <a:ext cx="213995" cy="26670"/>
              </a:xfrm>
              <a:prstGeom prst="rect"/>
            </p:spPr>
          </p:pic>
        </mc:Fallback>
      </mc:AlternateContent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3" name="页脚占位符 6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4" name="文本占位符 18435"/>
          <p:cNvSpPr>
            <a:spLocks noGrp="1"/>
          </p:cNvSpPr>
          <p:nvPr/>
        </p:nvSpPr>
        <p:spPr>
          <a:xfrm>
            <a:off x="6616700" y="323850"/>
            <a:ext cx="4887595" cy="1464945"/>
          </a:xfrm>
          <a:prstGeom prst="rect">
            <a:avLst/>
          </a:prstGeom>
          <a:noFill/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 ,b #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=&gt; E , b # =&gt; E , E #L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=&gt; E , L # =&gt; L #</a:t>
            </a:r>
            <a:endParaRPr kumimoji="0" lang="en-US" altLang="zh-CN" sz="24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5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charRg st="18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5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60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59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1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096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40963" name="标题 19457"/>
          <p:cNvSpPr>
            <a:spLocks noGrp="1"/>
          </p:cNvSpPr>
          <p:nvPr>
            <p:ph type="title"/>
          </p:nvPr>
        </p:nvSpPr>
        <p:spPr>
          <a:xfrm>
            <a:off x="2640330" y="260350"/>
            <a:ext cx="8575675" cy="576580"/>
          </a:xfrm>
        </p:spPr>
        <p:txBody>
          <a:bodyPr lIns="92075" tIns="46037" rIns="92075" bIns="46037" anchor="ctr" anchorCtr="0"/>
          <a:p>
            <a:r>
              <a:rPr lang="zh-CN" altLang="en-US" sz="3200" dirty="0"/>
              <a:t>分析表的合并</a:t>
            </a:r>
            <a:r>
              <a:rPr lang="en-US" altLang="zh-CN" sz="3200" dirty="0">
                <a:sym typeface="+mn-ea"/>
              </a:rPr>
              <a:t>/ Combine into one table</a:t>
            </a:r>
            <a:br>
              <a:rPr lang="en-US" altLang="zh-CN" sz="3200" dirty="0"/>
            </a:br>
            <a:endParaRPr lang="en-US" altLang="zh-CN" sz="3200" dirty="0"/>
          </a:p>
        </p:txBody>
      </p:sp>
      <p:grpSp>
        <p:nvGrpSpPr>
          <p:cNvPr id="19460" name="组合 19459"/>
          <p:cNvGrpSpPr/>
          <p:nvPr/>
        </p:nvGrpSpPr>
        <p:grpSpPr>
          <a:xfrm>
            <a:off x="1992313" y="1125538"/>
            <a:ext cx="5411787" cy="4895850"/>
            <a:chOff x="-3" y="-3"/>
            <a:chExt cx="2739" cy="3462"/>
          </a:xfrm>
        </p:grpSpPr>
        <p:grpSp>
          <p:nvGrpSpPr>
            <p:cNvPr id="40965" name="组合 19460"/>
            <p:cNvGrpSpPr/>
            <p:nvPr/>
          </p:nvGrpSpPr>
          <p:grpSpPr>
            <a:xfrm>
              <a:off x="0" y="0"/>
              <a:ext cx="2733" cy="3456"/>
              <a:chOff x="0" y="0"/>
              <a:chExt cx="2733" cy="3456"/>
            </a:xfrm>
          </p:grpSpPr>
          <p:grpSp>
            <p:nvGrpSpPr>
              <p:cNvPr id="40966" name="组合 19461"/>
              <p:cNvGrpSpPr/>
              <p:nvPr/>
            </p:nvGrpSpPr>
            <p:grpSpPr>
              <a:xfrm>
                <a:off x="0" y="0"/>
                <a:ext cx="489" cy="768"/>
                <a:chOff x="0" y="0"/>
                <a:chExt cx="489" cy="768"/>
              </a:xfrm>
            </p:grpSpPr>
            <p:sp>
              <p:nvSpPr>
                <p:cNvPr id="40967" name="矩形 19462"/>
                <p:cNvSpPr/>
                <p:nvPr/>
              </p:nvSpPr>
              <p:spPr>
                <a:xfrm>
                  <a:off x="43" y="0"/>
                  <a:ext cx="403" cy="7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状态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68" name="矩形 19463"/>
                <p:cNvSpPr/>
                <p:nvPr/>
              </p:nvSpPr>
              <p:spPr>
                <a:xfrm>
                  <a:off x="0" y="0"/>
                  <a:ext cx="489" cy="76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69" name="组合 19464"/>
              <p:cNvGrpSpPr/>
              <p:nvPr/>
            </p:nvGrpSpPr>
            <p:grpSpPr>
              <a:xfrm>
                <a:off x="489" y="0"/>
                <a:ext cx="1496" cy="384"/>
                <a:chOff x="489" y="0"/>
                <a:chExt cx="1496" cy="384"/>
              </a:xfrm>
            </p:grpSpPr>
            <p:sp>
              <p:nvSpPr>
                <p:cNvPr id="40970" name="矩形 19465"/>
                <p:cNvSpPr/>
                <p:nvPr/>
              </p:nvSpPr>
              <p:spPr>
                <a:xfrm>
                  <a:off x="532" y="0"/>
                  <a:ext cx="1410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ACTION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71" name="矩形 19466"/>
                <p:cNvSpPr/>
                <p:nvPr/>
              </p:nvSpPr>
              <p:spPr>
                <a:xfrm>
                  <a:off x="489" y="0"/>
                  <a:ext cx="1496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72" name="组合 19467"/>
              <p:cNvGrpSpPr/>
              <p:nvPr/>
            </p:nvGrpSpPr>
            <p:grpSpPr>
              <a:xfrm>
                <a:off x="1985" y="0"/>
                <a:ext cx="748" cy="384"/>
                <a:chOff x="1985" y="0"/>
                <a:chExt cx="748" cy="384"/>
              </a:xfrm>
            </p:grpSpPr>
            <p:sp>
              <p:nvSpPr>
                <p:cNvPr id="40973" name="矩形 19468"/>
                <p:cNvSpPr/>
                <p:nvPr/>
              </p:nvSpPr>
              <p:spPr>
                <a:xfrm>
                  <a:off x="2028" y="0"/>
                  <a:ext cx="66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GOTO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74" name="矩形 19469"/>
                <p:cNvSpPr/>
                <p:nvPr/>
              </p:nvSpPr>
              <p:spPr>
                <a:xfrm>
                  <a:off x="1985" y="0"/>
                  <a:ext cx="74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75" name="组合 19470"/>
              <p:cNvGrpSpPr/>
              <p:nvPr/>
            </p:nvGrpSpPr>
            <p:grpSpPr>
              <a:xfrm>
                <a:off x="489" y="384"/>
                <a:ext cx="374" cy="384"/>
                <a:chOff x="489" y="384"/>
                <a:chExt cx="374" cy="384"/>
              </a:xfrm>
            </p:grpSpPr>
            <p:sp>
              <p:nvSpPr>
                <p:cNvPr id="40976" name="矩形 19471"/>
                <p:cNvSpPr/>
                <p:nvPr/>
              </p:nvSpPr>
              <p:spPr>
                <a:xfrm>
                  <a:off x="53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77" name="矩形 19472"/>
                <p:cNvSpPr/>
                <p:nvPr/>
              </p:nvSpPr>
              <p:spPr>
                <a:xfrm>
                  <a:off x="48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78" name="组合 19473"/>
              <p:cNvGrpSpPr/>
              <p:nvPr/>
            </p:nvGrpSpPr>
            <p:grpSpPr>
              <a:xfrm>
                <a:off x="863" y="384"/>
                <a:ext cx="374" cy="384"/>
                <a:chOff x="863" y="384"/>
                <a:chExt cx="374" cy="384"/>
              </a:xfrm>
            </p:grpSpPr>
            <p:sp>
              <p:nvSpPr>
                <p:cNvPr id="40979" name="矩形 19474"/>
                <p:cNvSpPr/>
                <p:nvPr/>
              </p:nvSpPr>
              <p:spPr>
                <a:xfrm>
                  <a:off x="906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b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80" name="矩形 19475"/>
                <p:cNvSpPr/>
                <p:nvPr/>
              </p:nvSpPr>
              <p:spPr>
                <a:xfrm>
                  <a:off x="863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81" name="组合 19476"/>
              <p:cNvGrpSpPr/>
              <p:nvPr/>
            </p:nvGrpSpPr>
            <p:grpSpPr>
              <a:xfrm>
                <a:off x="1237" y="384"/>
                <a:ext cx="374" cy="384"/>
                <a:chOff x="1237" y="384"/>
                <a:chExt cx="374" cy="384"/>
              </a:xfrm>
            </p:grpSpPr>
            <p:sp>
              <p:nvSpPr>
                <p:cNvPr id="40982" name="矩形 19477"/>
                <p:cNvSpPr/>
                <p:nvPr/>
              </p:nvSpPr>
              <p:spPr>
                <a:xfrm>
                  <a:off x="1280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b="1" dirty="0">
                      <a:latin typeface="Times New Roman" panose="02020603050405020304" pitchFamily="18" charset="0"/>
                    </a:rPr>
                    <a:t>，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83" name="矩形 19478"/>
                <p:cNvSpPr/>
                <p:nvPr/>
              </p:nvSpPr>
              <p:spPr>
                <a:xfrm>
                  <a:off x="1237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84" name="组合 19479"/>
              <p:cNvGrpSpPr/>
              <p:nvPr/>
            </p:nvGrpSpPr>
            <p:grpSpPr>
              <a:xfrm>
                <a:off x="1611" y="384"/>
                <a:ext cx="374" cy="384"/>
                <a:chOff x="1611" y="384"/>
                <a:chExt cx="374" cy="384"/>
              </a:xfrm>
            </p:grpSpPr>
            <p:sp>
              <p:nvSpPr>
                <p:cNvPr id="40985" name="矩形 19480"/>
                <p:cNvSpPr/>
                <p:nvPr/>
              </p:nvSpPr>
              <p:spPr>
                <a:xfrm>
                  <a:off x="1654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#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86" name="矩形 19481"/>
                <p:cNvSpPr/>
                <p:nvPr/>
              </p:nvSpPr>
              <p:spPr>
                <a:xfrm>
                  <a:off x="1611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87" name="组合 19482"/>
              <p:cNvGrpSpPr/>
              <p:nvPr/>
            </p:nvGrpSpPr>
            <p:grpSpPr>
              <a:xfrm>
                <a:off x="1985" y="384"/>
                <a:ext cx="374" cy="384"/>
                <a:chOff x="1985" y="384"/>
                <a:chExt cx="374" cy="384"/>
              </a:xfrm>
            </p:grpSpPr>
            <p:sp>
              <p:nvSpPr>
                <p:cNvPr id="40988" name="矩形 19483"/>
                <p:cNvSpPr/>
                <p:nvPr/>
              </p:nvSpPr>
              <p:spPr>
                <a:xfrm>
                  <a:off x="2028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L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89" name="矩形 19484"/>
                <p:cNvSpPr/>
                <p:nvPr/>
              </p:nvSpPr>
              <p:spPr>
                <a:xfrm>
                  <a:off x="1985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90" name="组合 19485"/>
              <p:cNvGrpSpPr/>
              <p:nvPr/>
            </p:nvGrpSpPr>
            <p:grpSpPr>
              <a:xfrm>
                <a:off x="2359" y="384"/>
                <a:ext cx="374" cy="384"/>
                <a:chOff x="2359" y="384"/>
                <a:chExt cx="374" cy="384"/>
              </a:xfrm>
            </p:grpSpPr>
            <p:sp>
              <p:nvSpPr>
                <p:cNvPr id="40991" name="矩形 19486"/>
                <p:cNvSpPr/>
                <p:nvPr/>
              </p:nvSpPr>
              <p:spPr>
                <a:xfrm>
                  <a:off x="2402" y="38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E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92" name="矩形 19487"/>
                <p:cNvSpPr/>
                <p:nvPr/>
              </p:nvSpPr>
              <p:spPr>
                <a:xfrm>
                  <a:off x="2359" y="38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93" name="组合 19488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40994" name="矩形 19489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0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95" name="矩形 19490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96" name="组合 19491"/>
              <p:cNvGrpSpPr/>
              <p:nvPr/>
            </p:nvGrpSpPr>
            <p:grpSpPr>
              <a:xfrm>
                <a:off x="489" y="768"/>
                <a:ext cx="374" cy="384"/>
                <a:chOff x="489" y="768"/>
                <a:chExt cx="374" cy="384"/>
              </a:xfrm>
            </p:grpSpPr>
            <p:sp>
              <p:nvSpPr>
                <p:cNvPr id="40997" name="矩形 19492"/>
                <p:cNvSpPr/>
                <p:nvPr/>
              </p:nvSpPr>
              <p:spPr>
                <a:xfrm>
                  <a:off x="53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98" name="矩形 19493"/>
                <p:cNvSpPr/>
                <p:nvPr/>
              </p:nvSpPr>
              <p:spPr>
                <a:xfrm>
                  <a:off x="48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999" name="组合 19494"/>
              <p:cNvGrpSpPr/>
              <p:nvPr/>
            </p:nvGrpSpPr>
            <p:grpSpPr>
              <a:xfrm>
                <a:off x="863" y="768"/>
                <a:ext cx="374" cy="384"/>
                <a:chOff x="863" y="768"/>
                <a:chExt cx="374" cy="384"/>
              </a:xfrm>
            </p:grpSpPr>
            <p:sp>
              <p:nvSpPr>
                <p:cNvPr id="41000" name="矩形 19495"/>
                <p:cNvSpPr/>
                <p:nvPr/>
              </p:nvSpPr>
              <p:spPr>
                <a:xfrm>
                  <a:off x="906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01" name="矩形 19496"/>
                <p:cNvSpPr/>
                <p:nvPr/>
              </p:nvSpPr>
              <p:spPr>
                <a:xfrm>
                  <a:off x="863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02" name="组合 19497"/>
              <p:cNvGrpSpPr/>
              <p:nvPr/>
            </p:nvGrpSpPr>
            <p:grpSpPr>
              <a:xfrm>
                <a:off x="1237" y="768"/>
                <a:ext cx="374" cy="384"/>
                <a:chOff x="1237" y="768"/>
                <a:chExt cx="374" cy="384"/>
              </a:xfrm>
            </p:grpSpPr>
            <p:sp>
              <p:nvSpPr>
                <p:cNvPr id="41003" name="矩形 19498"/>
                <p:cNvSpPr/>
                <p:nvPr/>
              </p:nvSpPr>
              <p:spPr>
                <a:xfrm>
                  <a:off x="1280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04" name="矩形 19499"/>
                <p:cNvSpPr/>
                <p:nvPr/>
              </p:nvSpPr>
              <p:spPr>
                <a:xfrm>
                  <a:off x="1237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05" name="组合 19500"/>
              <p:cNvGrpSpPr/>
              <p:nvPr/>
            </p:nvGrpSpPr>
            <p:grpSpPr>
              <a:xfrm>
                <a:off x="1611" y="768"/>
                <a:ext cx="374" cy="384"/>
                <a:chOff x="1611" y="768"/>
                <a:chExt cx="374" cy="384"/>
              </a:xfrm>
            </p:grpSpPr>
            <p:sp>
              <p:nvSpPr>
                <p:cNvPr id="41006" name="矩形 19501"/>
                <p:cNvSpPr/>
                <p:nvPr/>
              </p:nvSpPr>
              <p:spPr>
                <a:xfrm>
                  <a:off x="1654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07" name="矩形 19502"/>
                <p:cNvSpPr/>
                <p:nvPr/>
              </p:nvSpPr>
              <p:spPr>
                <a:xfrm>
                  <a:off x="1611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08" name="组合 19503"/>
              <p:cNvGrpSpPr/>
              <p:nvPr/>
            </p:nvGrpSpPr>
            <p:grpSpPr>
              <a:xfrm>
                <a:off x="1985" y="768"/>
                <a:ext cx="374" cy="384"/>
                <a:chOff x="1985" y="768"/>
                <a:chExt cx="374" cy="384"/>
              </a:xfrm>
            </p:grpSpPr>
            <p:sp>
              <p:nvSpPr>
                <p:cNvPr id="41009" name="矩形 19504"/>
                <p:cNvSpPr/>
                <p:nvPr/>
              </p:nvSpPr>
              <p:spPr>
                <a:xfrm>
                  <a:off x="2028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10" name="矩形 19505"/>
                <p:cNvSpPr/>
                <p:nvPr/>
              </p:nvSpPr>
              <p:spPr>
                <a:xfrm>
                  <a:off x="1985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11" name="组合 19506"/>
              <p:cNvGrpSpPr/>
              <p:nvPr/>
            </p:nvGrpSpPr>
            <p:grpSpPr>
              <a:xfrm>
                <a:off x="2359" y="768"/>
                <a:ext cx="374" cy="384"/>
                <a:chOff x="2359" y="768"/>
                <a:chExt cx="374" cy="384"/>
              </a:xfrm>
            </p:grpSpPr>
            <p:sp>
              <p:nvSpPr>
                <p:cNvPr id="41012" name="矩形 19507"/>
                <p:cNvSpPr/>
                <p:nvPr/>
              </p:nvSpPr>
              <p:spPr>
                <a:xfrm>
                  <a:off x="2402" y="76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13" name="矩形 19508"/>
                <p:cNvSpPr/>
                <p:nvPr/>
              </p:nvSpPr>
              <p:spPr>
                <a:xfrm>
                  <a:off x="2359" y="76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14" name="组合 19509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41015" name="矩形 19510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16" name="矩形 19511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17" name="组合 19512"/>
              <p:cNvGrpSpPr/>
              <p:nvPr/>
            </p:nvGrpSpPr>
            <p:grpSpPr>
              <a:xfrm>
                <a:off x="489" y="1152"/>
                <a:ext cx="374" cy="384"/>
                <a:chOff x="489" y="1152"/>
                <a:chExt cx="374" cy="384"/>
              </a:xfrm>
            </p:grpSpPr>
            <p:sp>
              <p:nvSpPr>
                <p:cNvPr id="41018" name="矩形 19513"/>
                <p:cNvSpPr/>
                <p:nvPr/>
              </p:nvSpPr>
              <p:spPr>
                <a:xfrm>
                  <a:off x="53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19" name="矩形 19514"/>
                <p:cNvSpPr/>
                <p:nvPr/>
              </p:nvSpPr>
              <p:spPr>
                <a:xfrm>
                  <a:off x="48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20" name="组合 19515"/>
              <p:cNvGrpSpPr/>
              <p:nvPr/>
            </p:nvGrpSpPr>
            <p:grpSpPr>
              <a:xfrm>
                <a:off x="863" y="1152"/>
                <a:ext cx="374" cy="384"/>
                <a:chOff x="863" y="1152"/>
                <a:chExt cx="374" cy="384"/>
              </a:xfrm>
            </p:grpSpPr>
            <p:sp>
              <p:nvSpPr>
                <p:cNvPr id="41021" name="矩形 19516"/>
                <p:cNvSpPr/>
                <p:nvPr/>
              </p:nvSpPr>
              <p:spPr>
                <a:xfrm>
                  <a:off x="906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22" name="矩形 19517"/>
                <p:cNvSpPr/>
                <p:nvPr/>
              </p:nvSpPr>
              <p:spPr>
                <a:xfrm>
                  <a:off x="863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23" name="组合 19518"/>
              <p:cNvGrpSpPr/>
              <p:nvPr/>
            </p:nvGrpSpPr>
            <p:grpSpPr>
              <a:xfrm>
                <a:off x="1237" y="1152"/>
                <a:ext cx="374" cy="384"/>
                <a:chOff x="1237" y="1152"/>
                <a:chExt cx="374" cy="384"/>
              </a:xfrm>
            </p:grpSpPr>
            <p:sp>
              <p:nvSpPr>
                <p:cNvPr id="41024" name="矩形 19519"/>
                <p:cNvSpPr/>
                <p:nvPr/>
              </p:nvSpPr>
              <p:spPr>
                <a:xfrm>
                  <a:off x="1280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25" name="矩形 19520"/>
                <p:cNvSpPr/>
                <p:nvPr/>
              </p:nvSpPr>
              <p:spPr>
                <a:xfrm>
                  <a:off x="1237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26" name="组合 19521"/>
              <p:cNvGrpSpPr/>
              <p:nvPr/>
            </p:nvGrpSpPr>
            <p:grpSpPr>
              <a:xfrm>
                <a:off x="1611" y="1152"/>
                <a:ext cx="374" cy="384"/>
                <a:chOff x="1611" y="1152"/>
                <a:chExt cx="374" cy="384"/>
              </a:xfrm>
            </p:grpSpPr>
            <p:sp>
              <p:nvSpPr>
                <p:cNvPr id="41027" name="矩形 19522"/>
                <p:cNvSpPr/>
                <p:nvPr/>
              </p:nvSpPr>
              <p:spPr>
                <a:xfrm>
                  <a:off x="1654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ac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28" name="矩形 19523"/>
                <p:cNvSpPr/>
                <p:nvPr/>
              </p:nvSpPr>
              <p:spPr>
                <a:xfrm>
                  <a:off x="1611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36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29" name="组合 19524"/>
              <p:cNvGrpSpPr/>
              <p:nvPr/>
            </p:nvGrpSpPr>
            <p:grpSpPr>
              <a:xfrm>
                <a:off x="1985" y="1152"/>
                <a:ext cx="374" cy="384"/>
                <a:chOff x="1985" y="1152"/>
                <a:chExt cx="374" cy="384"/>
              </a:xfrm>
            </p:grpSpPr>
            <p:sp>
              <p:nvSpPr>
                <p:cNvPr id="41030" name="矩形 19525"/>
                <p:cNvSpPr/>
                <p:nvPr/>
              </p:nvSpPr>
              <p:spPr>
                <a:xfrm>
                  <a:off x="2028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31" name="矩形 19526"/>
                <p:cNvSpPr/>
                <p:nvPr/>
              </p:nvSpPr>
              <p:spPr>
                <a:xfrm>
                  <a:off x="1985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32" name="组合 19527"/>
              <p:cNvGrpSpPr/>
              <p:nvPr/>
            </p:nvGrpSpPr>
            <p:grpSpPr>
              <a:xfrm>
                <a:off x="2359" y="1152"/>
                <a:ext cx="374" cy="384"/>
                <a:chOff x="2359" y="1152"/>
                <a:chExt cx="374" cy="384"/>
              </a:xfrm>
            </p:grpSpPr>
            <p:sp>
              <p:nvSpPr>
                <p:cNvPr id="41033" name="矩形 19528"/>
                <p:cNvSpPr/>
                <p:nvPr/>
              </p:nvSpPr>
              <p:spPr>
                <a:xfrm>
                  <a:off x="2402" y="115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34" name="矩形 19529"/>
                <p:cNvSpPr/>
                <p:nvPr/>
              </p:nvSpPr>
              <p:spPr>
                <a:xfrm>
                  <a:off x="2359" y="115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35" name="组合 19530"/>
              <p:cNvGrpSpPr/>
              <p:nvPr/>
            </p:nvGrpSpPr>
            <p:grpSpPr>
              <a:xfrm>
                <a:off x="0" y="1536"/>
                <a:ext cx="489" cy="384"/>
                <a:chOff x="0" y="1536"/>
                <a:chExt cx="489" cy="384"/>
              </a:xfrm>
            </p:grpSpPr>
            <p:sp>
              <p:nvSpPr>
                <p:cNvPr id="41036" name="矩形 19531"/>
                <p:cNvSpPr/>
                <p:nvPr/>
              </p:nvSpPr>
              <p:spPr>
                <a:xfrm>
                  <a:off x="43" y="1536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37" name="矩形 19532"/>
                <p:cNvSpPr/>
                <p:nvPr/>
              </p:nvSpPr>
              <p:spPr>
                <a:xfrm>
                  <a:off x="0" y="1536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38" name="组合 19533"/>
              <p:cNvGrpSpPr/>
              <p:nvPr/>
            </p:nvGrpSpPr>
            <p:grpSpPr>
              <a:xfrm>
                <a:off x="489" y="1536"/>
                <a:ext cx="374" cy="384"/>
                <a:chOff x="489" y="1536"/>
                <a:chExt cx="374" cy="384"/>
              </a:xfrm>
            </p:grpSpPr>
            <p:sp>
              <p:nvSpPr>
                <p:cNvPr id="41039" name="矩形 19534"/>
                <p:cNvSpPr/>
                <p:nvPr/>
              </p:nvSpPr>
              <p:spPr>
                <a:xfrm>
                  <a:off x="53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40" name="矩形 19535"/>
                <p:cNvSpPr/>
                <p:nvPr/>
              </p:nvSpPr>
              <p:spPr>
                <a:xfrm>
                  <a:off x="48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41" name="组合 19536"/>
              <p:cNvGrpSpPr/>
              <p:nvPr/>
            </p:nvGrpSpPr>
            <p:grpSpPr>
              <a:xfrm>
                <a:off x="863" y="1536"/>
                <a:ext cx="374" cy="384"/>
                <a:chOff x="863" y="1536"/>
                <a:chExt cx="374" cy="384"/>
              </a:xfrm>
            </p:grpSpPr>
            <p:sp>
              <p:nvSpPr>
                <p:cNvPr id="41042" name="矩形 19537"/>
                <p:cNvSpPr/>
                <p:nvPr/>
              </p:nvSpPr>
              <p:spPr>
                <a:xfrm>
                  <a:off x="906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43" name="矩形 19538"/>
                <p:cNvSpPr/>
                <p:nvPr/>
              </p:nvSpPr>
              <p:spPr>
                <a:xfrm>
                  <a:off x="863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44" name="组合 19539"/>
              <p:cNvGrpSpPr/>
              <p:nvPr/>
            </p:nvGrpSpPr>
            <p:grpSpPr>
              <a:xfrm>
                <a:off x="1237" y="1536"/>
                <a:ext cx="374" cy="384"/>
                <a:chOff x="1237" y="1536"/>
                <a:chExt cx="374" cy="384"/>
              </a:xfrm>
            </p:grpSpPr>
            <p:sp>
              <p:nvSpPr>
                <p:cNvPr id="41045" name="矩形 19540"/>
                <p:cNvSpPr/>
                <p:nvPr/>
              </p:nvSpPr>
              <p:spPr>
                <a:xfrm>
                  <a:off x="1280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5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46" name="矩形 19541"/>
                <p:cNvSpPr/>
                <p:nvPr/>
              </p:nvSpPr>
              <p:spPr>
                <a:xfrm>
                  <a:off x="1237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47" name="组合 19542"/>
              <p:cNvGrpSpPr/>
              <p:nvPr/>
            </p:nvGrpSpPr>
            <p:grpSpPr>
              <a:xfrm>
                <a:off x="1611" y="1536"/>
                <a:ext cx="374" cy="384"/>
                <a:chOff x="1611" y="1536"/>
                <a:chExt cx="374" cy="384"/>
              </a:xfrm>
            </p:grpSpPr>
            <p:sp>
              <p:nvSpPr>
                <p:cNvPr id="41048" name="矩形 19543"/>
                <p:cNvSpPr/>
                <p:nvPr/>
              </p:nvSpPr>
              <p:spPr>
                <a:xfrm>
                  <a:off x="1654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49" name="矩形 19544"/>
                <p:cNvSpPr/>
                <p:nvPr/>
              </p:nvSpPr>
              <p:spPr>
                <a:xfrm>
                  <a:off x="1611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50" name="组合 19545"/>
              <p:cNvGrpSpPr/>
              <p:nvPr/>
            </p:nvGrpSpPr>
            <p:grpSpPr>
              <a:xfrm>
                <a:off x="1985" y="1536"/>
                <a:ext cx="374" cy="384"/>
                <a:chOff x="1985" y="1536"/>
                <a:chExt cx="374" cy="384"/>
              </a:xfrm>
            </p:grpSpPr>
            <p:sp>
              <p:nvSpPr>
                <p:cNvPr id="41051" name="矩形 19546"/>
                <p:cNvSpPr/>
                <p:nvPr/>
              </p:nvSpPr>
              <p:spPr>
                <a:xfrm>
                  <a:off x="2028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52" name="矩形 19547"/>
                <p:cNvSpPr/>
                <p:nvPr/>
              </p:nvSpPr>
              <p:spPr>
                <a:xfrm>
                  <a:off x="1985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53" name="组合 19548"/>
              <p:cNvGrpSpPr/>
              <p:nvPr/>
            </p:nvGrpSpPr>
            <p:grpSpPr>
              <a:xfrm>
                <a:off x="2359" y="1536"/>
                <a:ext cx="374" cy="384"/>
                <a:chOff x="2359" y="1536"/>
                <a:chExt cx="374" cy="384"/>
              </a:xfrm>
            </p:grpSpPr>
            <p:sp>
              <p:nvSpPr>
                <p:cNvPr id="41054" name="矩形 19549"/>
                <p:cNvSpPr/>
                <p:nvPr/>
              </p:nvSpPr>
              <p:spPr>
                <a:xfrm>
                  <a:off x="2402" y="1536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55" name="矩形 19550"/>
                <p:cNvSpPr/>
                <p:nvPr/>
              </p:nvSpPr>
              <p:spPr>
                <a:xfrm>
                  <a:off x="2359" y="1536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56" name="组合 19551"/>
              <p:cNvGrpSpPr/>
              <p:nvPr/>
            </p:nvGrpSpPr>
            <p:grpSpPr>
              <a:xfrm>
                <a:off x="0" y="1920"/>
                <a:ext cx="489" cy="384"/>
                <a:chOff x="0" y="1920"/>
                <a:chExt cx="489" cy="384"/>
              </a:xfrm>
            </p:grpSpPr>
            <p:sp>
              <p:nvSpPr>
                <p:cNvPr id="41057" name="矩形 19552"/>
                <p:cNvSpPr/>
                <p:nvPr/>
              </p:nvSpPr>
              <p:spPr>
                <a:xfrm>
                  <a:off x="43" y="1920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58" name="矩形 19553"/>
                <p:cNvSpPr/>
                <p:nvPr/>
              </p:nvSpPr>
              <p:spPr>
                <a:xfrm>
                  <a:off x="0" y="192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59" name="组合 19554"/>
              <p:cNvGrpSpPr/>
              <p:nvPr/>
            </p:nvGrpSpPr>
            <p:grpSpPr>
              <a:xfrm>
                <a:off x="489" y="1920"/>
                <a:ext cx="374" cy="384"/>
                <a:chOff x="489" y="1920"/>
                <a:chExt cx="374" cy="384"/>
              </a:xfrm>
            </p:grpSpPr>
            <p:sp>
              <p:nvSpPr>
                <p:cNvPr id="41060" name="矩形 19555"/>
                <p:cNvSpPr/>
                <p:nvPr/>
              </p:nvSpPr>
              <p:spPr>
                <a:xfrm>
                  <a:off x="53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61" name="矩形 19556"/>
                <p:cNvSpPr/>
                <p:nvPr/>
              </p:nvSpPr>
              <p:spPr>
                <a:xfrm>
                  <a:off x="48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62" name="组合 19557"/>
              <p:cNvGrpSpPr/>
              <p:nvPr/>
            </p:nvGrpSpPr>
            <p:grpSpPr>
              <a:xfrm>
                <a:off x="863" y="1920"/>
                <a:ext cx="374" cy="384"/>
                <a:chOff x="863" y="1920"/>
                <a:chExt cx="374" cy="384"/>
              </a:xfrm>
            </p:grpSpPr>
            <p:sp>
              <p:nvSpPr>
                <p:cNvPr id="41063" name="矩形 19558"/>
                <p:cNvSpPr/>
                <p:nvPr/>
              </p:nvSpPr>
              <p:spPr>
                <a:xfrm>
                  <a:off x="906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64" name="矩形 19559"/>
                <p:cNvSpPr/>
                <p:nvPr/>
              </p:nvSpPr>
              <p:spPr>
                <a:xfrm>
                  <a:off x="863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65" name="组合 19560"/>
              <p:cNvGrpSpPr/>
              <p:nvPr/>
            </p:nvGrpSpPr>
            <p:grpSpPr>
              <a:xfrm>
                <a:off x="1237" y="1920"/>
                <a:ext cx="374" cy="384"/>
                <a:chOff x="1237" y="1920"/>
                <a:chExt cx="374" cy="384"/>
              </a:xfrm>
            </p:grpSpPr>
            <p:sp>
              <p:nvSpPr>
                <p:cNvPr id="41066" name="矩形 19561"/>
                <p:cNvSpPr/>
                <p:nvPr/>
              </p:nvSpPr>
              <p:spPr>
                <a:xfrm>
                  <a:off x="1280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67" name="矩形 19562"/>
                <p:cNvSpPr/>
                <p:nvPr/>
              </p:nvSpPr>
              <p:spPr>
                <a:xfrm>
                  <a:off x="1237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68" name="组合 19563"/>
              <p:cNvGrpSpPr/>
              <p:nvPr/>
            </p:nvGrpSpPr>
            <p:grpSpPr>
              <a:xfrm>
                <a:off x="1611" y="1920"/>
                <a:ext cx="374" cy="384"/>
                <a:chOff x="1611" y="1920"/>
                <a:chExt cx="374" cy="384"/>
              </a:xfrm>
            </p:grpSpPr>
            <p:sp>
              <p:nvSpPr>
                <p:cNvPr id="41069" name="矩形 19564"/>
                <p:cNvSpPr/>
                <p:nvPr/>
              </p:nvSpPr>
              <p:spPr>
                <a:xfrm>
                  <a:off x="1654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70" name="矩形 19565"/>
                <p:cNvSpPr/>
                <p:nvPr/>
              </p:nvSpPr>
              <p:spPr>
                <a:xfrm>
                  <a:off x="1611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71" name="组合 19566"/>
              <p:cNvGrpSpPr/>
              <p:nvPr/>
            </p:nvGrpSpPr>
            <p:grpSpPr>
              <a:xfrm>
                <a:off x="1985" y="1920"/>
                <a:ext cx="374" cy="384"/>
                <a:chOff x="1985" y="1920"/>
                <a:chExt cx="374" cy="384"/>
              </a:xfrm>
            </p:grpSpPr>
            <p:sp>
              <p:nvSpPr>
                <p:cNvPr id="41072" name="矩形 19567"/>
                <p:cNvSpPr/>
                <p:nvPr/>
              </p:nvSpPr>
              <p:spPr>
                <a:xfrm>
                  <a:off x="2028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73" name="矩形 19568"/>
                <p:cNvSpPr/>
                <p:nvPr/>
              </p:nvSpPr>
              <p:spPr>
                <a:xfrm>
                  <a:off x="1985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74" name="组合 19569"/>
              <p:cNvGrpSpPr/>
              <p:nvPr/>
            </p:nvGrpSpPr>
            <p:grpSpPr>
              <a:xfrm>
                <a:off x="2359" y="1920"/>
                <a:ext cx="374" cy="384"/>
                <a:chOff x="2359" y="1920"/>
                <a:chExt cx="374" cy="384"/>
              </a:xfrm>
            </p:grpSpPr>
            <p:sp>
              <p:nvSpPr>
                <p:cNvPr id="41075" name="矩形 19570"/>
                <p:cNvSpPr/>
                <p:nvPr/>
              </p:nvSpPr>
              <p:spPr>
                <a:xfrm>
                  <a:off x="2402" y="1920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76" name="矩形 19571"/>
                <p:cNvSpPr/>
                <p:nvPr/>
              </p:nvSpPr>
              <p:spPr>
                <a:xfrm>
                  <a:off x="2359" y="1920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77" name="组合 19572"/>
              <p:cNvGrpSpPr/>
              <p:nvPr/>
            </p:nvGrpSpPr>
            <p:grpSpPr>
              <a:xfrm>
                <a:off x="0" y="2304"/>
                <a:ext cx="489" cy="384"/>
                <a:chOff x="0" y="2304"/>
                <a:chExt cx="489" cy="384"/>
              </a:xfrm>
            </p:grpSpPr>
            <p:sp>
              <p:nvSpPr>
                <p:cNvPr id="41078" name="矩形 19573"/>
                <p:cNvSpPr/>
                <p:nvPr/>
              </p:nvSpPr>
              <p:spPr>
                <a:xfrm>
                  <a:off x="43" y="2304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79" name="矩形 19574"/>
                <p:cNvSpPr/>
                <p:nvPr/>
              </p:nvSpPr>
              <p:spPr>
                <a:xfrm>
                  <a:off x="0" y="230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80" name="组合 19575"/>
              <p:cNvGrpSpPr/>
              <p:nvPr/>
            </p:nvGrpSpPr>
            <p:grpSpPr>
              <a:xfrm>
                <a:off x="489" y="2304"/>
                <a:ext cx="374" cy="384"/>
                <a:chOff x="489" y="2304"/>
                <a:chExt cx="374" cy="384"/>
              </a:xfrm>
            </p:grpSpPr>
            <p:sp>
              <p:nvSpPr>
                <p:cNvPr id="41081" name="矩形 19576"/>
                <p:cNvSpPr/>
                <p:nvPr/>
              </p:nvSpPr>
              <p:spPr>
                <a:xfrm>
                  <a:off x="53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82" name="矩形 19577"/>
                <p:cNvSpPr/>
                <p:nvPr/>
              </p:nvSpPr>
              <p:spPr>
                <a:xfrm>
                  <a:off x="48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83" name="组合 19578"/>
              <p:cNvGrpSpPr/>
              <p:nvPr/>
            </p:nvGrpSpPr>
            <p:grpSpPr>
              <a:xfrm>
                <a:off x="863" y="2304"/>
                <a:ext cx="374" cy="384"/>
                <a:chOff x="863" y="2304"/>
                <a:chExt cx="374" cy="384"/>
              </a:xfrm>
            </p:grpSpPr>
            <p:sp>
              <p:nvSpPr>
                <p:cNvPr id="41084" name="矩形 19579"/>
                <p:cNvSpPr/>
                <p:nvPr/>
              </p:nvSpPr>
              <p:spPr>
                <a:xfrm>
                  <a:off x="906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85" name="矩形 19580"/>
                <p:cNvSpPr/>
                <p:nvPr/>
              </p:nvSpPr>
              <p:spPr>
                <a:xfrm>
                  <a:off x="863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86" name="组合 19581"/>
              <p:cNvGrpSpPr/>
              <p:nvPr/>
            </p:nvGrpSpPr>
            <p:grpSpPr>
              <a:xfrm>
                <a:off x="1237" y="2304"/>
                <a:ext cx="374" cy="384"/>
                <a:chOff x="1237" y="2304"/>
                <a:chExt cx="374" cy="384"/>
              </a:xfrm>
            </p:grpSpPr>
            <p:sp>
              <p:nvSpPr>
                <p:cNvPr id="41087" name="矩形 19582"/>
                <p:cNvSpPr/>
                <p:nvPr/>
              </p:nvSpPr>
              <p:spPr>
                <a:xfrm>
                  <a:off x="1280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88" name="矩形 19583"/>
                <p:cNvSpPr/>
                <p:nvPr/>
              </p:nvSpPr>
              <p:spPr>
                <a:xfrm>
                  <a:off x="1237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89" name="组合 19584"/>
              <p:cNvGrpSpPr/>
              <p:nvPr/>
            </p:nvGrpSpPr>
            <p:grpSpPr>
              <a:xfrm>
                <a:off x="1611" y="2304"/>
                <a:ext cx="374" cy="384"/>
                <a:chOff x="1611" y="2304"/>
                <a:chExt cx="374" cy="384"/>
              </a:xfrm>
            </p:grpSpPr>
            <p:sp>
              <p:nvSpPr>
                <p:cNvPr id="41090" name="矩形 19585"/>
                <p:cNvSpPr/>
                <p:nvPr/>
              </p:nvSpPr>
              <p:spPr>
                <a:xfrm>
                  <a:off x="1654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91" name="矩形 19586"/>
                <p:cNvSpPr/>
                <p:nvPr/>
              </p:nvSpPr>
              <p:spPr>
                <a:xfrm>
                  <a:off x="1611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92" name="组合 19587"/>
              <p:cNvGrpSpPr/>
              <p:nvPr/>
            </p:nvGrpSpPr>
            <p:grpSpPr>
              <a:xfrm>
                <a:off x="1985" y="2304"/>
                <a:ext cx="374" cy="384"/>
                <a:chOff x="1985" y="2304"/>
                <a:chExt cx="374" cy="384"/>
              </a:xfrm>
            </p:grpSpPr>
            <p:sp>
              <p:nvSpPr>
                <p:cNvPr id="41093" name="矩形 19588"/>
                <p:cNvSpPr/>
                <p:nvPr/>
              </p:nvSpPr>
              <p:spPr>
                <a:xfrm>
                  <a:off x="2028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94" name="矩形 19589"/>
                <p:cNvSpPr/>
                <p:nvPr/>
              </p:nvSpPr>
              <p:spPr>
                <a:xfrm>
                  <a:off x="1985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95" name="组合 19590"/>
              <p:cNvGrpSpPr/>
              <p:nvPr/>
            </p:nvGrpSpPr>
            <p:grpSpPr>
              <a:xfrm>
                <a:off x="2359" y="2304"/>
                <a:ext cx="374" cy="384"/>
                <a:chOff x="2359" y="2304"/>
                <a:chExt cx="374" cy="384"/>
              </a:xfrm>
            </p:grpSpPr>
            <p:sp>
              <p:nvSpPr>
                <p:cNvPr id="41096" name="矩形 19591"/>
                <p:cNvSpPr/>
                <p:nvPr/>
              </p:nvSpPr>
              <p:spPr>
                <a:xfrm>
                  <a:off x="2402" y="2304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097" name="矩形 19592"/>
                <p:cNvSpPr/>
                <p:nvPr/>
              </p:nvSpPr>
              <p:spPr>
                <a:xfrm>
                  <a:off x="2359" y="2304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098" name="组合 19593"/>
              <p:cNvGrpSpPr/>
              <p:nvPr/>
            </p:nvGrpSpPr>
            <p:grpSpPr>
              <a:xfrm>
                <a:off x="0" y="2688"/>
                <a:ext cx="489" cy="384"/>
                <a:chOff x="0" y="2688"/>
                <a:chExt cx="489" cy="384"/>
              </a:xfrm>
            </p:grpSpPr>
            <p:sp>
              <p:nvSpPr>
                <p:cNvPr id="41099" name="矩形 19594"/>
                <p:cNvSpPr/>
                <p:nvPr/>
              </p:nvSpPr>
              <p:spPr>
                <a:xfrm>
                  <a:off x="43" y="2688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5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00" name="矩形 19595"/>
                <p:cNvSpPr/>
                <p:nvPr/>
              </p:nvSpPr>
              <p:spPr>
                <a:xfrm>
                  <a:off x="0" y="268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01" name="组合 19596"/>
              <p:cNvGrpSpPr/>
              <p:nvPr/>
            </p:nvGrpSpPr>
            <p:grpSpPr>
              <a:xfrm>
                <a:off x="489" y="2688"/>
                <a:ext cx="374" cy="384"/>
                <a:chOff x="489" y="2688"/>
                <a:chExt cx="374" cy="384"/>
              </a:xfrm>
            </p:grpSpPr>
            <p:sp>
              <p:nvSpPr>
                <p:cNvPr id="41102" name="矩形 19597"/>
                <p:cNvSpPr/>
                <p:nvPr/>
              </p:nvSpPr>
              <p:spPr>
                <a:xfrm>
                  <a:off x="53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03" name="矩形 19598"/>
                <p:cNvSpPr/>
                <p:nvPr/>
              </p:nvSpPr>
              <p:spPr>
                <a:xfrm>
                  <a:off x="48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04" name="组合 19599"/>
              <p:cNvGrpSpPr/>
              <p:nvPr/>
            </p:nvGrpSpPr>
            <p:grpSpPr>
              <a:xfrm>
                <a:off x="863" y="2688"/>
                <a:ext cx="374" cy="384"/>
                <a:chOff x="863" y="2688"/>
                <a:chExt cx="374" cy="384"/>
              </a:xfrm>
            </p:grpSpPr>
            <p:sp>
              <p:nvSpPr>
                <p:cNvPr id="41105" name="矩形 19600"/>
                <p:cNvSpPr/>
                <p:nvPr/>
              </p:nvSpPr>
              <p:spPr>
                <a:xfrm>
                  <a:off x="906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s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4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06" name="矩形 19601"/>
                <p:cNvSpPr/>
                <p:nvPr/>
              </p:nvSpPr>
              <p:spPr>
                <a:xfrm>
                  <a:off x="863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07" name="组合 19602"/>
              <p:cNvGrpSpPr/>
              <p:nvPr/>
            </p:nvGrpSpPr>
            <p:grpSpPr>
              <a:xfrm>
                <a:off x="1237" y="2688"/>
                <a:ext cx="374" cy="384"/>
                <a:chOff x="1237" y="2688"/>
                <a:chExt cx="374" cy="384"/>
              </a:xfrm>
            </p:grpSpPr>
            <p:sp>
              <p:nvSpPr>
                <p:cNvPr id="41108" name="矩形 19603"/>
                <p:cNvSpPr/>
                <p:nvPr/>
              </p:nvSpPr>
              <p:spPr>
                <a:xfrm>
                  <a:off x="1280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09" name="矩形 19604"/>
                <p:cNvSpPr/>
                <p:nvPr/>
              </p:nvSpPr>
              <p:spPr>
                <a:xfrm>
                  <a:off x="1237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10" name="组合 19605"/>
              <p:cNvGrpSpPr/>
              <p:nvPr/>
            </p:nvGrpSpPr>
            <p:grpSpPr>
              <a:xfrm>
                <a:off x="1611" y="2688"/>
                <a:ext cx="374" cy="384"/>
                <a:chOff x="1611" y="2688"/>
                <a:chExt cx="374" cy="384"/>
              </a:xfrm>
            </p:grpSpPr>
            <p:sp>
              <p:nvSpPr>
                <p:cNvPr id="41111" name="矩形 19606"/>
                <p:cNvSpPr/>
                <p:nvPr/>
              </p:nvSpPr>
              <p:spPr>
                <a:xfrm>
                  <a:off x="1654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12" name="矩形 19607"/>
                <p:cNvSpPr/>
                <p:nvPr/>
              </p:nvSpPr>
              <p:spPr>
                <a:xfrm>
                  <a:off x="1611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13" name="组合 19608"/>
              <p:cNvGrpSpPr/>
              <p:nvPr/>
            </p:nvGrpSpPr>
            <p:grpSpPr>
              <a:xfrm>
                <a:off x="1985" y="2688"/>
                <a:ext cx="374" cy="384"/>
                <a:chOff x="1985" y="2688"/>
                <a:chExt cx="374" cy="384"/>
              </a:xfrm>
            </p:grpSpPr>
            <p:sp>
              <p:nvSpPr>
                <p:cNvPr id="41114" name="矩形 19609"/>
                <p:cNvSpPr/>
                <p:nvPr/>
              </p:nvSpPr>
              <p:spPr>
                <a:xfrm>
                  <a:off x="2028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15" name="矩形 19610"/>
                <p:cNvSpPr/>
                <p:nvPr/>
              </p:nvSpPr>
              <p:spPr>
                <a:xfrm>
                  <a:off x="1985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16" name="组合 19611"/>
              <p:cNvGrpSpPr/>
              <p:nvPr/>
            </p:nvGrpSpPr>
            <p:grpSpPr>
              <a:xfrm>
                <a:off x="2359" y="2688"/>
                <a:ext cx="374" cy="384"/>
                <a:chOff x="2359" y="2688"/>
                <a:chExt cx="374" cy="384"/>
              </a:xfrm>
            </p:grpSpPr>
            <p:sp>
              <p:nvSpPr>
                <p:cNvPr id="41117" name="矩形 19612"/>
                <p:cNvSpPr/>
                <p:nvPr/>
              </p:nvSpPr>
              <p:spPr>
                <a:xfrm>
                  <a:off x="2402" y="2688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2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18" name="矩形 19613"/>
                <p:cNvSpPr/>
                <p:nvPr/>
              </p:nvSpPr>
              <p:spPr>
                <a:xfrm>
                  <a:off x="2359" y="2688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19" name="组合 19614"/>
              <p:cNvGrpSpPr/>
              <p:nvPr/>
            </p:nvGrpSpPr>
            <p:grpSpPr>
              <a:xfrm>
                <a:off x="0" y="3072"/>
                <a:ext cx="489" cy="384"/>
                <a:chOff x="0" y="3072"/>
                <a:chExt cx="489" cy="384"/>
              </a:xfrm>
            </p:grpSpPr>
            <p:sp>
              <p:nvSpPr>
                <p:cNvPr id="41120" name="矩形 19615"/>
                <p:cNvSpPr/>
                <p:nvPr/>
              </p:nvSpPr>
              <p:spPr>
                <a:xfrm>
                  <a:off x="43" y="3072"/>
                  <a:ext cx="403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6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21" name="矩形 19616"/>
                <p:cNvSpPr/>
                <p:nvPr/>
              </p:nvSpPr>
              <p:spPr>
                <a:xfrm>
                  <a:off x="0" y="307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22" name="组合 19617"/>
              <p:cNvGrpSpPr/>
              <p:nvPr/>
            </p:nvGrpSpPr>
            <p:grpSpPr>
              <a:xfrm>
                <a:off x="489" y="3072"/>
                <a:ext cx="374" cy="384"/>
                <a:chOff x="489" y="3072"/>
                <a:chExt cx="374" cy="384"/>
              </a:xfrm>
            </p:grpSpPr>
            <p:sp>
              <p:nvSpPr>
                <p:cNvPr id="41123" name="矩形 19618"/>
                <p:cNvSpPr/>
                <p:nvPr/>
              </p:nvSpPr>
              <p:spPr>
                <a:xfrm>
                  <a:off x="53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24" name="矩形 19619"/>
                <p:cNvSpPr/>
                <p:nvPr/>
              </p:nvSpPr>
              <p:spPr>
                <a:xfrm>
                  <a:off x="48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25" name="组合 19620"/>
              <p:cNvGrpSpPr/>
              <p:nvPr/>
            </p:nvGrpSpPr>
            <p:grpSpPr>
              <a:xfrm>
                <a:off x="863" y="3072"/>
                <a:ext cx="374" cy="384"/>
                <a:chOff x="863" y="3072"/>
                <a:chExt cx="374" cy="384"/>
              </a:xfrm>
            </p:grpSpPr>
            <p:sp>
              <p:nvSpPr>
                <p:cNvPr id="41126" name="矩形 19621"/>
                <p:cNvSpPr/>
                <p:nvPr/>
              </p:nvSpPr>
              <p:spPr>
                <a:xfrm>
                  <a:off x="906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27" name="矩形 19622"/>
                <p:cNvSpPr/>
                <p:nvPr/>
              </p:nvSpPr>
              <p:spPr>
                <a:xfrm>
                  <a:off x="863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28" name="组合 19623"/>
              <p:cNvGrpSpPr/>
              <p:nvPr/>
            </p:nvGrpSpPr>
            <p:grpSpPr>
              <a:xfrm>
                <a:off x="1237" y="3072"/>
                <a:ext cx="374" cy="384"/>
                <a:chOff x="1237" y="3072"/>
                <a:chExt cx="374" cy="384"/>
              </a:xfrm>
            </p:grpSpPr>
            <p:sp>
              <p:nvSpPr>
                <p:cNvPr id="41129" name="矩形 19624"/>
                <p:cNvSpPr/>
                <p:nvPr/>
              </p:nvSpPr>
              <p:spPr>
                <a:xfrm>
                  <a:off x="1280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30" name="矩形 19625"/>
                <p:cNvSpPr/>
                <p:nvPr/>
              </p:nvSpPr>
              <p:spPr>
                <a:xfrm>
                  <a:off x="1237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31" name="组合 19626"/>
              <p:cNvGrpSpPr/>
              <p:nvPr/>
            </p:nvGrpSpPr>
            <p:grpSpPr>
              <a:xfrm>
                <a:off x="1611" y="3072"/>
                <a:ext cx="374" cy="384"/>
                <a:chOff x="1611" y="3072"/>
                <a:chExt cx="374" cy="384"/>
              </a:xfrm>
            </p:grpSpPr>
            <p:sp>
              <p:nvSpPr>
                <p:cNvPr id="41132" name="矩形 19627"/>
                <p:cNvSpPr/>
                <p:nvPr/>
              </p:nvSpPr>
              <p:spPr>
                <a:xfrm>
                  <a:off x="1654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en-US" altLang="zh-CN" sz="2800" b="1"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800" b="1" baseline="-30000">
                      <a:latin typeface="Times New Roman" panose="02020603050405020304" pitchFamily="18" charset="0"/>
                    </a:rPr>
                    <a:t>1</a:t>
                  </a:r>
                  <a:endParaRPr lang="en-US" altLang="zh-CN" sz="28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33" name="矩形 19628"/>
                <p:cNvSpPr/>
                <p:nvPr/>
              </p:nvSpPr>
              <p:spPr>
                <a:xfrm>
                  <a:off x="1611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34" name="组合 19629"/>
              <p:cNvGrpSpPr/>
              <p:nvPr/>
            </p:nvGrpSpPr>
            <p:grpSpPr>
              <a:xfrm>
                <a:off x="1985" y="3072"/>
                <a:ext cx="374" cy="384"/>
                <a:chOff x="1985" y="3072"/>
                <a:chExt cx="374" cy="384"/>
              </a:xfrm>
            </p:grpSpPr>
            <p:sp>
              <p:nvSpPr>
                <p:cNvPr id="41135" name="矩形 19630"/>
                <p:cNvSpPr/>
                <p:nvPr/>
              </p:nvSpPr>
              <p:spPr>
                <a:xfrm>
                  <a:off x="2028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36" name="矩形 19631"/>
                <p:cNvSpPr/>
                <p:nvPr/>
              </p:nvSpPr>
              <p:spPr>
                <a:xfrm>
                  <a:off x="1985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137" name="组合 19632"/>
              <p:cNvGrpSpPr/>
              <p:nvPr/>
            </p:nvGrpSpPr>
            <p:grpSpPr>
              <a:xfrm>
                <a:off x="2359" y="3072"/>
                <a:ext cx="374" cy="384"/>
                <a:chOff x="2359" y="3072"/>
                <a:chExt cx="374" cy="384"/>
              </a:xfrm>
            </p:grpSpPr>
            <p:sp>
              <p:nvSpPr>
                <p:cNvPr id="41138" name="矩形 19633"/>
                <p:cNvSpPr/>
                <p:nvPr/>
              </p:nvSpPr>
              <p:spPr>
                <a:xfrm>
                  <a:off x="2402" y="3072"/>
                  <a:ext cx="288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/>
                <a:p>
                  <a:pPr algn="ctr"/>
                  <a:r>
                    <a:rPr lang="zh-CN" altLang="en-US" sz="2800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800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39" name="矩形 19634"/>
                <p:cNvSpPr/>
                <p:nvPr/>
              </p:nvSpPr>
              <p:spPr>
                <a:xfrm>
                  <a:off x="2359" y="3072"/>
                  <a:ext cx="37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1140" name="矩形 19635"/>
            <p:cNvSpPr/>
            <p:nvPr/>
          </p:nvSpPr>
          <p:spPr>
            <a:xfrm>
              <a:off x="-3" y="-3"/>
              <a:ext cx="2739" cy="3462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9640" name="文本占位符 19639"/>
          <p:cNvSpPr>
            <a:spLocks noGrp="1"/>
          </p:cNvSpPr>
          <p:nvPr>
            <p:ph idx="1"/>
          </p:nvPr>
        </p:nvSpPr>
        <p:spPr>
          <a:xfrm>
            <a:off x="7526338" y="1341438"/>
            <a:ext cx="3141663" cy="4114800"/>
          </a:xfrm>
        </p:spPr>
        <p:txBody>
          <a:bodyPr lIns="92075" tIns="46037" rIns="92075" bIns="46037"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在实际的分析表中，大多数表项内容为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FF00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，若略去不填，则分析表是一稀疏表，可采用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+mn-lt"/>
                <a:ea typeface="+mn-ea"/>
                <a:cs typeface="+mn-cs"/>
              </a:rPr>
              <a:t>紧凑的格式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301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43011" name="标题 21505"/>
          <p:cNvSpPr>
            <a:spLocks noGrp="1"/>
          </p:cNvSpPr>
          <p:nvPr>
            <p:ph type="title"/>
          </p:nvPr>
        </p:nvSpPr>
        <p:spPr>
          <a:xfrm>
            <a:off x="2640013" y="260350"/>
            <a:ext cx="7772400" cy="1143000"/>
          </a:xfrm>
        </p:spPr>
        <p:txBody>
          <a:bodyPr lIns="92075" tIns="46037" rIns="92075" bIns="46037" anchor="ctr" anchorCtr="0"/>
          <a:p>
            <a:r>
              <a:rPr lang="en-US" altLang="zh-CN"/>
              <a:t>LR</a:t>
            </a:r>
            <a:r>
              <a:rPr lang="zh-CN" altLang="en-US" dirty="0"/>
              <a:t>分析器的总控程序</a:t>
            </a:r>
            <a:endParaRPr lang="zh-CN" altLang="en-US" dirty="0"/>
          </a:p>
        </p:txBody>
      </p:sp>
      <p:sp>
        <p:nvSpPr>
          <p:cNvPr id="21507" name="文本占位符 21506"/>
          <p:cNvSpPr>
            <a:spLocks noGrp="1"/>
          </p:cNvSpPr>
          <p:nvPr>
            <p:ph idx="1"/>
          </p:nvPr>
        </p:nvSpPr>
        <p:spPr>
          <a:xfrm>
            <a:off x="2667000" y="1557338"/>
            <a:ext cx="7772400" cy="4538663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parser( ){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初始化；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while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((item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=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ACTION[TopStat][InpSym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]))!=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Acc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){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  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if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(item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==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ERROR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) error( );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  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if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(item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==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sj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){push(j);advance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( );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else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reduce(i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);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/* item== </a:t>
            </a:r>
            <a:r>
              <a:rPr kumimoji="0" lang="en-US" altLang="zh-CN" sz="2800" b="1" i="0" u="none" strike="noStrike" kern="1200" cap="none" spc="0" normalizeH="0" baseline="0" noProof="1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ri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*/</a:t>
            </a:r>
            <a:endParaRPr kumimoji="0" lang="en-US" altLang="zh-CN" sz="28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}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accept( );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}</a:t>
            </a:r>
            <a:endParaRPr kumimoji="0" lang="en-US" altLang="zh-CN" sz="28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4.2.1(1)</a:t>
            </a:r>
            <a:r>
              <a:rPr lang="zh-CN" altLang="en-US"/>
              <a:t>构造</a:t>
            </a:r>
            <a:r>
              <a:rPr lang="en-US" altLang="zh-CN"/>
              <a:t>LR(0)</a:t>
            </a:r>
            <a:r>
              <a:rPr lang="zh-CN" altLang="en-US"/>
              <a:t>分析表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949" name="矩形 92164"/>
          <p:cNvSpPr/>
          <p:nvPr/>
        </p:nvSpPr>
        <p:spPr>
          <a:xfrm>
            <a:off x="401955" y="443548"/>
            <a:ext cx="4967288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S’→S          </a:t>
            </a:r>
            <a:r>
              <a:rPr lang="en-US" altLang="zh-CN" sz="3200" b="1" dirty="0" err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S→aS|b</a:t>
            </a:r>
            <a:endParaRPr lang="zh-CN" altLang="en-US" sz="32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898525" y="1317625"/>
              <a:ext cx="254000" cy="133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898525" y="1317625"/>
                <a:ext cx="254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143000" y="1343025"/>
              <a:ext cx="139700" cy="2063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143000" y="1343025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381125" y="1346200"/>
              <a:ext cx="38100" cy="8286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381125" y="1346200"/>
                <a:ext cx="38100" cy="828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492250" y="1289050"/>
              <a:ext cx="1171575" cy="987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492250" y="1289050"/>
                <a:ext cx="1171575" cy="987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428750" y="2254250"/>
              <a:ext cx="103505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428750" y="2254250"/>
                <a:ext cx="1035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565275" y="1463675"/>
              <a:ext cx="117475" cy="241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565275" y="1463675"/>
                <a:ext cx="1174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746250" y="1336675"/>
              <a:ext cx="19050" cy="136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746250" y="1336675"/>
                <a:ext cx="19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743075" y="1581150"/>
              <a:ext cx="130175" cy="222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743075" y="1581150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812925" y="1508125"/>
              <a:ext cx="127000" cy="177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812925" y="1508125"/>
                <a:ext cx="127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000250" y="1562100"/>
              <a:ext cx="73025" cy="66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000250" y="1562100"/>
                <a:ext cx="730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130425" y="1419225"/>
              <a:ext cx="193675" cy="320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130425" y="1419225"/>
                <a:ext cx="1936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924050" y="260350"/>
              <a:ext cx="79375" cy="1174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924050" y="260350"/>
                <a:ext cx="793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047875" y="196850"/>
              <a:ext cx="206375" cy="282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047875" y="196850"/>
                <a:ext cx="206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457325" y="114300"/>
              <a:ext cx="171450" cy="3429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457325" y="114300"/>
                <a:ext cx="1714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673225" y="69850"/>
              <a:ext cx="50800" cy="139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673225" y="69850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1657350" y="307975"/>
              <a:ext cx="139700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1657350" y="30797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1790700" y="273050"/>
              <a:ext cx="57150" cy="133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1790700" y="2730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2381250" y="225425"/>
              <a:ext cx="260350" cy="269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2381250" y="225425"/>
                <a:ext cx="260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647950" y="215900"/>
              <a:ext cx="104775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647950" y="215900"/>
                <a:ext cx="1047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676525" y="381000"/>
              <a:ext cx="98425" cy="88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676525" y="381000"/>
                <a:ext cx="98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2806700" y="342900"/>
              <a:ext cx="63500" cy="984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2806700" y="342900"/>
                <a:ext cx="63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2749550" y="257175"/>
              <a:ext cx="50800" cy="2222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2749550" y="257175"/>
                <a:ext cx="50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2889250" y="244475"/>
              <a:ext cx="34925" cy="234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2889250" y="24447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2971800" y="247650"/>
              <a:ext cx="7620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2971800" y="24765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009900" y="254000"/>
              <a:ext cx="123825" cy="171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009900" y="2540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114675" y="215900"/>
              <a:ext cx="111125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114675" y="215900"/>
                <a:ext cx="111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168650" y="38735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168650" y="387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089275" y="152400"/>
              <a:ext cx="196850" cy="60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089275" y="152400"/>
                <a:ext cx="1968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308350" y="190500"/>
              <a:ext cx="12700" cy="228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308350" y="190500"/>
                <a:ext cx="12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3149600" y="390525"/>
              <a:ext cx="82550" cy="50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3149600" y="390525"/>
                <a:ext cx="82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3343275" y="184150"/>
              <a:ext cx="98425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3343275" y="184150"/>
                <a:ext cx="98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317875" y="269875"/>
              <a:ext cx="107950" cy="193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317875" y="269875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2438400" y="231775"/>
              <a:ext cx="57150" cy="247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2438400" y="231775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470150" y="403225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4"/>
            </p:blipFill>
            <p:spPr>
              <a:xfrm>
                <a:off x="2470150" y="403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3521075" y="168275"/>
              <a:ext cx="92075" cy="273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3521075" y="168275"/>
                <a:ext cx="920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3717925" y="196850"/>
              <a:ext cx="57150" cy="1746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3717925" y="196850"/>
                <a:ext cx="57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3778250" y="82550"/>
              <a:ext cx="34925" cy="1111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3778250" y="82550"/>
                <a:ext cx="349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3841750" y="66675"/>
              <a:ext cx="152400" cy="2254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3841750" y="66675"/>
                <a:ext cx="152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3981450" y="130175"/>
              <a:ext cx="273050" cy="174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3981450" y="130175"/>
                <a:ext cx="273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4238625" y="146050"/>
              <a:ext cx="98425" cy="3079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4238625" y="146050"/>
                <a:ext cx="984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2689225" y="1466850"/>
              <a:ext cx="755650" cy="1079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2689225" y="1466850"/>
                <a:ext cx="7556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3368675" y="1384300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54"/>
            </p:blipFill>
            <p:spPr>
              <a:xfrm>
                <a:off x="3368675" y="138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3371850" y="1384300"/>
              <a:ext cx="180975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3371850" y="1384300"/>
                <a:ext cx="180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2886075" y="1203325"/>
              <a:ext cx="130175" cy="2635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2886075" y="1203325"/>
                <a:ext cx="1301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3860800" y="1266825"/>
              <a:ext cx="165100" cy="314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3860800" y="1266825"/>
                <a:ext cx="1651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4057650" y="1089025"/>
              <a:ext cx="31750" cy="1841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4057650" y="108902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4102100" y="1393825"/>
              <a:ext cx="177800" cy="285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4102100" y="1393825"/>
                <a:ext cx="177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4222750" y="1298575"/>
              <a:ext cx="114300" cy="1238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4222750" y="1298575"/>
                <a:ext cx="1143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4594225" y="1146175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54"/>
            </p:blipFill>
            <p:spPr>
              <a:xfrm>
                <a:off x="4594225" y="1146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5" name="墨迹 54"/>
              <p14:cNvContentPartPr/>
              <p14:nvPr/>
            </p14:nvContentPartPr>
            <p14:xfrm>
              <a:off x="4416425" y="1146175"/>
              <a:ext cx="244475" cy="466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7"/>
            </p:blipFill>
            <p:spPr>
              <a:xfrm>
                <a:off x="4416425" y="1146175"/>
                <a:ext cx="2444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6" name="墨迹 55"/>
              <p14:cNvContentPartPr/>
              <p14:nvPr/>
            </p14:nvContentPartPr>
            <p14:xfrm>
              <a:off x="4327525" y="139065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54"/>
            </p:blipFill>
            <p:spPr>
              <a:xfrm>
                <a:off x="4327525" y="1390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4241800" y="1390650"/>
              <a:ext cx="88900" cy="174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4241800" y="1390650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4749800" y="1362075"/>
              <a:ext cx="76200" cy="85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4749800" y="1362075"/>
                <a:ext cx="762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2603500" y="942975"/>
              <a:ext cx="1812925" cy="1111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2603500" y="942975"/>
                <a:ext cx="18129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1717675" y="2959100"/>
              <a:ext cx="34925" cy="571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1717675" y="2959100"/>
                <a:ext cx="349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1860550" y="2870200"/>
              <a:ext cx="942975" cy="806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1860550" y="2870200"/>
                <a:ext cx="942975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1733550" y="3540125"/>
              <a:ext cx="914400" cy="1143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1733550" y="3540125"/>
                <a:ext cx="914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1752600" y="3111500"/>
              <a:ext cx="133350" cy="292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1752600" y="3111500"/>
                <a:ext cx="133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1857375" y="323215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54"/>
            </p:blipFill>
            <p:spPr>
              <a:xfrm>
                <a:off x="1857375" y="3232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1860550" y="3209925"/>
              <a:ext cx="187325" cy="31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1860550" y="3209925"/>
                <a:ext cx="1873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1958975" y="3130550"/>
              <a:ext cx="139700" cy="1905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1958975" y="31305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2136775" y="3190875"/>
              <a:ext cx="66675" cy="111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2136775" y="3190875"/>
                <a:ext cx="666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2257425" y="3190875"/>
              <a:ext cx="139700" cy="158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1"/>
            </p:blipFill>
            <p:spPr>
              <a:xfrm>
                <a:off x="2257425" y="3190875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9" name="墨迹 68"/>
              <p14:cNvContentPartPr/>
              <p14:nvPr/>
            </p14:nvContentPartPr>
            <p14:xfrm>
              <a:off x="2425700" y="3016250"/>
              <a:ext cx="139700" cy="3683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3"/>
            </p:blipFill>
            <p:spPr>
              <a:xfrm>
                <a:off x="2425700" y="3016250"/>
                <a:ext cx="1397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0" name="墨迹 69"/>
              <p14:cNvContentPartPr/>
              <p14:nvPr/>
            </p14:nvContentPartPr>
            <p14:xfrm>
              <a:off x="1670050" y="3905250"/>
              <a:ext cx="25400" cy="396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5"/>
            </p:blipFill>
            <p:spPr>
              <a:xfrm>
                <a:off x="1670050" y="3905250"/>
                <a:ext cx="254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1" name="墨迹 70"/>
              <p14:cNvContentPartPr/>
              <p14:nvPr/>
            </p14:nvContentPartPr>
            <p14:xfrm>
              <a:off x="1644650" y="3797300"/>
              <a:ext cx="1114425" cy="581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7"/>
            </p:blipFill>
            <p:spPr>
              <a:xfrm>
                <a:off x="1644650" y="3797300"/>
                <a:ext cx="111442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2" name="墨迹 71"/>
              <p14:cNvContentPartPr/>
              <p14:nvPr/>
            </p14:nvContentPartPr>
            <p14:xfrm>
              <a:off x="1692275" y="4327525"/>
              <a:ext cx="895350" cy="130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9"/>
            </p:blipFill>
            <p:spPr>
              <a:xfrm>
                <a:off x="1692275" y="4327525"/>
                <a:ext cx="895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3" name="墨迹 72"/>
              <p14:cNvContentPartPr/>
              <p14:nvPr/>
            </p14:nvContentPartPr>
            <p14:xfrm>
              <a:off x="1771650" y="4006850"/>
              <a:ext cx="161925" cy="2254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1"/>
            </p:blipFill>
            <p:spPr>
              <a:xfrm>
                <a:off x="1771650" y="4006850"/>
                <a:ext cx="161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4" name="墨迹 73"/>
              <p14:cNvContentPartPr/>
              <p14:nvPr/>
            </p14:nvContentPartPr>
            <p14:xfrm>
              <a:off x="1936750" y="4083050"/>
              <a:ext cx="184150" cy="50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3"/>
            </p:blipFill>
            <p:spPr>
              <a:xfrm>
                <a:off x="1936750" y="4083050"/>
                <a:ext cx="184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5" name="墨迹 74"/>
              <p14:cNvContentPartPr/>
              <p14:nvPr/>
            </p14:nvContentPartPr>
            <p14:xfrm>
              <a:off x="2022475" y="3990975"/>
              <a:ext cx="146050" cy="2286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5"/>
            </p:blipFill>
            <p:spPr>
              <a:xfrm>
                <a:off x="2022475" y="3990975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6" name="墨迹 75"/>
              <p14:cNvContentPartPr/>
              <p14:nvPr/>
            </p14:nvContentPartPr>
            <p14:xfrm>
              <a:off x="2235200" y="4079875"/>
              <a:ext cx="57150" cy="1111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7"/>
            </p:blipFill>
            <p:spPr>
              <a:xfrm>
                <a:off x="2235200" y="4079875"/>
                <a:ext cx="571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7" name="墨迹 76"/>
              <p14:cNvContentPartPr/>
              <p14:nvPr/>
            </p14:nvContentPartPr>
            <p14:xfrm>
              <a:off x="2327275" y="3959225"/>
              <a:ext cx="161925" cy="282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9"/>
            </p:blipFill>
            <p:spPr>
              <a:xfrm>
                <a:off x="2327275" y="3959225"/>
                <a:ext cx="161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8" name="墨迹 77"/>
              <p14:cNvContentPartPr/>
              <p14:nvPr/>
            </p14:nvContentPartPr>
            <p14:xfrm>
              <a:off x="1412875" y="2339975"/>
              <a:ext cx="209550" cy="790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1"/>
            </p:blipFill>
            <p:spPr>
              <a:xfrm>
                <a:off x="1412875" y="2339975"/>
                <a:ext cx="209550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9" name="墨迹 78"/>
              <p14:cNvContentPartPr/>
              <p14:nvPr/>
            </p14:nvContentPartPr>
            <p14:xfrm>
              <a:off x="1435100" y="2962275"/>
              <a:ext cx="168275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3"/>
            </p:blipFill>
            <p:spPr>
              <a:xfrm>
                <a:off x="1435100" y="2962275"/>
                <a:ext cx="168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0" name="墨迹 79"/>
              <p14:cNvContentPartPr/>
              <p14:nvPr/>
            </p14:nvContentPartPr>
            <p14:xfrm>
              <a:off x="1089025" y="2705100"/>
              <a:ext cx="120650" cy="3238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5"/>
            </p:blipFill>
            <p:spPr>
              <a:xfrm>
                <a:off x="1089025" y="2705100"/>
                <a:ext cx="120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1" name="墨迹 80"/>
              <p14:cNvContentPartPr/>
              <p14:nvPr/>
            </p14:nvContentPartPr>
            <p14:xfrm>
              <a:off x="866775" y="2178050"/>
              <a:ext cx="609600" cy="19716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7"/>
            </p:blipFill>
            <p:spPr>
              <a:xfrm>
                <a:off x="866775" y="2178050"/>
                <a:ext cx="609600" cy="197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2" name="墨迹 81"/>
              <p14:cNvContentPartPr/>
              <p14:nvPr/>
            </p14:nvContentPartPr>
            <p14:xfrm>
              <a:off x="1343025" y="3870325"/>
              <a:ext cx="231775" cy="3460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9"/>
            </p:blipFill>
            <p:spPr>
              <a:xfrm>
                <a:off x="1343025" y="3870325"/>
                <a:ext cx="2317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3" name="墨迹 82"/>
              <p14:cNvContentPartPr/>
              <p14:nvPr/>
            </p14:nvContentPartPr>
            <p14:xfrm>
              <a:off x="908050" y="3905250"/>
              <a:ext cx="222250" cy="4445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1"/>
            </p:blipFill>
            <p:spPr>
              <a:xfrm>
                <a:off x="908050" y="3905250"/>
                <a:ext cx="2222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4" name="墨迹 83"/>
              <p14:cNvContentPartPr/>
              <p14:nvPr/>
            </p14:nvContentPartPr>
            <p14:xfrm>
              <a:off x="2851150" y="3092450"/>
              <a:ext cx="527050" cy="165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3"/>
            </p:blipFill>
            <p:spPr>
              <a:xfrm>
                <a:off x="2851150" y="3092450"/>
                <a:ext cx="527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5" name="墨迹 84"/>
              <p14:cNvContentPartPr/>
              <p14:nvPr/>
            </p14:nvContentPartPr>
            <p14:xfrm>
              <a:off x="3292475" y="3013075"/>
              <a:ext cx="174625" cy="2381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5"/>
            </p:blipFill>
            <p:spPr>
              <a:xfrm>
                <a:off x="3292475" y="3013075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6" name="墨迹 85"/>
              <p14:cNvContentPartPr/>
              <p14:nvPr/>
            </p14:nvContentPartPr>
            <p14:xfrm>
              <a:off x="3013075" y="2940050"/>
              <a:ext cx="174625" cy="1905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7"/>
            </p:blipFill>
            <p:spPr>
              <a:xfrm>
                <a:off x="3013075" y="2940050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7" name="墨迹 86"/>
              <p14:cNvContentPartPr/>
              <p14:nvPr/>
            </p14:nvContentPartPr>
            <p14:xfrm>
              <a:off x="3616325" y="2917825"/>
              <a:ext cx="53975" cy="447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9"/>
            </p:blipFill>
            <p:spPr>
              <a:xfrm>
                <a:off x="3616325" y="2917825"/>
                <a:ext cx="539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8" name="墨迹 87"/>
              <p14:cNvContentPartPr/>
              <p14:nvPr/>
            </p14:nvContentPartPr>
            <p14:xfrm>
              <a:off x="3629025" y="2797175"/>
              <a:ext cx="815975" cy="5397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1"/>
            </p:blipFill>
            <p:spPr>
              <a:xfrm>
                <a:off x="3629025" y="2797175"/>
                <a:ext cx="8159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墨迹 88"/>
              <p14:cNvContentPartPr/>
              <p14:nvPr/>
            </p14:nvContentPartPr>
            <p14:xfrm>
              <a:off x="3641725" y="3359150"/>
              <a:ext cx="698500" cy="152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3"/>
            </p:blipFill>
            <p:spPr>
              <a:xfrm>
                <a:off x="3641725" y="3359150"/>
                <a:ext cx="698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墨迹 89"/>
              <p14:cNvContentPartPr/>
              <p14:nvPr/>
            </p14:nvContentPartPr>
            <p14:xfrm>
              <a:off x="3740150" y="2968625"/>
              <a:ext cx="152400" cy="2952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5"/>
            </p:blipFill>
            <p:spPr>
              <a:xfrm>
                <a:off x="3740150" y="2968625"/>
                <a:ext cx="152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墨迹 90"/>
              <p14:cNvContentPartPr/>
              <p14:nvPr/>
            </p14:nvContentPartPr>
            <p14:xfrm>
              <a:off x="3854450" y="3041650"/>
              <a:ext cx="149225" cy="381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7"/>
            </p:blipFill>
            <p:spPr>
              <a:xfrm>
                <a:off x="3854450" y="3041650"/>
                <a:ext cx="1492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3908425" y="3006725"/>
              <a:ext cx="73025" cy="146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3908425" y="3006725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4041775" y="3041650"/>
              <a:ext cx="127000" cy="1555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4041775" y="3041650"/>
                <a:ext cx="1270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3895725" y="2987675"/>
              <a:ext cx="130175" cy="3111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3895725" y="2987675"/>
                <a:ext cx="130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4200525" y="3041650"/>
              <a:ext cx="25400" cy="92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4200525" y="3041650"/>
                <a:ext cx="254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4264025" y="2955925"/>
              <a:ext cx="85725" cy="2540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4264025" y="2955925"/>
                <a:ext cx="85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4489450" y="2974975"/>
              <a:ext cx="269875" cy="60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4489450" y="2974975"/>
                <a:ext cx="269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4638675" y="2873375"/>
              <a:ext cx="193675" cy="2444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4638675" y="2873375"/>
                <a:ext cx="1936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4457700" y="2651125"/>
              <a:ext cx="136525" cy="279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4457700" y="2651125"/>
                <a:ext cx="136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4943475" y="2806700"/>
              <a:ext cx="168275" cy="3841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4943475" y="2806700"/>
                <a:ext cx="1682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5143500" y="2952750"/>
              <a:ext cx="203200" cy="349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5143500" y="2952750"/>
                <a:ext cx="2032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5254625" y="2863850"/>
              <a:ext cx="158750" cy="1587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5254625" y="286385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5483225" y="2870200"/>
              <a:ext cx="168275" cy="149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5483225" y="2870200"/>
                <a:ext cx="168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5702300" y="2644775"/>
              <a:ext cx="139700" cy="4603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5702300" y="2644775"/>
                <a:ext cx="1397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5930900" y="2863850"/>
              <a:ext cx="60325" cy="1047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5930900" y="2863850"/>
                <a:ext cx="603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4794250" y="2460625"/>
              <a:ext cx="1460500" cy="9271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4794250" y="2460625"/>
                <a:ext cx="1460500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4035425" y="3536950"/>
              <a:ext cx="101600" cy="6064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4035425" y="3536950"/>
                <a:ext cx="101600" cy="606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4022725" y="4029075"/>
              <a:ext cx="215900" cy="196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4022725" y="4029075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3879850" y="4346575"/>
              <a:ext cx="79375" cy="508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3879850" y="4346575"/>
                <a:ext cx="7937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3927475" y="4203700"/>
              <a:ext cx="1089025" cy="6223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3927475" y="4203700"/>
                <a:ext cx="1089025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4029075" y="4657725"/>
              <a:ext cx="1003300" cy="2444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4029075" y="4657725"/>
                <a:ext cx="10033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4019550" y="4470400"/>
              <a:ext cx="152400" cy="285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4019550" y="4470400"/>
                <a:ext cx="152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4178300" y="4562475"/>
              <a:ext cx="165100" cy="603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4178300" y="4562475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4257675" y="4495800"/>
              <a:ext cx="136525" cy="1778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4257675" y="4495800"/>
                <a:ext cx="136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4451350" y="4537075"/>
              <a:ext cx="66675" cy="603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4451350" y="4537075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4530725" y="4521200"/>
              <a:ext cx="158750" cy="1206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4530725" y="452120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4714875" y="4362450"/>
              <a:ext cx="133350" cy="3143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4714875" y="4362450"/>
                <a:ext cx="1333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3511550" y="3721100"/>
              <a:ext cx="447675" cy="15303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3511550" y="3721100"/>
                <a:ext cx="447675" cy="153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3695700" y="5045075"/>
              <a:ext cx="177800" cy="3524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3695700" y="5045075"/>
                <a:ext cx="1778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3914775" y="5187950"/>
              <a:ext cx="146050" cy="406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3914775" y="5187950"/>
                <a:ext cx="1460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4041775" y="5368925"/>
              <a:ext cx="193675" cy="254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4041775" y="5368925"/>
                <a:ext cx="193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4146550" y="5283200"/>
              <a:ext cx="142875" cy="1841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4146550" y="5283200"/>
                <a:ext cx="142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4410075" y="5387975"/>
              <a:ext cx="57150" cy="317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4410075" y="5387975"/>
                <a:ext cx="57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4479925" y="5099050"/>
              <a:ext cx="171450" cy="3651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4479925" y="5099050"/>
                <a:ext cx="1714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3841750" y="4892675"/>
              <a:ext cx="1035050" cy="8413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3841750" y="4892675"/>
                <a:ext cx="1035050" cy="841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3368675" y="4102100"/>
              <a:ext cx="152400" cy="260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3368675" y="4102100"/>
                <a:ext cx="152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4206875" y="3743325"/>
              <a:ext cx="107950" cy="2413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4206875" y="3743325"/>
                <a:ext cx="107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984250" y="2514600"/>
              <a:ext cx="161925" cy="3302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984250" y="2514600"/>
                <a:ext cx="1619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558800" y="2381250"/>
              <a:ext cx="879475" cy="22415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558800" y="2381250"/>
                <a:ext cx="879475" cy="2241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815975" y="4718050"/>
              <a:ext cx="73025" cy="1714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815975" y="4718050"/>
                <a:ext cx="730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685800" y="5010150"/>
              <a:ext cx="212725" cy="4127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685800" y="5010150"/>
                <a:ext cx="2127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911225" y="5089525"/>
              <a:ext cx="82550" cy="63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911225" y="5089525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971550" y="5219700"/>
              <a:ext cx="88900" cy="2254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971550" y="5219700"/>
                <a:ext cx="889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1079500" y="4956175"/>
              <a:ext cx="273050" cy="4603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1079500" y="4956175"/>
                <a:ext cx="2730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1104900" y="5168900"/>
              <a:ext cx="120650" cy="730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1104900" y="51689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1168400" y="5118100"/>
              <a:ext cx="79375" cy="2190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1168400" y="5118100"/>
                <a:ext cx="793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1123950" y="5222875"/>
              <a:ext cx="44450" cy="1809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1123950" y="5222875"/>
                <a:ext cx="444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1381125" y="4870450"/>
              <a:ext cx="174625" cy="3048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1381125" y="4870450"/>
                <a:ext cx="174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1397000" y="5092700"/>
              <a:ext cx="250825" cy="2762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1397000" y="5092700"/>
                <a:ext cx="2508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6229350" y="930275"/>
              <a:ext cx="222250" cy="4902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6229350" y="930275"/>
                <a:ext cx="222250" cy="490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6597650" y="1638300"/>
              <a:ext cx="314325" cy="666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6597650" y="1638300"/>
                <a:ext cx="314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6788150" y="1558925"/>
              <a:ext cx="187325" cy="2540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6788150" y="1558925"/>
                <a:ext cx="1873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7156450" y="1301750"/>
              <a:ext cx="66675" cy="9207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7156450" y="1301750"/>
                <a:ext cx="66675" cy="920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7267575" y="1352550"/>
              <a:ext cx="1384300" cy="11842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7267575" y="1352550"/>
                <a:ext cx="1384300" cy="1184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7124700" y="2387600"/>
              <a:ext cx="1171575" cy="1079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7124700" y="2387600"/>
                <a:ext cx="11715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7289800" y="1454150"/>
              <a:ext cx="136525" cy="2032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7289800" y="145415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7524750" y="1289050"/>
              <a:ext cx="6350" cy="36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54"/>
            </p:blipFill>
            <p:spPr>
              <a:xfrm>
                <a:off x="7524750" y="1289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7496175" y="1473200"/>
              <a:ext cx="168275" cy="571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7496175" y="1473200"/>
                <a:ext cx="168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7591425" y="1403350"/>
              <a:ext cx="168275" cy="2508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7591425" y="1403350"/>
                <a:ext cx="168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7435850" y="1257300"/>
              <a:ext cx="57150" cy="2349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7435850" y="1257300"/>
                <a:ext cx="571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7867650" y="1485900"/>
              <a:ext cx="82550" cy="889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7867650" y="148590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8080375" y="1441450"/>
              <a:ext cx="152400" cy="2889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8080375" y="1441450"/>
                <a:ext cx="152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7267575" y="1781175"/>
              <a:ext cx="184150" cy="2444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7267575" y="1781175"/>
                <a:ext cx="184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7439025" y="1876425"/>
              <a:ext cx="187325" cy="190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7439025" y="187642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7562850" y="1797050"/>
              <a:ext cx="133350" cy="142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7562850" y="179705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7788275" y="1895475"/>
              <a:ext cx="50800" cy="698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7788275" y="1895475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7877175" y="1873250"/>
              <a:ext cx="130175" cy="1174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7877175" y="1873250"/>
                <a:ext cx="1301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8016875" y="1790700"/>
              <a:ext cx="231775" cy="2571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8016875" y="1790700"/>
                <a:ext cx="2317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7327900" y="2120900"/>
              <a:ext cx="155575" cy="2571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7327900" y="2120900"/>
                <a:ext cx="155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7467600" y="2247900"/>
              <a:ext cx="171450" cy="6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7467600" y="22479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7575550" y="2155825"/>
              <a:ext cx="101600" cy="1460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7575550" y="2155825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7778750" y="2238375"/>
              <a:ext cx="28575" cy="476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7778750" y="2238375"/>
                <a:ext cx="28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7908925" y="2105025"/>
              <a:ext cx="88900" cy="2286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7908925" y="2105025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7877175" y="2152650"/>
              <a:ext cx="311150" cy="2952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7877175" y="2152650"/>
                <a:ext cx="311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2651125" y="2451100"/>
              <a:ext cx="276225" cy="3492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2651125" y="2451100"/>
                <a:ext cx="2762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2260600" y="4559300"/>
              <a:ext cx="311150" cy="2667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2260600" y="4559300"/>
                <a:ext cx="311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7102475" y="854075"/>
              <a:ext cx="209550" cy="285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7102475" y="854075"/>
                <a:ext cx="2095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7115175" y="908050"/>
              <a:ext cx="193675" cy="1968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7115175" y="908050"/>
                <a:ext cx="193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7283450" y="1031875"/>
              <a:ext cx="123825" cy="508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7283450" y="1031875"/>
                <a:ext cx="1238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7277100" y="1054100"/>
              <a:ext cx="123825" cy="1460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7277100" y="1054100"/>
                <a:ext cx="123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8607425" y="1584325"/>
              <a:ext cx="854075" cy="730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8607425" y="1584325"/>
                <a:ext cx="8540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9359900" y="1450975"/>
              <a:ext cx="209550" cy="2381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9359900" y="1450975"/>
                <a:ext cx="2095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7048500" y="2679700"/>
              <a:ext cx="66675" cy="1079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7048500" y="2679700"/>
                <a:ext cx="666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7137400" y="2644775"/>
              <a:ext cx="212725" cy="285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7137400" y="2644775"/>
                <a:ext cx="212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7112000" y="2584450"/>
              <a:ext cx="171450" cy="3968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7112000" y="2584450"/>
                <a:ext cx="1714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7181850" y="2806700"/>
              <a:ext cx="142875" cy="1746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7181850" y="2806700"/>
                <a:ext cx="142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7400925" y="2708275"/>
              <a:ext cx="276225" cy="1047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7400925" y="2708275"/>
                <a:ext cx="2762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7772400" y="2552700"/>
              <a:ext cx="190500" cy="3175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7772400" y="2552700"/>
                <a:ext cx="190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7372350" y="2990850"/>
              <a:ext cx="203200" cy="1428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7372350" y="2990850"/>
                <a:ext cx="203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7664450" y="3060700"/>
              <a:ext cx="130175" cy="1809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7664450" y="3060700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7292975" y="3133725"/>
              <a:ext cx="123825" cy="3746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7292975" y="3133725"/>
                <a:ext cx="1238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7442200" y="3390900"/>
              <a:ext cx="152400" cy="361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7442200" y="3390900"/>
                <a:ext cx="1524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8969375" y="1120775"/>
              <a:ext cx="165100" cy="3524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8969375" y="1120775"/>
                <a:ext cx="1651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8677275" y="2181225"/>
              <a:ext cx="514350" cy="3746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8677275" y="2181225"/>
                <a:ext cx="5143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8988425" y="2362200"/>
              <a:ext cx="301625" cy="3143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8988425" y="2362200"/>
                <a:ext cx="3016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8896350" y="2139950"/>
              <a:ext cx="101600" cy="20002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8896350" y="2139950"/>
                <a:ext cx="1016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8410575" y="2676525"/>
              <a:ext cx="174625" cy="8413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8410575" y="2676525"/>
                <a:ext cx="174625" cy="841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8451850" y="3413125"/>
              <a:ext cx="269875" cy="247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8451850" y="3413125"/>
                <a:ext cx="269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8277225" y="2968625"/>
              <a:ext cx="130175" cy="3302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8277225" y="2968625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9734550" y="1339850"/>
              <a:ext cx="127000" cy="2889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9734550" y="1339850"/>
                <a:ext cx="1270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9921875" y="1111250"/>
              <a:ext cx="38100" cy="1809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9921875" y="1111250"/>
                <a:ext cx="38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9886950" y="1473200"/>
              <a:ext cx="161925" cy="95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9886950" y="1473200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10033000" y="1387475"/>
              <a:ext cx="139700" cy="2286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10033000" y="1387475"/>
                <a:ext cx="139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10239375" y="1333500"/>
              <a:ext cx="161925" cy="3460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10239375" y="1333500"/>
                <a:ext cx="161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10439400" y="1473200"/>
              <a:ext cx="120650" cy="1016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10439400" y="14732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9632950" y="920750"/>
              <a:ext cx="1149350" cy="8794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9632950" y="920750"/>
                <a:ext cx="1149350" cy="879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8731250" y="1343025"/>
              <a:ext cx="63500" cy="635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8731250" y="1343025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8775700" y="898525"/>
              <a:ext cx="520700" cy="3365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8775700" y="898525"/>
                <a:ext cx="5207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9188450" y="1108075"/>
              <a:ext cx="187325" cy="1270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9188450" y="1108075"/>
                <a:ext cx="187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9226550" y="1327150"/>
              <a:ext cx="66675" cy="730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9226550" y="1327150"/>
                <a:ext cx="66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9394825" y="2371725"/>
              <a:ext cx="79375" cy="5524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9394825" y="2371725"/>
                <a:ext cx="79375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9467850" y="2305050"/>
              <a:ext cx="1352550" cy="946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9467850" y="2305050"/>
                <a:ext cx="135255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9518650" y="3155950"/>
              <a:ext cx="1200150" cy="952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9518650" y="3155950"/>
                <a:ext cx="1200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9559925" y="2378075"/>
              <a:ext cx="161925" cy="2476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9559925" y="2378075"/>
                <a:ext cx="161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9671050" y="2482850"/>
              <a:ext cx="196850" cy="127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9671050" y="248285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9832975" y="2397125"/>
              <a:ext cx="60325" cy="1936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9832975" y="2397125"/>
                <a:ext cx="60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9956800" y="2441575"/>
              <a:ext cx="139700" cy="1873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9956800" y="2441575"/>
                <a:ext cx="1397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10185400" y="2476500"/>
              <a:ext cx="66675" cy="793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10185400" y="2476500"/>
                <a:ext cx="666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10353675" y="2409825"/>
              <a:ext cx="161925" cy="2889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10353675" y="2409825"/>
                <a:ext cx="1619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8324850" y="3867150"/>
              <a:ext cx="149225" cy="2730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8324850" y="3867150"/>
                <a:ext cx="1492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8480425" y="3994150"/>
              <a:ext cx="158750" cy="95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8480425" y="3994150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8566150" y="3898900"/>
              <a:ext cx="25400" cy="2127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8566150" y="3898900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8734425" y="3797300"/>
              <a:ext cx="111125" cy="3556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8734425" y="3797300"/>
                <a:ext cx="1111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8928100" y="4051300"/>
              <a:ext cx="6350" cy="36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54"/>
            </p:blipFill>
            <p:spPr>
              <a:xfrm>
                <a:off x="8928100" y="4051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墨迹 214"/>
              <p14:cNvContentPartPr/>
              <p14:nvPr/>
            </p14:nvContentPartPr>
            <p14:xfrm>
              <a:off x="8547100" y="3886200"/>
              <a:ext cx="130175" cy="2381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3"/>
            </p:blipFill>
            <p:spPr>
              <a:xfrm>
                <a:off x="8547100" y="3886200"/>
                <a:ext cx="1301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6" name="墨迹 215"/>
              <p14:cNvContentPartPr/>
              <p14:nvPr/>
            </p14:nvContentPartPr>
            <p14:xfrm>
              <a:off x="8947150" y="3997325"/>
              <a:ext cx="63500" cy="1333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5"/>
            </p:blipFill>
            <p:spPr>
              <a:xfrm>
                <a:off x="8947150" y="3997325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7" name="墨迹 216"/>
              <p14:cNvContentPartPr/>
              <p14:nvPr/>
            </p14:nvContentPartPr>
            <p14:xfrm>
              <a:off x="8899525" y="3956050"/>
              <a:ext cx="254000" cy="2889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7"/>
            </p:blipFill>
            <p:spPr>
              <a:xfrm>
                <a:off x="8899525" y="3956050"/>
                <a:ext cx="2540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8" name="墨迹 217"/>
              <p14:cNvContentPartPr/>
              <p14:nvPr/>
            </p14:nvContentPartPr>
            <p14:xfrm>
              <a:off x="8102600" y="3803650"/>
              <a:ext cx="57150" cy="12700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9"/>
            </p:blipFill>
            <p:spPr>
              <a:xfrm>
                <a:off x="8102600" y="3803650"/>
                <a:ext cx="57150" cy="127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9" name="墨迹 218"/>
              <p14:cNvContentPartPr/>
              <p14:nvPr/>
            </p14:nvContentPartPr>
            <p14:xfrm>
              <a:off x="8293100" y="3724275"/>
              <a:ext cx="1181100" cy="153352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1"/>
            </p:blipFill>
            <p:spPr>
              <a:xfrm>
                <a:off x="8293100" y="3724275"/>
                <a:ext cx="1181100" cy="153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0" name="墨迹 219"/>
              <p14:cNvContentPartPr/>
              <p14:nvPr/>
            </p14:nvContentPartPr>
            <p14:xfrm>
              <a:off x="8213725" y="5038725"/>
              <a:ext cx="1098550" cy="1809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3"/>
            </p:blipFill>
            <p:spPr>
              <a:xfrm>
                <a:off x="8213725" y="5038725"/>
                <a:ext cx="1098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1" name="墨迹 220"/>
              <p14:cNvContentPartPr/>
              <p14:nvPr/>
            </p14:nvContentPartPr>
            <p14:xfrm>
              <a:off x="10261600" y="2730500"/>
              <a:ext cx="6350" cy="36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54"/>
            </p:blipFill>
            <p:spPr>
              <a:xfrm>
                <a:off x="10261600" y="2730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2" name="墨迹 221"/>
              <p14:cNvContentPartPr/>
              <p14:nvPr/>
            </p14:nvContentPartPr>
            <p14:xfrm>
              <a:off x="10245725" y="2698750"/>
              <a:ext cx="403225" cy="793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6"/>
            </p:blipFill>
            <p:spPr>
              <a:xfrm>
                <a:off x="10245725" y="2698750"/>
                <a:ext cx="4032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3" name="墨迹 222"/>
              <p14:cNvContentPartPr/>
              <p14:nvPr/>
            </p14:nvContentPartPr>
            <p14:xfrm>
              <a:off x="8791575" y="4203700"/>
              <a:ext cx="466725" cy="88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8"/>
            </p:blipFill>
            <p:spPr>
              <a:xfrm>
                <a:off x="8791575" y="4203700"/>
                <a:ext cx="466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4" name="墨迹 223"/>
              <p14:cNvContentPartPr/>
              <p14:nvPr/>
            </p14:nvContentPartPr>
            <p14:xfrm>
              <a:off x="10547350" y="2085975"/>
              <a:ext cx="63500" cy="285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0"/>
            </p:blipFill>
            <p:spPr>
              <a:xfrm>
                <a:off x="10547350" y="2085975"/>
                <a:ext cx="635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5" name="墨迹 224"/>
              <p14:cNvContentPartPr/>
              <p14:nvPr/>
            </p14:nvContentPartPr>
            <p14:xfrm>
              <a:off x="10566400" y="2152650"/>
              <a:ext cx="6350" cy="1587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2"/>
            </p:blipFill>
            <p:spPr>
              <a:xfrm>
                <a:off x="10566400" y="21526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6" name="墨迹 225"/>
              <p14:cNvContentPartPr/>
              <p14:nvPr/>
            </p14:nvContentPartPr>
            <p14:xfrm>
              <a:off x="10696575" y="2028825"/>
              <a:ext cx="193675" cy="2984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4"/>
            </p:blipFill>
            <p:spPr>
              <a:xfrm>
                <a:off x="10696575" y="2028825"/>
                <a:ext cx="193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7" name="墨迹 226"/>
              <p14:cNvContentPartPr/>
              <p14:nvPr/>
            </p14:nvContentPartPr>
            <p14:xfrm>
              <a:off x="10604500" y="2136775"/>
              <a:ext cx="168275" cy="190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6"/>
            </p:blipFill>
            <p:spPr>
              <a:xfrm>
                <a:off x="10604500" y="2136775"/>
                <a:ext cx="168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8" name="墨迹 227"/>
              <p14:cNvContentPartPr/>
              <p14:nvPr/>
            </p14:nvContentPartPr>
            <p14:xfrm>
              <a:off x="10702925" y="2117725"/>
              <a:ext cx="38100" cy="1460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8"/>
            </p:blipFill>
            <p:spPr>
              <a:xfrm>
                <a:off x="10702925" y="2117725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9" name="墨迹 228"/>
              <p14:cNvContentPartPr/>
              <p14:nvPr/>
            </p14:nvContentPartPr>
            <p14:xfrm>
              <a:off x="10610850" y="2165350"/>
              <a:ext cx="92075" cy="1143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0"/>
            </p:blipFill>
            <p:spPr>
              <a:xfrm>
                <a:off x="10610850" y="2165350"/>
                <a:ext cx="920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2" name="墨迹 231"/>
              <p14:cNvContentPartPr/>
              <p14:nvPr/>
            </p14:nvContentPartPr>
            <p14:xfrm>
              <a:off x="9515475" y="2708275"/>
              <a:ext cx="1235075" cy="1206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2"/>
            </p:blipFill>
            <p:spPr>
              <a:xfrm>
                <a:off x="9515475" y="2708275"/>
                <a:ext cx="12350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3" name="墨迹 232"/>
              <p14:cNvContentPartPr/>
              <p14:nvPr/>
            </p14:nvContentPartPr>
            <p14:xfrm>
              <a:off x="9505950" y="2787650"/>
              <a:ext cx="117475" cy="1841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4"/>
            </p:blipFill>
            <p:spPr>
              <a:xfrm>
                <a:off x="9505950" y="2787650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4" name="墨迹 233"/>
              <p14:cNvContentPartPr/>
              <p14:nvPr/>
            </p14:nvContentPartPr>
            <p14:xfrm>
              <a:off x="9617075" y="2822575"/>
              <a:ext cx="155575" cy="381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6"/>
            </p:blipFill>
            <p:spPr>
              <a:xfrm>
                <a:off x="9617075" y="2822575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5" name="墨迹 234"/>
              <p14:cNvContentPartPr/>
              <p14:nvPr/>
            </p14:nvContentPartPr>
            <p14:xfrm>
              <a:off x="9693275" y="2803525"/>
              <a:ext cx="146050" cy="1746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8"/>
            </p:blipFill>
            <p:spPr>
              <a:xfrm>
                <a:off x="9693275" y="2803525"/>
                <a:ext cx="146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6" name="墨迹 235"/>
              <p14:cNvContentPartPr/>
              <p14:nvPr/>
            </p14:nvContentPartPr>
            <p14:xfrm>
              <a:off x="9883775" y="2857500"/>
              <a:ext cx="57150" cy="10477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0"/>
            </p:blipFill>
            <p:spPr>
              <a:xfrm>
                <a:off x="9883775" y="2857500"/>
                <a:ext cx="57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7" name="墨迹 236"/>
              <p14:cNvContentPartPr/>
              <p14:nvPr/>
            </p14:nvContentPartPr>
            <p14:xfrm>
              <a:off x="9975850" y="2889250"/>
              <a:ext cx="171450" cy="1397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2"/>
            </p:blipFill>
            <p:spPr>
              <a:xfrm>
                <a:off x="9975850" y="2889250"/>
                <a:ext cx="171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8" name="墨迹 237"/>
              <p14:cNvContentPartPr/>
              <p14:nvPr/>
            </p14:nvContentPartPr>
            <p14:xfrm>
              <a:off x="10150475" y="2835275"/>
              <a:ext cx="155575" cy="2508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4"/>
            </p:blipFill>
            <p:spPr>
              <a:xfrm>
                <a:off x="10150475" y="2835275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9" name="墨迹 238"/>
              <p14:cNvContentPartPr/>
              <p14:nvPr/>
            </p14:nvContentPartPr>
            <p14:xfrm>
              <a:off x="9512300" y="3022600"/>
              <a:ext cx="101600" cy="2190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6"/>
            </p:blipFill>
            <p:spPr>
              <a:xfrm>
                <a:off x="9512300" y="3022600"/>
                <a:ext cx="1016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40" name="墨迹 239"/>
              <p14:cNvContentPartPr/>
              <p14:nvPr/>
            </p14:nvContentPartPr>
            <p14:xfrm>
              <a:off x="9652000" y="3105150"/>
              <a:ext cx="165100" cy="127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8"/>
            </p:blipFill>
            <p:spPr>
              <a:xfrm>
                <a:off x="9652000" y="31051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41" name="墨迹 240"/>
              <p14:cNvContentPartPr/>
              <p14:nvPr/>
            </p14:nvContentPartPr>
            <p14:xfrm>
              <a:off x="9747250" y="3019425"/>
              <a:ext cx="104775" cy="16827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0"/>
            </p:blipFill>
            <p:spPr>
              <a:xfrm>
                <a:off x="9747250" y="3019425"/>
                <a:ext cx="1047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2" name="墨迹 241"/>
              <p14:cNvContentPartPr/>
              <p14:nvPr/>
            </p14:nvContentPartPr>
            <p14:xfrm>
              <a:off x="9883775" y="3146425"/>
              <a:ext cx="28575" cy="317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2"/>
            </p:blipFill>
            <p:spPr>
              <a:xfrm>
                <a:off x="9883775" y="3146425"/>
                <a:ext cx="28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3" name="墨迹 242"/>
              <p14:cNvContentPartPr/>
              <p14:nvPr/>
            </p14:nvContentPartPr>
            <p14:xfrm>
              <a:off x="9959975" y="3079750"/>
              <a:ext cx="107950" cy="2603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4"/>
            </p:blipFill>
            <p:spPr>
              <a:xfrm>
                <a:off x="9959975" y="307975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4" name="墨迹 243"/>
              <p14:cNvContentPartPr/>
              <p14:nvPr/>
            </p14:nvContentPartPr>
            <p14:xfrm>
              <a:off x="10080625" y="3124200"/>
              <a:ext cx="222250" cy="2381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6"/>
            </p:blipFill>
            <p:spPr>
              <a:xfrm>
                <a:off x="10080625" y="3124200"/>
                <a:ext cx="2222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5" name="墨迹 244"/>
              <p14:cNvContentPartPr/>
              <p14:nvPr/>
            </p14:nvContentPartPr>
            <p14:xfrm>
              <a:off x="8302625" y="4254500"/>
              <a:ext cx="1149350" cy="13017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8"/>
            </p:blipFill>
            <p:spPr>
              <a:xfrm>
                <a:off x="8302625" y="4254500"/>
                <a:ext cx="1149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6" name="墨迹 245"/>
              <p14:cNvContentPartPr/>
              <p14:nvPr/>
            </p14:nvContentPartPr>
            <p14:xfrm>
              <a:off x="8277225" y="4359275"/>
              <a:ext cx="92075" cy="1936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0"/>
            </p:blipFill>
            <p:spPr>
              <a:xfrm>
                <a:off x="8277225" y="4359275"/>
                <a:ext cx="920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7" name="墨迹 246"/>
              <p14:cNvContentPartPr/>
              <p14:nvPr/>
            </p14:nvContentPartPr>
            <p14:xfrm>
              <a:off x="8391525" y="4394200"/>
              <a:ext cx="158750" cy="285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2"/>
            </p:blipFill>
            <p:spPr>
              <a:xfrm>
                <a:off x="8391525" y="4394200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8" name="墨迹 247"/>
              <p14:cNvContentPartPr/>
              <p14:nvPr/>
            </p14:nvContentPartPr>
            <p14:xfrm>
              <a:off x="8499475" y="4333875"/>
              <a:ext cx="127000" cy="17462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4"/>
            </p:blipFill>
            <p:spPr>
              <a:xfrm>
                <a:off x="8499475" y="4333875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9" name="墨迹 248"/>
              <p14:cNvContentPartPr/>
              <p14:nvPr/>
            </p14:nvContentPartPr>
            <p14:xfrm>
              <a:off x="8680450" y="4403725"/>
              <a:ext cx="41275" cy="1079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6"/>
            </p:blipFill>
            <p:spPr>
              <a:xfrm>
                <a:off x="8680450" y="4403725"/>
                <a:ext cx="412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50" name="墨迹 249"/>
              <p14:cNvContentPartPr/>
              <p14:nvPr/>
            </p14:nvContentPartPr>
            <p14:xfrm>
              <a:off x="8766175" y="4403725"/>
              <a:ext cx="104775" cy="1587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8"/>
            </p:blipFill>
            <p:spPr>
              <a:xfrm>
                <a:off x="8766175" y="4403725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51" name="墨迹 250"/>
              <p14:cNvContentPartPr/>
              <p14:nvPr/>
            </p14:nvContentPartPr>
            <p14:xfrm>
              <a:off x="8975725" y="4330700"/>
              <a:ext cx="130175" cy="2540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0"/>
            </p:blipFill>
            <p:spPr>
              <a:xfrm>
                <a:off x="8975725" y="4330700"/>
                <a:ext cx="130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2" name="墨迹 251"/>
              <p14:cNvContentPartPr/>
              <p14:nvPr/>
            </p14:nvContentPartPr>
            <p14:xfrm>
              <a:off x="10185400" y="3133725"/>
              <a:ext cx="107950" cy="24447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2"/>
            </p:blipFill>
            <p:spPr>
              <a:xfrm>
                <a:off x="10185400" y="3133725"/>
                <a:ext cx="107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3" name="墨迹 252"/>
              <p14:cNvContentPartPr/>
              <p14:nvPr/>
            </p14:nvContentPartPr>
            <p14:xfrm>
              <a:off x="10201275" y="3149600"/>
              <a:ext cx="73025" cy="2603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4"/>
            </p:blipFill>
            <p:spPr>
              <a:xfrm>
                <a:off x="10201275" y="3149600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4" name="墨迹 253"/>
              <p14:cNvContentPartPr/>
              <p14:nvPr/>
            </p14:nvContentPartPr>
            <p14:xfrm>
              <a:off x="8302625" y="4664075"/>
              <a:ext cx="136525" cy="2413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6"/>
            </p:blipFill>
            <p:spPr>
              <a:xfrm>
                <a:off x="8302625" y="4664075"/>
                <a:ext cx="136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5" name="墨迹 254"/>
              <p14:cNvContentPartPr/>
              <p14:nvPr/>
            </p14:nvContentPartPr>
            <p14:xfrm>
              <a:off x="8420100" y="4730750"/>
              <a:ext cx="177800" cy="254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8"/>
            </p:blipFill>
            <p:spPr>
              <a:xfrm>
                <a:off x="8420100" y="473075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6" name="墨迹 255"/>
              <p14:cNvContentPartPr/>
              <p14:nvPr/>
            </p14:nvContentPartPr>
            <p14:xfrm>
              <a:off x="8515350" y="4692650"/>
              <a:ext cx="149225" cy="171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0"/>
            </p:blipFill>
            <p:spPr>
              <a:xfrm>
                <a:off x="8515350" y="4692650"/>
                <a:ext cx="1492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7" name="墨迹 256"/>
              <p14:cNvContentPartPr/>
              <p14:nvPr/>
            </p14:nvContentPartPr>
            <p14:xfrm>
              <a:off x="8702675" y="4800600"/>
              <a:ext cx="69850" cy="920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2"/>
            </p:blipFill>
            <p:spPr>
              <a:xfrm>
                <a:off x="8702675" y="4800600"/>
                <a:ext cx="698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8" name="墨迹 257"/>
              <p14:cNvContentPartPr/>
              <p14:nvPr/>
            </p14:nvContentPartPr>
            <p14:xfrm>
              <a:off x="8842375" y="4676775"/>
              <a:ext cx="155575" cy="34607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4"/>
            </p:blipFill>
            <p:spPr>
              <a:xfrm>
                <a:off x="8842375" y="4676775"/>
                <a:ext cx="155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9" name="墨迹 258"/>
              <p14:cNvContentPartPr/>
              <p14:nvPr/>
            </p14:nvContentPartPr>
            <p14:xfrm>
              <a:off x="10858500" y="1009650"/>
              <a:ext cx="190500" cy="825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6"/>
            </p:blipFill>
            <p:spPr>
              <a:xfrm>
                <a:off x="10858500" y="1009650"/>
                <a:ext cx="190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60" name="墨迹 259"/>
              <p14:cNvContentPartPr/>
              <p14:nvPr/>
            </p14:nvContentPartPr>
            <p14:xfrm>
              <a:off x="10845800" y="968375"/>
              <a:ext cx="203200" cy="3111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8"/>
            </p:blipFill>
            <p:spPr>
              <a:xfrm>
                <a:off x="10845800" y="968375"/>
                <a:ext cx="2032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1" name="墨迹 260"/>
              <p14:cNvContentPartPr/>
              <p14:nvPr/>
            </p14:nvContentPartPr>
            <p14:xfrm>
              <a:off x="11058525" y="898525"/>
              <a:ext cx="152400" cy="952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0"/>
            </p:blipFill>
            <p:spPr>
              <a:xfrm>
                <a:off x="11058525" y="898525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2" name="墨迹 261"/>
              <p14:cNvContentPartPr/>
              <p14:nvPr/>
            </p14:nvContentPartPr>
            <p14:xfrm>
              <a:off x="11102975" y="977900"/>
              <a:ext cx="19050" cy="1174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2"/>
            </p:blipFill>
            <p:spPr>
              <a:xfrm>
                <a:off x="11102975" y="977900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3" name="墨迹 262"/>
              <p14:cNvContentPartPr/>
              <p14:nvPr/>
            </p14:nvContentPartPr>
            <p14:xfrm>
              <a:off x="11083925" y="981075"/>
              <a:ext cx="171450" cy="2857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4"/>
            </p:blipFill>
            <p:spPr>
              <a:xfrm>
                <a:off x="11083925" y="981075"/>
                <a:ext cx="171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4" name="墨迹 263"/>
              <p14:cNvContentPartPr/>
              <p14:nvPr/>
            </p14:nvContentPartPr>
            <p14:xfrm>
              <a:off x="11045825" y="1079500"/>
              <a:ext cx="219075" cy="1905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6"/>
            </p:blipFill>
            <p:spPr>
              <a:xfrm>
                <a:off x="11045825" y="1079500"/>
                <a:ext cx="2190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5" name="墨迹 264"/>
              <p14:cNvContentPartPr/>
              <p14:nvPr/>
            </p14:nvContentPartPr>
            <p14:xfrm>
              <a:off x="11360150" y="911225"/>
              <a:ext cx="123825" cy="952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8"/>
            </p:blipFill>
            <p:spPr>
              <a:xfrm>
                <a:off x="11360150" y="9112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6" name="墨迹 265"/>
              <p14:cNvContentPartPr/>
              <p14:nvPr/>
            </p14:nvContentPartPr>
            <p14:xfrm>
              <a:off x="11372850" y="939800"/>
              <a:ext cx="31750" cy="11747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0"/>
            </p:blipFill>
            <p:spPr>
              <a:xfrm>
                <a:off x="11372850" y="939800"/>
                <a:ext cx="317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7" name="墨迹 266"/>
              <p14:cNvContentPartPr/>
              <p14:nvPr/>
            </p14:nvContentPartPr>
            <p14:xfrm>
              <a:off x="11423650" y="952500"/>
              <a:ext cx="76200" cy="635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2"/>
            </p:blipFill>
            <p:spPr>
              <a:xfrm>
                <a:off x="11423650" y="95250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8" name="墨迹 267"/>
              <p14:cNvContentPartPr/>
              <p14:nvPr/>
            </p14:nvContentPartPr>
            <p14:xfrm>
              <a:off x="11385550" y="930275"/>
              <a:ext cx="209550" cy="13017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4"/>
            </p:blipFill>
            <p:spPr>
              <a:xfrm>
                <a:off x="11385550" y="930275"/>
                <a:ext cx="2095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9" name="墨迹 268"/>
              <p14:cNvContentPartPr/>
              <p14:nvPr/>
            </p14:nvContentPartPr>
            <p14:xfrm>
              <a:off x="11303000" y="1025525"/>
              <a:ext cx="295275" cy="3270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6"/>
            </p:blipFill>
            <p:spPr>
              <a:xfrm>
                <a:off x="11303000" y="1025525"/>
                <a:ext cx="295275" cy="3270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949" name="矩形 92164"/>
          <p:cNvSpPr/>
          <p:nvPr/>
        </p:nvSpPr>
        <p:spPr>
          <a:xfrm>
            <a:off x="401955" y="443548"/>
            <a:ext cx="4967288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S’→S          </a:t>
            </a:r>
            <a:r>
              <a:rPr lang="en-US" altLang="zh-CN" sz="3200" b="1" dirty="0" err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S→aS|b</a:t>
            </a:r>
            <a:endParaRPr lang="zh-CN" altLang="en-US" sz="32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898525" y="1317625"/>
              <a:ext cx="254000" cy="133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898525" y="1317625"/>
                <a:ext cx="254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1143000" y="1343025"/>
              <a:ext cx="139700" cy="2063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1143000" y="1343025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381125" y="1346200"/>
              <a:ext cx="38100" cy="8286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381125" y="1346200"/>
                <a:ext cx="38100" cy="828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492250" y="1289050"/>
              <a:ext cx="1171575" cy="987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492250" y="1289050"/>
                <a:ext cx="1171575" cy="987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428750" y="2254250"/>
              <a:ext cx="103505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428750" y="2254250"/>
                <a:ext cx="1035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565275" y="1463675"/>
              <a:ext cx="117475" cy="241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565275" y="1463675"/>
                <a:ext cx="1174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746250" y="1336675"/>
              <a:ext cx="19050" cy="136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746250" y="1336675"/>
                <a:ext cx="190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743075" y="1581150"/>
              <a:ext cx="130175" cy="222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743075" y="1581150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812925" y="1508125"/>
              <a:ext cx="127000" cy="177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812925" y="1508125"/>
                <a:ext cx="127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000250" y="1562100"/>
              <a:ext cx="73025" cy="66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000250" y="1562100"/>
                <a:ext cx="730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130425" y="1419225"/>
              <a:ext cx="193675" cy="320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130425" y="1419225"/>
                <a:ext cx="1936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924050" y="260350"/>
              <a:ext cx="79375" cy="1174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924050" y="260350"/>
                <a:ext cx="793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047875" y="196850"/>
              <a:ext cx="206375" cy="282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047875" y="196850"/>
                <a:ext cx="206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457325" y="114300"/>
              <a:ext cx="171450" cy="3429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457325" y="114300"/>
                <a:ext cx="1714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673225" y="69850"/>
              <a:ext cx="50800" cy="139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673225" y="69850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1657350" y="307975"/>
              <a:ext cx="139700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1657350" y="30797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1790700" y="273050"/>
              <a:ext cx="57150" cy="133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1790700" y="2730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2381250" y="225425"/>
              <a:ext cx="260350" cy="269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2381250" y="225425"/>
                <a:ext cx="260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647950" y="215900"/>
              <a:ext cx="104775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647950" y="215900"/>
                <a:ext cx="1047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676525" y="381000"/>
              <a:ext cx="98425" cy="88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676525" y="381000"/>
                <a:ext cx="98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2806700" y="342900"/>
              <a:ext cx="63500" cy="984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2806700" y="342900"/>
                <a:ext cx="63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2749550" y="257175"/>
              <a:ext cx="50800" cy="2222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2749550" y="257175"/>
                <a:ext cx="50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2889250" y="244475"/>
              <a:ext cx="34925" cy="234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2889250" y="244475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2971800" y="247650"/>
              <a:ext cx="7620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2971800" y="247650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009900" y="254000"/>
              <a:ext cx="123825" cy="171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009900" y="2540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114675" y="215900"/>
              <a:ext cx="111125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114675" y="215900"/>
                <a:ext cx="111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168650" y="38735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168650" y="387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089275" y="152400"/>
              <a:ext cx="196850" cy="60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089275" y="152400"/>
                <a:ext cx="1968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308350" y="190500"/>
              <a:ext cx="12700" cy="228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308350" y="190500"/>
                <a:ext cx="12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3149600" y="390525"/>
              <a:ext cx="82550" cy="50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3149600" y="390525"/>
                <a:ext cx="82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3343275" y="184150"/>
              <a:ext cx="98425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3343275" y="184150"/>
                <a:ext cx="98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317875" y="269875"/>
              <a:ext cx="107950" cy="193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317875" y="269875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2438400" y="231775"/>
              <a:ext cx="57150" cy="247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2438400" y="231775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470150" y="403225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4"/>
            </p:blipFill>
            <p:spPr>
              <a:xfrm>
                <a:off x="2470150" y="403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3521075" y="168275"/>
              <a:ext cx="92075" cy="2730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3521075" y="168275"/>
                <a:ext cx="920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3717925" y="196850"/>
              <a:ext cx="57150" cy="1746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3717925" y="196850"/>
                <a:ext cx="57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3778250" y="82550"/>
              <a:ext cx="34925" cy="1111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3778250" y="82550"/>
                <a:ext cx="349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3841750" y="66675"/>
              <a:ext cx="152400" cy="2254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3841750" y="66675"/>
                <a:ext cx="152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3981450" y="130175"/>
              <a:ext cx="273050" cy="174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3981450" y="130175"/>
                <a:ext cx="273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4238625" y="146050"/>
              <a:ext cx="98425" cy="3079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4238625" y="146050"/>
                <a:ext cx="984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2689225" y="1466850"/>
              <a:ext cx="755650" cy="1079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2689225" y="1466850"/>
                <a:ext cx="7556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3368675" y="1384300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54"/>
            </p:blipFill>
            <p:spPr>
              <a:xfrm>
                <a:off x="3368675" y="138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3371850" y="1384300"/>
              <a:ext cx="180975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3371850" y="1384300"/>
                <a:ext cx="180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2886075" y="1203325"/>
              <a:ext cx="130175" cy="2635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2886075" y="1203325"/>
                <a:ext cx="1301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3860800" y="1266825"/>
              <a:ext cx="165100" cy="314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3860800" y="1266825"/>
                <a:ext cx="1651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4057650" y="1089025"/>
              <a:ext cx="31750" cy="1841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4057650" y="108902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4102100" y="1393825"/>
              <a:ext cx="177800" cy="285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4102100" y="1393825"/>
                <a:ext cx="177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4222750" y="1298575"/>
              <a:ext cx="114300" cy="1238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4222750" y="1298575"/>
                <a:ext cx="1143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4594225" y="1146175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54"/>
            </p:blipFill>
            <p:spPr>
              <a:xfrm>
                <a:off x="4594225" y="1146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5" name="墨迹 54"/>
              <p14:cNvContentPartPr/>
              <p14:nvPr/>
            </p14:nvContentPartPr>
            <p14:xfrm>
              <a:off x="4416425" y="1146175"/>
              <a:ext cx="244475" cy="466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7"/>
            </p:blipFill>
            <p:spPr>
              <a:xfrm>
                <a:off x="4416425" y="1146175"/>
                <a:ext cx="2444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6" name="墨迹 55"/>
              <p14:cNvContentPartPr/>
              <p14:nvPr/>
            </p14:nvContentPartPr>
            <p14:xfrm>
              <a:off x="4327525" y="139065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54"/>
            </p:blipFill>
            <p:spPr>
              <a:xfrm>
                <a:off x="4327525" y="1390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4241800" y="1390650"/>
              <a:ext cx="88900" cy="174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4241800" y="1390650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4749800" y="1362075"/>
              <a:ext cx="76200" cy="85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4749800" y="1362075"/>
                <a:ext cx="762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2603500" y="942975"/>
              <a:ext cx="1812925" cy="1111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2603500" y="942975"/>
                <a:ext cx="18129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1717675" y="2959100"/>
              <a:ext cx="34925" cy="5715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1717675" y="2959100"/>
                <a:ext cx="349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1860550" y="2870200"/>
              <a:ext cx="942975" cy="806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1860550" y="2870200"/>
                <a:ext cx="942975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1733550" y="3540125"/>
              <a:ext cx="914400" cy="1143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1733550" y="3540125"/>
                <a:ext cx="914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1752600" y="3111500"/>
              <a:ext cx="133350" cy="292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1752600" y="3111500"/>
                <a:ext cx="133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1857375" y="323215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54"/>
            </p:blipFill>
            <p:spPr>
              <a:xfrm>
                <a:off x="1857375" y="3232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1860550" y="3209925"/>
              <a:ext cx="187325" cy="317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1860550" y="3209925"/>
                <a:ext cx="1873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1958975" y="3130550"/>
              <a:ext cx="139700" cy="1905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1958975" y="31305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2136775" y="3190875"/>
              <a:ext cx="66675" cy="111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9"/>
            </p:blipFill>
            <p:spPr>
              <a:xfrm>
                <a:off x="2136775" y="3190875"/>
                <a:ext cx="666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2257425" y="3190875"/>
              <a:ext cx="139700" cy="158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1"/>
            </p:blipFill>
            <p:spPr>
              <a:xfrm>
                <a:off x="2257425" y="3190875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9" name="墨迹 68"/>
              <p14:cNvContentPartPr/>
              <p14:nvPr/>
            </p14:nvContentPartPr>
            <p14:xfrm>
              <a:off x="2425700" y="3016250"/>
              <a:ext cx="139700" cy="3683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3"/>
            </p:blipFill>
            <p:spPr>
              <a:xfrm>
                <a:off x="2425700" y="3016250"/>
                <a:ext cx="1397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0" name="墨迹 69"/>
              <p14:cNvContentPartPr/>
              <p14:nvPr/>
            </p14:nvContentPartPr>
            <p14:xfrm>
              <a:off x="1670050" y="3905250"/>
              <a:ext cx="25400" cy="396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5"/>
            </p:blipFill>
            <p:spPr>
              <a:xfrm>
                <a:off x="1670050" y="3905250"/>
                <a:ext cx="254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1" name="墨迹 70"/>
              <p14:cNvContentPartPr/>
              <p14:nvPr/>
            </p14:nvContentPartPr>
            <p14:xfrm>
              <a:off x="1644650" y="3797300"/>
              <a:ext cx="1114425" cy="581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7"/>
            </p:blipFill>
            <p:spPr>
              <a:xfrm>
                <a:off x="1644650" y="3797300"/>
                <a:ext cx="111442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2" name="墨迹 71"/>
              <p14:cNvContentPartPr/>
              <p14:nvPr/>
            </p14:nvContentPartPr>
            <p14:xfrm>
              <a:off x="1692275" y="4327525"/>
              <a:ext cx="895350" cy="130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9"/>
            </p:blipFill>
            <p:spPr>
              <a:xfrm>
                <a:off x="1692275" y="4327525"/>
                <a:ext cx="895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3" name="墨迹 72"/>
              <p14:cNvContentPartPr/>
              <p14:nvPr/>
            </p14:nvContentPartPr>
            <p14:xfrm>
              <a:off x="1771650" y="4006850"/>
              <a:ext cx="161925" cy="2254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1"/>
            </p:blipFill>
            <p:spPr>
              <a:xfrm>
                <a:off x="1771650" y="4006850"/>
                <a:ext cx="1619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4" name="墨迹 73"/>
              <p14:cNvContentPartPr/>
              <p14:nvPr/>
            </p14:nvContentPartPr>
            <p14:xfrm>
              <a:off x="1936750" y="4083050"/>
              <a:ext cx="184150" cy="50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3"/>
            </p:blipFill>
            <p:spPr>
              <a:xfrm>
                <a:off x="1936750" y="4083050"/>
                <a:ext cx="1841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5" name="墨迹 74"/>
              <p14:cNvContentPartPr/>
              <p14:nvPr/>
            </p14:nvContentPartPr>
            <p14:xfrm>
              <a:off x="2022475" y="3990975"/>
              <a:ext cx="146050" cy="2286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5"/>
            </p:blipFill>
            <p:spPr>
              <a:xfrm>
                <a:off x="2022475" y="3990975"/>
                <a:ext cx="146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6" name="墨迹 75"/>
              <p14:cNvContentPartPr/>
              <p14:nvPr/>
            </p14:nvContentPartPr>
            <p14:xfrm>
              <a:off x="2235200" y="4079875"/>
              <a:ext cx="57150" cy="1111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7"/>
            </p:blipFill>
            <p:spPr>
              <a:xfrm>
                <a:off x="2235200" y="4079875"/>
                <a:ext cx="571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7" name="墨迹 76"/>
              <p14:cNvContentPartPr/>
              <p14:nvPr/>
            </p14:nvContentPartPr>
            <p14:xfrm>
              <a:off x="2327275" y="3959225"/>
              <a:ext cx="161925" cy="282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9"/>
            </p:blipFill>
            <p:spPr>
              <a:xfrm>
                <a:off x="2327275" y="3959225"/>
                <a:ext cx="161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8" name="墨迹 77"/>
              <p14:cNvContentPartPr/>
              <p14:nvPr/>
            </p14:nvContentPartPr>
            <p14:xfrm>
              <a:off x="1412875" y="2339975"/>
              <a:ext cx="209550" cy="790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1"/>
            </p:blipFill>
            <p:spPr>
              <a:xfrm>
                <a:off x="1412875" y="2339975"/>
                <a:ext cx="209550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9" name="墨迹 78"/>
              <p14:cNvContentPartPr/>
              <p14:nvPr/>
            </p14:nvContentPartPr>
            <p14:xfrm>
              <a:off x="1435100" y="2962275"/>
              <a:ext cx="168275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3"/>
            </p:blipFill>
            <p:spPr>
              <a:xfrm>
                <a:off x="1435100" y="2962275"/>
                <a:ext cx="168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0" name="墨迹 79"/>
              <p14:cNvContentPartPr/>
              <p14:nvPr/>
            </p14:nvContentPartPr>
            <p14:xfrm>
              <a:off x="1089025" y="2705100"/>
              <a:ext cx="120650" cy="3238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5"/>
            </p:blipFill>
            <p:spPr>
              <a:xfrm>
                <a:off x="1089025" y="2705100"/>
                <a:ext cx="120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1" name="墨迹 80"/>
              <p14:cNvContentPartPr/>
              <p14:nvPr/>
            </p14:nvContentPartPr>
            <p14:xfrm>
              <a:off x="866775" y="2178050"/>
              <a:ext cx="609600" cy="19716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7"/>
            </p:blipFill>
            <p:spPr>
              <a:xfrm>
                <a:off x="866775" y="2178050"/>
                <a:ext cx="609600" cy="197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2" name="墨迹 81"/>
              <p14:cNvContentPartPr/>
              <p14:nvPr/>
            </p14:nvContentPartPr>
            <p14:xfrm>
              <a:off x="1343025" y="3870325"/>
              <a:ext cx="231775" cy="3460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9"/>
            </p:blipFill>
            <p:spPr>
              <a:xfrm>
                <a:off x="1343025" y="3870325"/>
                <a:ext cx="2317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3" name="墨迹 82"/>
              <p14:cNvContentPartPr/>
              <p14:nvPr/>
            </p14:nvContentPartPr>
            <p14:xfrm>
              <a:off x="908050" y="3905250"/>
              <a:ext cx="222250" cy="4445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1"/>
            </p:blipFill>
            <p:spPr>
              <a:xfrm>
                <a:off x="908050" y="3905250"/>
                <a:ext cx="2222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4" name="墨迹 83"/>
              <p14:cNvContentPartPr/>
              <p14:nvPr/>
            </p14:nvContentPartPr>
            <p14:xfrm>
              <a:off x="2851150" y="3092450"/>
              <a:ext cx="527050" cy="165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3"/>
            </p:blipFill>
            <p:spPr>
              <a:xfrm>
                <a:off x="2851150" y="3092450"/>
                <a:ext cx="527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5" name="墨迹 84"/>
              <p14:cNvContentPartPr/>
              <p14:nvPr/>
            </p14:nvContentPartPr>
            <p14:xfrm>
              <a:off x="3292475" y="3013075"/>
              <a:ext cx="174625" cy="2381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5"/>
            </p:blipFill>
            <p:spPr>
              <a:xfrm>
                <a:off x="3292475" y="3013075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6" name="墨迹 85"/>
              <p14:cNvContentPartPr/>
              <p14:nvPr/>
            </p14:nvContentPartPr>
            <p14:xfrm>
              <a:off x="3013075" y="2940050"/>
              <a:ext cx="174625" cy="1905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7"/>
            </p:blipFill>
            <p:spPr>
              <a:xfrm>
                <a:off x="3013075" y="2940050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7" name="墨迹 86"/>
              <p14:cNvContentPartPr/>
              <p14:nvPr/>
            </p14:nvContentPartPr>
            <p14:xfrm>
              <a:off x="3616325" y="2917825"/>
              <a:ext cx="53975" cy="447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9"/>
            </p:blipFill>
            <p:spPr>
              <a:xfrm>
                <a:off x="3616325" y="2917825"/>
                <a:ext cx="539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8" name="墨迹 87"/>
              <p14:cNvContentPartPr/>
              <p14:nvPr/>
            </p14:nvContentPartPr>
            <p14:xfrm>
              <a:off x="3629025" y="2797175"/>
              <a:ext cx="815975" cy="5397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1"/>
            </p:blipFill>
            <p:spPr>
              <a:xfrm>
                <a:off x="3629025" y="2797175"/>
                <a:ext cx="8159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9" name="墨迹 88"/>
              <p14:cNvContentPartPr/>
              <p14:nvPr/>
            </p14:nvContentPartPr>
            <p14:xfrm>
              <a:off x="3641725" y="3359150"/>
              <a:ext cx="698500" cy="152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3"/>
            </p:blipFill>
            <p:spPr>
              <a:xfrm>
                <a:off x="3641725" y="3359150"/>
                <a:ext cx="698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0" name="墨迹 89"/>
              <p14:cNvContentPartPr/>
              <p14:nvPr/>
            </p14:nvContentPartPr>
            <p14:xfrm>
              <a:off x="3740150" y="2968625"/>
              <a:ext cx="152400" cy="2952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5"/>
            </p:blipFill>
            <p:spPr>
              <a:xfrm>
                <a:off x="3740150" y="2968625"/>
                <a:ext cx="152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1" name="墨迹 90"/>
              <p14:cNvContentPartPr/>
              <p14:nvPr/>
            </p14:nvContentPartPr>
            <p14:xfrm>
              <a:off x="3854450" y="3041650"/>
              <a:ext cx="149225" cy="381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7"/>
            </p:blipFill>
            <p:spPr>
              <a:xfrm>
                <a:off x="3854450" y="3041650"/>
                <a:ext cx="1492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2" name="墨迹 91"/>
              <p14:cNvContentPartPr/>
              <p14:nvPr/>
            </p14:nvContentPartPr>
            <p14:xfrm>
              <a:off x="3908425" y="3006725"/>
              <a:ext cx="73025" cy="146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9"/>
            </p:blipFill>
            <p:spPr>
              <a:xfrm>
                <a:off x="3908425" y="3006725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3" name="墨迹 92"/>
              <p14:cNvContentPartPr/>
              <p14:nvPr/>
            </p14:nvContentPartPr>
            <p14:xfrm>
              <a:off x="4041775" y="3041650"/>
              <a:ext cx="127000" cy="1555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1"/>
            </p:blipFill>
            <p:spPr>
              <a:xfrm>
                <a:off x="4041775" y="3041650"/>
                <a:ext cx="1270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4" name="墨迹 93"/>
              <p14:cNvContentPartPr/>
              <p14:nvPr/>
            </p14:nvContentPartPr>
            <p14:xfrm>
              <a:off x="3895725" y="2987675"/>
              <a:ext cx="130175" cy="3111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3"/>
            </p:blipFill>
            <p:spPr>
              <a:xfrm>
                <a:off x="3895725" y="2987675"/>
                <a:ext cx="130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5" name="墨迹 94"/>
              <p14:cNvContentPartPr/>
              <p14:nvPr/>
            </p14:nvContentPartPr>
            <p14:xfrm>
              <a:off x="4200525" y="3041650"/>
              <a:ext cx="25400" cy="92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5"/>
            </p:blipFill>
            <p:spPr>
              <a:xfrm>
                <a:off x="4200525" y="3041650"/>
                <a:ext cx="254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6" name="墨迹 95"/>
              <p14:cNvContentPartPr/>
              <p14:nvPr/>
            </p14:nvContentPartPr>
            <p14:xfrm>
              <a:off x="4264025" y="2955925"/>
              <a:ext cx="85725" cy="2540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7"/>
            </p:blipFill>
            <p:spPr>
              <a:xfrm>
                <a:off x="4264025" y="2955925"/>
                <a:ext cx="85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7" name="墨迹 96"/>
              <p14:cNvContentPartPr/>
              <p14:nvPr/>
            </p14:nvContentPartPr>
            <p14:xfrm>
              <a:off x="4489450" y="2974975"/>
              <a:ext cx="269875" cy="60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9"/>
            </p:blipFill>
            <p:spPr>
              <a:xfrm>
                <a:off x="4489450" y="2974975"/>
                <a:ext cx="269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8" name="墨迹 97"/>
              <p14:cNvContentPartPr/>
              <p14:nvPr/>
            </p14:nvContentPartPr>
            <p14:xfrm>
              <a:off x="4638675" y="2873375"/>
              <a:ext cx="193675" cy="2444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1"/>
            </p:blipFill>
            <p:spPr>
              <a:xfrm>
                <a:off x="4638675" y="2873375"/>
                <a:ext cx="1936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9" name="墨迹 98"/>
              <p14:cNvContentPartPr/>
              <p14:nvPr/>
            </p14:nvContentPartPr>
            <p14:xfrm>
              <a:off x="4457700" y="2651125"/>
              <a:ext cx="136525" cy="279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3"/>
            </p:blipFill>
            <p:spPr>
              <a:xfrm>
                <a:off x="4457700" y="2651125"/>
                <a:ext cx="136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0" name="墨迹 99"/>
              <p14:cNvContentPartPr/>
              <p14:nvPr/>
            </p14:nvContentPartPr>
            <p14:xfrm>
              <a:off x="4943475" y="2806700"/>
              <a:ext cx="168275" cy="3841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5"/>
            </p:blipFill>
            <p:spPr>
              <a:xfrm>
                <a:off x="4943475" y="2806700"/>
                <a:ext cx="1682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1" name="墨迹 100"/>
              <p14:cNvContentPartPr/>
              <p14:nvPr/>
            </p14:nvContentPartPr>
            <p14:xfrm>
              <a:off x="5143500" y="2952750"/>
              <a:ext cx="203200" cy="349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7"/>
            </p:blipFill>
            <p:spPr>
              <a:xfrm>
                <a:off x="5143500" y="2952750"/>
                <a:ext cx="2032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5254625" y="2863850"/>
              <a:ext cx="158750" cy="1587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5254625" y="2863850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5483225" y="2870200"/>
              <a:ext cx="168275" cy="149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5483225" y="2870200"/>
                <a:ext cx="168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5702300" y="2644775"/>
              <a:ext cx="139700" cy="4603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5702300" y="2644775"/>
                <a:ext cx="1397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5930900" y="2863850"/>
              <a:ext cx="60325" cy="1047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5930900" y="2863850"/>
                <a:ext cx="603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4794250" y="2460625"/>
              <a:ext cx="1460500" cy="9271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4794250" y="2460625"/>
                <a:ext cx="1460500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4035425" y="3536950"/>
              <a:ext cx="101600" cy="6064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4035425" y="3536950"/>
                <a:ext cx="101600" cy="606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4022725" y="4029075"/>
              <a:ext cx="215900" cy="196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4022725" y="4029075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3879850" y="4346575"/>
              <a:ext cx="79375" cy="508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3879850" y="4346575"/>
                <a:ext cx="7937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3927475" y="4203700"/>
              <a:ext cx="1089025" cy="6223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3927475" y="4203700"/>
                <a:ext cx="1089025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4029075" y="4657725"/>
              <a:ext cx="1003300" cy="2444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4029075" y="4657725"/>
                <a:ext cx="10033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4019550" y="4470400"/>
              <a:ext cx="152400" cy="285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4019550" y="4470400"/>
                <a:ext cx="1524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4178300" y="4562475"/>
              <a:ext cx="165100" cy="603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4178300" y="4562475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4" name="墨迹 113"/>
              <p14:cNvContentPartPr/>
              <p14:nvPr/>
            </p14:nvContentPartPr>
            <p14:xfrm>
              <a:off x="4257675" y="4495800"/>
              <a:ext cx="136525" cy="1778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3"/>
            </p:blipFill>
            <p:spPr>
              <a:xfrm>
                <a:off x="4257675" y="4495800"/>
                <a:ext cx="136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5" name="墨迹 114"/>
              <p14:cNvContentPartPr/>
              <p14:nvPr/>
            </p14:nvContentPartPr>
            <p14:xfrm>
              <a:off x="4451350" y="4537075"/>
              <a:ext cx="66675" cy="603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5"/>
            </p:blipFill>
            <p:spPr>
              <a:xfrm>
                <a:off x="4451350" y="4537075"/>
                <a:ext cx="66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6" name="墨迹 115"/>
              <p14:cNvContentPartPr/>
              <p14:nvPr/>
            </p14:nvContentPartPr>
            <p14:xfrm>
              <a:off x="4530725" y="4521200"/>
              <a:ext cx="158750" cy="1206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7"/>
            </p:blipFill>
            <p:spPr>
              <a:xfrm>
                <a:off x="4530725" y="452120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7" name="墨迹 116"/>
              <p14:cNvContentPartPr/>
              <p14:nvPr/>
            </p14:nvContentPartPr>
            <p14:xfrm>
              <a:off x="4714875" y="4362450"/>
              <a:ext cx="133350" cy="3143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9"/>
            </p:blipFill>
            <p:spPr>
              <a:xfrm>
                <a:off x="4714875" y="4362450"/>
                <a:ext cx="1333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8" name="墨迹 117"/>
              <p14:cNvContentPartPr/>
              <p14:nvPr/>
            </p14:nvContentPartPr>
            <p14:xfrm>
              <a:off x="3511550" y="3721100"/>
              <a:ext cx="447675" cy="15303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1"/>
            </p:blipFill>
            <p:spPr>
              <a:xfrm>
                <a:off x="3511550" y="3721100"/>
                <a:ext cx="447675" cy="153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9" name="墨迹 118"/>
              <p14:cNvContentPartPr/>
              <p14:nvPr/>
            </p14:nvContentPartPr>
            <p14:xfrm>
              <a:off x="3695700" y="5045075"/>
              <a:ext cx="177800" cy="3524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3"/>
            </p:blipFill>
            <p:spPr>
              <a:xfrm>
                <a:off x="3695700" y="5045075"/>
                <a:ext cx="1778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0" name="墨迹 119"/>
              <p14:cNvContentPartPr/>
              <p14:nvPr/>
            </p14:nvContentPartPr>
            <p14:xfrm>
              <a:off x="3914775" y="5187950"/>
              <a:ext cx="146050" cy="406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5"/>
            </p:blipFill>
            <p:spPr>
              <a:xfrm>
                <a:off x="3914775" y="5187950"/>
                <a:ext cx="1460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1" name="墨迹 120"/>
              <p14:cNvContentPartPr/>
              <p14:nvPr/>
            </p14:nvContentPartPr>
            <p14:xfrm>
              <a:off x="4041775" y="5368925"/>
              <a:ext cx="193675" cy="254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7"/>
            </p:blipFill>
            <p:spPr>
              <a:xfrm>
                <a:off x="4041775" y="5368925"/>
                <a:ext cx="193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2" name="墨迹 121"/>
              <p14:cNvContentPartPr/>
              <p14:nvPr/>
            </p14:nvContentPartPr>
            <p14:xfrm>
              <a:off x="4146550" y="5283200"/>
              <a:ext cx="142875" cy="1841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9"/>
            </p:blipFill>
            <p:spPr>
              <a:xfrm>
                <a:off x="4146550" y="5283200"/>
                <a:ext cx="142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3" name="墨迹 122"/>
              <p14:cNvContentPartPr/>
              <p14:nvPr/>
            </p14:nvContentPartPr>
            <p14:xfrm>
              <a:off x="4410075" y="5387975"/>
              <a:ext cx="57150" cy="317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1"/>
            </p:blipFill>
            <p:spPr>
              <a:xfrm>
                <a:off x="4410075" y="5387975"/>
                <a:ext cx="571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4" name="墨迹 123"/>
              <p14:cNvContentPartPr/>
              <p14:nvPr/>
            </p14:nvContentPartPr>
            <p14:xfrm>
              <a:off x="4479925" y="5099050"/>
              <a:ext cx="171450" cy="3651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3"/>
            </p:blipFill>
            <p:spPr>
              <a:xfrm>
                <a:off x="4479925" y="5099050"/>
                <a:ext cx="1714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5" name="墨迹 124"/>
              <p14:cNvContentPartPr/>
              <p14:nvPr/>
            </p14:nvContentPartPr>
            <p14:xfrm>
              <a:off x="3841750" y="4892675"/>
              <a:ext cx="1035050" cy="8413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5"/>
            </p:blipFill>
            <p:spPr>
              <a:xfrm>
                <a:off x="3841750" y="4892675"/>
                <a:ext cx="1035050" cy="841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6" name="墨迹 125"/>
              <p14:cNvContentPartPr/>
              <p14:nvPr/>
            </p14:nvContentPartPr>
            <p14:xfrm>
              <a:off x="3368675" y="4102100"/>
              <a:ext cx="152400" cy="2603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7"/>
            </p:blipFill>
            <p:spPr>
              <a:xfrm>
                <a:off x="3368675" y="4102100"/>
                <a:ext cx="152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7" name="墨迹 126"/>
              <p14:cNvContentPartPr/>
              <p14:nvPr/>
            </p14:nvContentPartPr>
            <p14:xfrm>
              <a:off x="4206875" y="3743325"/>
              <a:ext cx="107950" cy="2413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9"/>
            </p:blipFill>
            <p:spPr>
              <a:xfrm>
                <a:off x="4206875" y="3743325"/>
                <a:ext cx="107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8" name="墨迹 127"/>
              <p14:cNvContentPartPr/>
              <p14:nvPr/>
            </p14:nvContentPartPr>
            <p14:xfrm>
              <a:off x="984250" y="2514600"/>
              <a:ext cx="161925" cy="3302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1"/>
            </p:blipFill>
            <p:spPr>
              <a:xfrm>
                <a:off x="984250" y="2514600"/>
                <a:ext cx="1619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9" name="墨迹 128"/>
              <p14:cNvContentPartPr/>
              <p14:nvPr/>
            </p14:nvContentPartPr>
            <p14:xfrm>
              <a:off x="558800" y="2381250"/>
              <a:ext cx="879475" cy="22415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3"/>
            </p:blipFill>
            <p:spPr>
              <a:xfrm>
                <a:off x="558800" y="2381250"/>
                <a:ext cx="879475" cy="2241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0" name="墨迹 129"/>
              <p14:cNvContentPartPr/>
              <p14:nvPr/>
            </p14:nvContentPartPr>
            <p14:xfrm>
              <a:off x="815975" y="4718050"/>
              <a:ext cx="73025" cy="1714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5"/>
            </p:blipFill>
            <p:spPr>
              <a:xfrm>
                <a:off x="815975" y="4718050"/>
                <a:ext cx="730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1" name="墨迹 130"/>
              <p14:cNvContentPartPr/>
              <p14:nvPr/>
            </p14:nvContentPartPr>
            <p14:xfrm>
              <a:off x="685800" y="5010150"/>
              <a:ext cx="212725" cy="4127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7"/>
            </p:blipFill>
            <p:spPr>
              <a:xfrm>
                <a:off x="685800" y="5010150"/>
                <a:ext cx="2127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2" name="墨迹 131"/>
              <p14:cNvContentPartPr/>
              <p14:nvPr/>
            </p14:nvContentPartPr>
            <p14:xfrm>
              <a:off x="911225" y="5089525"/>
              <a:ext cx="82550" cy="63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9"/>
            </p:blipFill>
            <p:spPr>
              <a:xfrm>
                <a:off x="911225" y="5089525"/>
                <a:ext cx="82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3" name="墨迹 132"/>
              <p14:cNvContentPartPr/>
              <p14:nvPr/>
            </p14:nvContentPartPr>
            <p14:xfrm>
              <a:off x="971550" y="5219700"/>
              <a:ext cx="88900" cy="2254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1"/>
            </p:blipFill>
            <p:spPr>
              <a:xfrm>
                <a:off x="971550" y="5219700"/>
                <a:ext cx="889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4" name="墨迹 133"/>
              <p14:cNvContentPartPr/>
              <p14:nvPr/>
            </p14:nvContentPartPr>
            <p14:xfrm>
              <a:off x="1079500" y="4956175"/>
              <a:ext cx="273050" cy="4603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3"/>
            </p:blipFill>
            <p:spPr>
              <a:xfrm>
                <a:off x="1079500" y="4956175"/>
                <a:ext cx="2730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1104900" y="5168900"/>
              <a:ext cx="120650" cy="730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1104900" y="51689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1168400" y="5118100"/>
              <a:ext cx="79375" cy="2190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1168400" y="5118100"/>
                <a:ext cx="793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1123950" y="5222875"/>
              <a:ext cx="44450" cy="1809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1123950" y="5222875"/>
                <a:ext cx="444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1381125" y="4870450"/>
              <a:ext cx="174625" cy="3048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1381125" y="4870450"/>
                <a:ext cx="174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1397000" y="5092700"/>
              <a:ext cx="250825" cy="2762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1397000" y="5092700"/>
                <a:ext cx="2508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6229350" y="930275"/>
              <a:ext cx="222250" cy="4902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6229350" y="930275"/>
                <a:ext cx="222250" cy="490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6597650" y="1638300"/>
              <a:ext cx="314325" cy="666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6597650" y="1638300"/>
                <a:ext cx="314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6788150" y="1558925"/>
              <a:ext cx="187325" cy="2540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6788150" y="1558925"/>
                <a:ext cx="1873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7156450" y="1301750"/>
              <a:ext cx="66675" cy="9207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7156450" y="1301750"/>
                <a:ext cx="66675" cy="920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7267575" y="1352550"/>
              <a:ext cx="1384300" cy="11842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7267575" y="1352550"/>
                <a:ext cx="1384300" cy="1184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7124700" y="2387600"/>
              <a:ext cx="1171575" cy="1079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7124700" y="2387600"/>
                <a:ext cx="11715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7289800" y="1454150"/>
              <a:ext cx="136525" cy="2032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7289800" y="1454150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7524750" y="1289050"/>
              <a:ext cx="6350" cy="36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54"/>
            </p:blipFill>
            <p:spPr>
              <a:xfrm>
                <a:off x="7524750" y="1289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8" name="墨迹 147"/>
              <p14:cNvContentPartPr/>
              <p14:nvPr/>
            </p14:nvContentPartPr>
            <p14:xfrm>
              <a:off x="7496175" y="1473200"/>
              <a:ext cx="168275" cy="571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0"/>
            </p:blipFill>
            <p:spPr>
              <a:xfrm>
                <a:off x="7496175" y="1473200"/>
                <a:ext cx="168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9" name="墨迹 148"/>
              <p14:cNvContentPartPr/>
              <p14:nvPr/>
            </p14:nvContentPartPr>
            <p14:xfrm>
              <a:off x="7591425" y="1403350"/>
              <a:ext cx="168275" cy="2508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2"/>
            </p:blipFill>
            <p:spPr>
              <a:xfrm>
                <a:off x="7591425" y="1403350"/>
                <a:ext cx="168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0" name="墨迹 149"/>
              <p14:cNvContentPartPr/>
              <p14:nvPr/>
            </p14:nvContentPartPr>
            <p14:xfrm>
              <a:off x="7435850" y="1257300"/>
              <a:ext cx="57150" cy="2349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4"/>
            </p:blipFill>
            <p:spPr>
              <a:xfrm>
                <a:off x="7435850" y="1257300"/>
                <a:ext cx="571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1" name="墨迹 150"/>
              <p14:cNvContentPartPr/>
              <p14:nvPr/>
            </p14:nvContentPartPr>
            <p14:xfrm>
              <a:off x="7867650" y="1485900"/>
              <a:ext cx="82550" cy="889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6"/>
            </p:blipFill>
            <p:spPr>
              <a:xfrm>
                <a:off x="7867650" y="1485900"/>
                <a:ext cx="825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2" name="墨迹 151"/>
              <p14:cNvContentPartPr/>
              <p14:nvPr/>
            </p14:nvContentPartPr>
            <p14:xfrm>
              <a:off x="8080375" y="1441450"/>
              <a:ext cx="152400" cy="2889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8"/>
            </p:blipFill>
            <p:spPr>
              <a:xfrm>
                <a:off x="8080375" y="1441450"/>
                <a:ext cx="152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3" name="墨迹 152"/>
              <p14:cNvContentPartPr/>
              <p14:nvPr/>
            </p14:nvContentPartPr>
            <p14:xfrm>
              <a:off x="7267575" y="1781175"/>
              <a:ext cx="184150" cy="2444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0"/>
            </p:blipFill>
            <p:spPr>
              <a:xfrm>
                <a:off x="7267575" y="1781175"/>
                <a:ext cx="184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4" name="墨迹 153"/>
              <p14:cNvContentPartPr/>
              <p14:nvPr/>
            </p14:nvContentPartPr>
            <p14:xfrm>
              <a:off x="7439025" y="1876425"/>
              <a:ext cx="187325" cy="190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2"/>
            </p:blipFill>
            <p:spPr>
              <a:xfrm>
                <a:off x="7439025" y="187642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5" name="墨迹 154"/>
              <p14:cNvContentPartPr/>
              <p14:nvPr/>
            </p14:nvContentPartPr>
            <p14:xfrm>
              <a:off x="7562850" y="1797050"/>
              <a:ext cx="133350" cy="142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4"/>
            </p:blipFill>
            <p:spPr>
              <a:xfrm>
                <a:off x="7562850" y="179705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6" name="墨迹 155"/>
              <p14:cNvContentPartPr/>
              <p14:nvPr/>
            </p14:nvContentPartPr>
            <p14:xfrm>
              <a:off x="7788275" y="1895475"/>
              <a:ext cx="50800" cy="698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6"/>
            </p:blipFill>
            <p:spPr>
              <a:xfrm>
                <a:off x="7788275" y="1895475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7" name="墨迹 156"/>
              <p14:cNvContentPartPr/>
              <p14:nvPr/>
            </p14:nvContentPartPr>
            <p14:xfrm>
              <a:off x="7877175" y="1873250"/>
              <a:ext cx="130175" cy="1174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8"/>
            </p:blipFill>
            <p:spPr>
              <a:xfrm>
                <a:off x="7877175" y="1873250"/>
                <a:ext cx="1301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8" name="墨迹 157"/>
              <p14:cNvContentPartPr/>
              <p14:nvPr/>
            </p14:nvContentPartPr>
            <p14:xfrm>
              <a:off x="8016875" y="1790700"/>
              <a:ext cx="231775" cy="2571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0"/>
            </p:blipFill>
            <p:spPr>
              <a:xfrm>
                <a:off x="8016875" y="1790700"/>
                <a:ext cx="2317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7327900" y="2120900"/>
              <a:ext cx="155575" cy="2571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7327900" y="2120900"/>
                <a:ext cx="155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7467600" y="2247900"/>
              <a:ext cx="171450" cy="63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7467600" y="2247900"/>
                <a:ext cx="1714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7575550" y="2155825"/>
              <a:ext cx="101600" cy="1460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7575550" y="2155825"/>
                <a:ext cx="1016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7778750" y="2238375"/>
              <a:ext cx="28575" cy="476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7778750" y="2238375"/>
                <a:ext cx="28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7908925" y="2105025"/>
              <a:ext cx="88900" cy="2286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7908925" y="2105025"/>
                <a:ext cx="88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7877175" y="2152650"/>
              <a:ext cx="311150" cy="2952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7877175" y="2152650"/>
                <a:ext cx="311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2651125" y="2451100"/>
              <a:ext cx="276225" cy="3492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2651125" y="2451100"/>
                <a:ext cx="2762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2260600" y="4559300"/>
              <a:ext cx="311150" cy="2667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2260600" y="4559300"/>
                <a:ext cx="3111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7102475" y="854075"/>
              <a:ext cx="209550" cy="285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7102475" y="854075"/>
                <a:ext cx="2095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7115175" y="908050"/>
              <a:ext cx="193675" cy="1968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7115175" y="908050"/>
                <a:ext cx="193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7283450" y="1031875"/>
              <a:ext cx="123825" cy="508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7283450" y="1031875"/>
                <a:ext cx="1238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7277100" y="1054100"/>
              <a:ext cx="123825" cy="1460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7277100" y="1054100"/>
                <a:ext cx="1238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8607425" y="1584325"/>
              <a:ext cx="854075" cy="730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8607425" y="1584325"/>
                <a:ext cx="8540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9359900" y="1450975"/>
              <a:ext cx="209550" cy="2381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9359900" y="1450975"/>
                <a:ext cx="2095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7048500" y="2679700"/>
              <a:ext cx="66675" cy="1079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7048500" y="2679700"/>
                <a:ext cx="666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7137400" y="2644775"/>
              <a:ext cx="212725" cy="285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7137400" y="2644775"/>
                <a:ext cx="2127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7112000" y="2584450"/>
              <a:ext cx="171450" cy="3968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7112000" y="2584450"/>
                <a:ext cx="1714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7181850" y="2806700"/>
              <a:ext cx="142875" cy="1746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7181850" y="2806700"/>
                <a:ext cx="142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7400925" y="2708275"/>
              <a:ext cx="276225" cy="1047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7400925" y="2708275"/>
                <a:ext cx="2762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7772400" y="2552700"/>
              <a:ext cx="190500" cy="3175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7772400" y="2552700"/>
                <a:ext cx="190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7372350" y="2990850"/>
              <a:ext cx="203200" cy="1428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7372350" y="2990850"/>
                <a:ext cx="203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7664450" y="3060700"/>
              <a:ext cx="130175" cy="1809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7664450" y="3060700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7292975" y="3133725"/>
              <a:ext cx="123825" cy="3746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7292975" y="3133725"/>
                <a:ext cx="1238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7442200" y="3390900"/>
              <a:ext cx="152400" cy="3619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7442200" y="3390900"/>
                <a:ext cx="1524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8969375" y="1120775"/>
              <a:ext cx="165100" cy="3524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8969375" y="1120775"/>
                <a:ext cx="1651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8677275" y="2181225"/>
              <a:ext cx="514350" cy="3746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8677275" y="2181225"/>
                <a:ext cx="5143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8988425" y="2362200"/>
              <a:ext cx="301625" cy="3143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8988425" y="2362200"/>
                <a:ext cx="3016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8896350" y="2139950"/>
              <a:ext cx="101600" cy="20002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8896350" y="2139950"/>
                <a:ext cx="1016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8410575" y="2676525"/>
              <a:ext cx="174625" cy="8413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8410575" y="2676525"/>
                <a:ext cx="174625" cy="841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8451850" y="3413125"/>
              <a:ext cx="269875" cy="247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8451850" y="3413125"/>
                <a:ext cx="269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8277225" y="2968625"/>
              <a:ext cx="130175" cy="3302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8277225" y="2968625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9734550" y="1339850"/>
              <a:ext cx="127000" cy="2889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9734550" y="1339850"/>
                <a:ext cx="1270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9921875" y="1111250"/>
              <a:ext cx="38100" cy="1809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9921875" y="1111250"/>
                <a:ext cx="38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9886950" y="1473200"/>
              <a:ext cx="161925" cy="95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9886950" y="1473200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10033000" y="1387475"/>
              <a:ext cx="139700" cy="2286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10033000" y="1387475"/>
                <a:ext cx="139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10239375" y="1333500"/>
              <a:ext cx="161925" cy="3460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10239375" y="1333500"/>
                <a:ext cx="161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10439400" y="1473200"/>
              <a:ext cx="120650" cy="1016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10439400" y="1473200"/>
                <a:ext cx="1206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9632950" y="920750"/>
              <a:ext cx="1149350" cy="8794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9632950" y="920750"/>
                <a:ext cx="1149350" cy="879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8731250" y="1343025"/>
              <a:ext cx="63500" cy="635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8731250" y="1343025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8775700" y="898525"/>
              <a:ext cx="520700" cy="3365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8775700" y="898525"/>
                <a:ext cx="5207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9188450" y="1108075"/>
              <a:ext cx="187325" cy="1270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9188450" y="1108075"/>
                <a:ext cx="187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9226550" y="1327150"/>
              <a:ext cx="66675" cy="730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9226550" y="1327150"/>
                <a:ext cx="66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9394825" y="2371725"/>
              <a:ext cx="79375" cy="5524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9394825" y="2371725"/>
                <a:ext cx="79375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9467850" y="2305050"/>
              <a:ext cx="1352550" cy="9461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9467850" y="2305050"/>
                <a:ext cx="135255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9518650" y="3155950"/>
              <a:ext cx="1200150" cy="952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9518650" y="3155950"/>
                <a:ext cx="1200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9559925" y="2378075"/>
              <a:ext cx="161925" cy="2476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9559925" y="2378075"/>
                <a:ext cx="161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9671050" y="2482850"/>
              <a:ext cx="196850" cy="127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9671050" y="2482850"/>
                <a:ext cx="196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9832975" y="2397125"/>
              <a:ext cx="60325" cy="1936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9832975" y="2397125"/>
                <a:ext cx="60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9956800" y="2441575"/>
              <a:ext cx="139700" cy="1873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9956800" y="2441575"/>
                <a:ext cx="1397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10185400" y="2476500"/>
              <a:ext cx="66675" cy="793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10185400" y="2476500"/>
                <a:ext cx="666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10353675" y="2409825"/>
              <a:ext cx="161925" cy="2889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10353675" y="2409825"/>
                <a:ext cx="1619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8324850" y="3867150"/>
              <a:ext cx="149225" cy="2730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8324850" y="3867150"/>
                <a:ext cx="1492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8480425" y="3994150"/>
              <a:ext cx="158750" cy="95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8480425" y="3994150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8566150" y="3898900"/>
              <a:ext cx="25400" cy="2127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8566150" y="3898900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8734425" y="3797300"/>
              <a:ext cx="111125" cy="3556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8734425" y="3797300"/>
                <a:ext cx="1111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8928100" y="4051300"/>
              <a:ext cx="6350" cy="36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54"/>
            </p:blipFill>
            <p:spPr>
              <a:xfrm>
                <a:off x="8928100" y="4051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墨迹 214"/>
              <p14:cNvContentPartPr/>
              <p14:nvPr/>
            </p14:nvContentPartPr>
            <p14:xfrm>
              <a:off x="8547100" y="3886200"/>
              <a:ext cx="130175" cy="2381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3"/>
            </p:blipFill>
            <p:spPr>
              <a:xfrm>
                <a:off x="8547100" y="3886200"/>
                <a:ext cx="1301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6" name="墨迹 215"/>
              <p14:cNvContentPartPr/>
              <p14:nvPr/>
            </p14:nvContentPartPr>
            <p14:xfrm>
              <a:off x="8947150" y="3997325"/>
              <a:ext cx="63500" cy="1333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5"/>
            </p:blipFill>
            <p:spPr>
              <a:xfrm>
                <a:off x="8947150" y="3997325"/>
                <a:ext cx="63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7" name="墨迹 216"/>
              <p14:cNvContentPartPr/>
              <p14:nvPr/>
            </p14:nvContentPartPr>
            <p14:xfrm>
              <a:off x="8899525" y="3956050"/>
              <a:ext cx="254000" cy="2889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7"/>
            </p:blipFill>
            <p:spPr>
              <a:xfrm>
                <a:off x="8899525" y="3956050"/>
                <a:ext cx="2540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8" name="墨迹 217"/>
              <p14:cNvContentPartPr/>
              <p14:nvPr/>
            </p14:nvContentPartPr>
            <p14:xfrm>
              <a:off x="8102600" y="3803650"/>
              <a:ext cx="57150" cy="12700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9"/>
            </p:blipFill>
            <p:spPr>
              <a:xfrm>
                <a:off x="8102600" y="3803650"/>
                <a:ext cx="57150" cy="127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9" name="墨迹 218"/>
              <p14:cNvContentPartPr/>
              <p14:nvPr/>
            </p14:nvContentPartPr>
            <p14:xfrm>
              <a:off x="8293100" y="3724275"/>
              <a:ext cx="1181100" cy="153352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1"/>
            </p:blipFill>
            <p:spPr>
              <a:xfrm>
                <a:off x="8293100" y="3724275"/>
                <a:ext cx="1181100" cy="153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0" name="墨迹 219"/>
              <p14:cNvContentPartPr/>
              <p14:nvPr/>
            </p14:nvContentPartPr>
            <p14:xfrm>
              <a:off x="8213725" y="5038725"/>
              <a:ext cx="1098550" cy="1809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3"/>
            </p:blipFill>
            <p:spPr>
              <a:xfrm>
                <a:off x="8213725" y="5038725"/>
                <a:ext cx="1098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1" name="墨迹 220"/>
              <p14:cNvContentPartPr/>
              <p14:nvPr/>
            </p14:nvContentPartPr>
            <p14:xfrm>
              <a:off x="10261600" y="2730500"/>
              <a:ext cx="6350" cy="36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54"/>
            </p:blipFill>
            <p:spPr>
              <a:xfrm>
                <a:off x="10261600" y="2730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2" name="墨迹 221"/>
              <p14:cNvContentPartPr/>
              <p14:nvPr/>
            </p14:nvContentPartPr>
            <p14:xfrm>
              <a:off x="10245725" y="2698750"/>
              <a:ext cx="403225" cy="793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6"/>
            </p:blipFill>
            <p:spPr>
              <a:xfrm>
                <a:off x="10245725" y="2698750"/>
                <a:ext cx="4032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3" name="墨迹 222"/>
              <p14:cNvContentPartPr/>
              <p14:nvPr/>
            </p14:nvContentPartPr>
            <p14:xfrm>
              <a:off x="8791575" y="4203700"/>
              <a:ext cx="466725" cy="889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8"/>
            </p:blipFill>
            <p:spPr>
              <a:xfrm>
                <a:off x="8791575" y="4203700"/>
                <a:ext cx="466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4" name="墨迹 223"/>
              <p14:cNvContentPartPr/>
              <p14:nvPr/>
            </p14:nvContentPartPr>
            <p14:xfrm>
              <a:off x="10547350" y="2085975"/>
              <a:ext cx="63500" cy="285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0"/>
            </p:blipFill>
            <p:spPr>
              <a:xfrm>
                <a:off x="10547350" y="2085975"/>
                <a:ext cx="635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5" name="墨迹 224"/>
              <p14:cNvContentPartPr/>
              <p14:nvPr/>
            </p14:nvContentPartPr>
            <p14:xfrm>
              <a:off x="10566400" y="2152650"/>
              <a:ext cx="6350" cy="1587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2"/>
            </p:blipFill>
            <p:spPr>
              <a:xfrm>
                <a:off x="10566400" y="2152650"/>
                <a:ext cx="6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6" name="墨迹 225"/>
              <p14:cNvContentPartPr/>
              <p14:nvPr/>
            </p14:nvContentPartPr>
            <p14:xfrm>
              <a:off x="10696575" y="2028825"/>
              <a:ext cx="193675" cy="2984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4"/>
            </p:blipFill>
            <p:spPr>
              <a:xfrm>
                <a:off x="10696575" y="2028825"/>
                <a:ext cx="193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7" name="墨迹 226"/>
              <p14:cNvContentPartPr/>
              <p14:nvPr/>
            </p14:nvContentPartPr>
            <p14:xfrm>
              <a:off x="10604500" y="2136775"/>
              <a:ext cx="168275" cy="190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6"/>
            </p:blipFill>
            <p:spPr>
              <a:xfrm>
                <a:off x="10604500" y="2136775"/>
                <a:ext cx="168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8" name="墨迹 227"/>
              <p14:cNvContentPartPr/>
              <p14:nvPr/>
            </p14:nvContentPartPr>
            <p14:xfrm>
              <a:off x="10702925" y="2117725"/>
              <a:ext cx="38100" cy="1460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8"/>
            </p:blipFill>
            <p:spPr>
              <a:xfrm>
                <a:off x="10702925" y="2117725"/>
                <a:ext cx="38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9" name="墨迹 228"/>
              <p14:cNvContentPartPr/>
              <p14:nvPr/>
            </p14:nvContentPartPr>
            <p14:xfrm>
              <a:off x="10610850" y="2165350"/>
              <a:ext cx="92075" cy="1143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0"/>
            </p:blipFill>
            <p:spPr>
              <a:xfrm>
                <a:off x="10610850" y="2165350"/>
                <a:ext cx="920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32" name="墨迹 231"/>
              <p14:cNvContentPartPr/>
              <p14:nvPr/>
            </p14:nvContentPartPr>
            <p14:xfrm>
              <a:off x="9515475" y="2708275"/>
              <a:ext cx="1235075" cy="12065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2"/>
            </p:blipFill>
            <p:spPr>
              <a:xfrm>
                <a:off x="9515475" y="2708275"/>
                <a:ext cx="12350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33" name="墨迹 232"/>
              <p14:cNvContentPartPr/>
              <p14:nvPr/>
            </p14:nvContentPartPr>
            <p14:xfrm>
              <a:off x="9505950" y="2787650"/>
              <a:ext cx="117475" cy="1841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4"/>
            </p:blipFill>
            <p:spPr>
              <a:xfrm>
                <a:off x="9505950" y="2787650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4" name="墨迹 233"/>
              <p14:cNvContentPartPr/>
              <p14:nvPr/>
            </p14:nvContentPartPr>
            <p14:xfrm>
              <a:off x="9617075" y="2822575"/>
              <a:ext cx="155575" cy="381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46"/>
            </p:blipFill>
            <p:spPr>
              <a:xfrm>
                <a:off x="9617075" y="2822575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5" name="墨迹 234"/>
              <p14:cNvContentPartPr/>
              <p14:nvPr/>
            </p14:nvContentPartPr>
            <p14:xfrm>
              <a:off x="9693275" y="2803525"/>
              <a:ext cx="146050" cy="1746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48"/>
            </p:blipFill>
            <p:spPr>
              <a:xfrm>
                <a:off x="9693275" y="2803525"/>
                <a:ext cx="1460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6" name="墨迹 235"/>
              <p14:cNvContentPartPr/>
              <p14:nvPr/>
            </p14:nvContentPartPr>
            <p14:xfrm>
              <a:off x="9883775" y="2857500"/>
              <a:ext cx="57150" cy="10477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0"/>
            </p:blipFill>
            <p:spPr>
              <a:xfrm>
                <a:off x="9883775" y="2857500"/>
                <a:ext cx="57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7" name="墨迹 236"/>
              <p14:cNvContentPartPr/>
              <p14:nvPr/>
            </p14:nvContentPartPr>
            <p14:xfrm>
              <a:off x="9975850" y="2889250"/>
              <a:ext cx="171450" cy="1397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2"/>
            </p:blipFill>
            <p:spPr>
              <a:xfrm>
                <a:off x="9975850" y="2889250"/>
                <a:ext cx="171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8" name="墨迹 237"/>
              <p14:cNvContentPartPr/>
              <p14:nvPr/>
            </p14:nvContentPartPr>
            <p14:xfrm>
              <a:off x="10150475" y="2835275"/>
              <a:ext cx="155575" cy="25082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4"/>
            </p:blipFill>
            <p:spPr>
              <a:xfrm>
                <a:off x="10150475" y="2835275"/>
                <a:ext cx="1555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9" name="墨迹 238"/>
              <p14:cNvContentPartPr/>
              <p14:nvPr/>
            </p14:nvContentPartPr>
            <p14:xfrm>
              <a:off x="9512300" y="3022600"/>
              <a:ext cx="101600" cy="2190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56"/>
            </p:blipFill>
            <p:spPr>
              <a:xfrm>
                <a:off x="9512300" y="3022600"/>
                <a:ext cx="1016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40" name="墨迹 239"/>
              <p14:cNvContentPartPr/>
              <p14:nvPr/>
            </p14:nvContentPartPr>
            <p14:xfrm>
              <a:off x="9652000" y="3105150"/>
              <a:ext cx="165100" cy="127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58"/>
            </p:blipFill>
            <p:spPr>
              <a:xfrm>
                <a:off x="9652000" y="3105150"/>
                <a:ext cx="165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41" name="墨迹 240"/>
              <p14:cNvContentPartPr/>
              <p14:nvPr/>
            </p14:nvContentPartPr>
            <p14:xfrm>
              <a:off x="9747250" y="3019425"/>
              <a:ext cx="104775" cy="16827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0"/>
            </p:blipFill>
            <p:spPr>
              <a:xfrm>
                <a:off x="9747250" y="3019425"/>
                <a:ext cx="1047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42" name="墨迹 241"/>
              <p14:cNvContentPartPr/>
              <p14:nvPr/>
            </p14:nvContentPartPr>
            <p14:xfrm>
              <a:off x="9883775" y="3146425"/>
              <a:ext cx="28575" cy="317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2"/>
            </p:blipFill>
            <p:spPr>
              <a:xfrm>
                <a:off x="9883775" y="3146425"/>
                <a:ext cx="28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43" name="墨迹 242"/>
              <p14:cNvContentPartPr/>
              <p14:nvPr/>
            </p14:nvContentPartPr>
            <p14:xfrm>
              <a:off x="9959975" y="3079750"/>
              <a:ext cx="107950" cy="2603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4"/>
            </p:blipFill>
            <p:spPr>
              <a:xfrm>
                <a:off x="9959975" y="3079750"/>
                <a:ext cx="1079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44" name="墨迹 243"/>
              <p14:cNvContentPartPr/>
              <p14:nvPr/>
            </p14:nvContentPartPr>
            <p14:xfrm>
              <a:off x="10080625" y="3124200"/>
              <a:ext cx="222250" cy="2381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66"/>
            </p:blipFill>
            <p:spPr>
              <a:xfrm>
                <a:off x="10080625" y="3124200"/>
                <a:ext cx="2222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5" name="墨迹 244"/>
              <p14:cNvContentPartPr/>
              <p14:nvPr/>
            </p14:nvContentPartPr>
            <p14:xfrm>
              <a:off x="8302625" y="4254500"/>
              <a:ext cx="1149350" cy="13017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68"/>
            </p:blipFill>
            <p:spPr>
              <a:xfrm>
                <a:off x="8302625" y="4254500"/>
                <a:ext cx="11493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6" name="墨迹 245"/>
              <p14:cNvContentPartPr/>
              <p14:nvPr/>
            </p14:nvContentPartPr>
            <p14:xfrm>
              <a:off x="8277225" y="4359275"/>
              <a:ext cx="92075" cy="19367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0"/>
            </p:blipFill>
            <p:spPr>
              <a:xfrm>
                <a:off x="8277225" y="4359275"/>
                <a:ext cx="920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7" name="墨迹 246"/>
              <p14:cNvContentPartPr/>
              <p14:nvPr/>
            </p14:nvContentPartPr>
            <p14:xfrm>
              <a:off x="8391525" y="4394200"/>
              <a:ext cx="158750" cy="285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2"/>
            </p:blipFill>
            <p:spPr>
              <a:xfrm>
                <a:off x="8391525" y="4394200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8" name="墨迹 247"/>
              <p14:cNvContentPartPr/>
              <p14:nvPr/>
            </p14:nvContentPartPr>
            <p14:xfrm>
              <a:off x="8499475" y="4333875"/>
              <a:ext cx="127000" cy="17462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74"/>
            </p:blipFill>
            <p:spPr>
              <a:xfrm>
                <a:off x="8499475" y="4333875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9" name="墨迹 248"/>
              <p14:cNvContentPartPr/>
              <p14:nvPr/>
            </p14:nvContentPartPr>
            <p14:xfrm>
              <a:off x="8680450" y="4403725"/>
              <a:ext cx="41275" cy="10795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76"/>
            </p:blipFill>
            <p:spPr>
              <a:xfrm>
                <a:off x="8680450" y="4403725"/>
                <a:ext cx="412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50" name="墨迹 249"/>
              <p14:cNvContentPartPr/>
              <p14:nvPr/>
            </p14:nvContentPartPr>
            <p14:xfrm>
              <a:off x="8766175" y="4403725"/>
              <a:ext cx="104775" cy="1587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78"/>
            </p:blipFill>
            <p:spPr>
              <a:xfrm>
                <a:off x="8766175" y="4403725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51" name="墨迹 250"/>
              <p14:cNvContentPartPr/>
              <p14:nvPr/>
            </p14:nvContentPartPr>
            <p14:xfrm>
              <a:off x="8975725" y="4330700"/>
              <a:ext cx="130175" cy="2540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0"/>
            </p:blipFill>
            <p:spPr>
              <a:xfrm>
                <a:off x="8975725" y="4330700"/>
                <a:ext cx="130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2" name="墨迹 251"/>
              <p14:cNvContentPartPr/>
              <p14:nvPr/>
            </p14:nvContentPartPr>
            <p14:xfrm>
              <a:off x="10185400" y="3133725"/>
              <a:ext cx="107950" cy="24447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2"/>
            </p:blipFill>
            <p:spPr>
              <a:xfrm>
                <a:off x="10185400" y="3133725"/>
                <a:ext cx="107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3" name="墨迹 252"/>
              <p14:cNvContentPartPr/>
              <p14:nvPr/>
            </p14:nvContentPartPr>
            <p14:xfrm>
              <a:off x="10201275" y="3149600"/>
              <a:ext cx="73025" cy="2603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4"/>
            </p:blipFill>
            <p:spPr>
              <a:xfrm>
                <a:off x="10201275" y="3149600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4" name="墨迹 253"/>
              <p14:cNvContentPartPr/>
              <p14:nvPr/>
            </p14:nvContentPartPr>
            <p14:xfrm>
              <a:off x="8302625" y="4664075"/>
              <a:ext cx="136525" cy="2413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86"/>
            </p:blipFill>
            <p:spPr>
              <a:xfrm>
                <a:off x="8302625" y="4664075"/>
                <a:ext cx="136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5" name="墨迹 254"/>
              <p14:cNvContentPartPr/>
              <p14:nvPr/>
            </p14:nvContentPartPr>
            <p14:xfrm>
              <a:off x="8420100" y="4730750"/>
              <a:ext cx="177800" cy="254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88"/>
            </p:blipFill>
            <p:spPr>
              <a:xfrm>
                <a:off x="8420100" y="4730750"/>
                <a:ext cx="177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6" name="墨迹 255"/>
              <p14:cNvContentPartPr/>
              <p14:nvPr/>
            </p14:nvContentPartPr>
            <p14:xfrm>
              <a:off x="8515350" y="4692650"/>
              <a:ext cx="149225" cy="171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0"/>
            </p:blipFill>
            <p:spPr>
              <a:xfrm>
                <a:off x="8515350" y="4692650"/>
                <a:ext cx="1492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7" name="墨迹 256"/>
              <p14:cNvContentPartPr/>
              <p14:nvPr/>
            </p14:nvContentPartPr>
            <p14:xfrm>
              <a:off x="8702675" y="4800600"/>
              <a:ext cx="69850" cy="920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2"/>
            </p:blipFill>
            <p:spPr>
              <a:xfrm>
                <a:off x="8702675" y="4800600"/>
                <a:ext cx="698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8" name="墨迹 257"/>
              <p14:cNvContentPartPr/>
              <p14:nvPr/>
            </p14:nvContentPartPr>
            <p14:xfrm>
              <a:off x="8842375" y="4676775"/>
              <a:ext cx="155575" cy="34607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4"/>
            </p:blipFill>
            <p:spPr>
              <a:xfrm>
                <a:off x="8842375" y="4676775"/>
                <a:ext cx="155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9" name="墨迹 258"/>
              <p14:cNvContentPartPr/>
              <p14:nvPr/>
            </p14:nvContentPartPr>
            <p14:xfrm>
              <a:off x="10858500" y="1009650"/>
              <a:ext cx="190500" cy="825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496"/>
            </p:blipFill>
            <p:spPr>
              <a:xfrm>
                <a:off x="10858500" y="1009650"/>
                <a:ext cx="190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60" name="墨迹 259"/>
              <p14:cNvContentPartPr/>
              <p14:nvPr/>
            </p14:nvContentPartPr>
            <p14:xfrm>
              <a:off x="10845800" y="968375"/>
              <a:ext cx="203200" cy="31115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498"/>
            </p:blipFill>
            <p:spPr>
              <a:xfrm>
                <a:off x="10845800" y="968375"/>
                <a:ext cx="2032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61" name="墨迹 260"/>
              <p14:cNvContentPartPr/>
              <p14:nvPr/>
            </p14:nvContentPartPr>
            <p14:xfrm>
              <a:off x="11058525" y="898525"/>
              <a:ext cx="152400" cy="9525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0"/>
            </p:blipFill>
            <p:spPr>
              <a:xfrm>
                <a:off x="11058525" y="898525"/>
                <a:ext cx="1524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2" name="墨迹 261"/>
              <p14:cNvContentPartPr/>
              <p14:nvPr/>
            </p14:nvContentPartPr>
            <p14:xfrm>
              <a:off x="11102975" y="977900"/>
              <a:ext cx="19050" cy="1174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2"/>
            </p:blipFill>
            <p:spPr>
              <a:xfrm>
                <a:off x="11102975" y="977900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3" name="墨迹 262"/>
              <p14:cNvContentPartPr/>
              <p14:nvPr/>
            </p14:nvContentPartPr>
            <p14:xfrm>
              <a:off x="11083925" y="981075"/>
              <a:ext cx="171450" cy="28575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4"/>
            </p:blipFill>
            <p:spPr>
              <a:xfrm>
                <a:off x="11083925" y="981075"/>
                <a:ext cx="171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4" name="墨迹 263"/>
              <p14:cNvContentPartPr/>
              <p14:nvPr/>
            </p14:nvContentPartPr>
            <p14:xfrm>
              <a:off x="11045825" y="1079500"/>
              <a:ext cx="219075" cy="1905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06"/>
            </p:blipFill>
            <p:spPr>
              <a:xfrm>
                <a:off x="11045825" y="1079500"/>
                <a:ext cx="2190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5" name="墨迹 264"/>
              <p14:cNvContentPartPr/>
              <p14:nvPr/>
            </p14:nvContentPartPr>
            <p14:xfrm>
              <a:off x="11360150" y="911225"/>
              <a:ext cx="123825" cy="952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08"/>
            </p:blipFill>
            <p:spPr>
              <a:xfrm>
                <a:off x="11360150" y="911225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6" name="墨迹 265"/>
              <p14:cNvContentPartPr/>
              <p14:nvPr/>
            </p14:nvContentPartPr>
            <p14:xfrm>
              <a:off x="11372850" y="939800"/>
              <a:ext cx="31750" cy="11747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0"/>
            </p:blipFill>
            <p:spPr>
              <a:xfrm>
                <a:off x="11372850" y="939800"/>
                <a:ext cx="317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7" name="墨迹 266"/>
              <p14:cNvContentPartPr/>
              <p14:nvPr/>
            </p14:nvContentPartPr>
            <p14:xfrm>
              <a:off x="11423650" y="952500"/>
              <a:ext cx="76200" cy="635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2"/>
            </p:blipFill>
            <p:spPr>
              <a:xfrm>
                <a:off x="11423650" y="952500"/>
                <a:ext cx="762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8" name="墨迹 267"/>
              <p14:cNvContentPartPr/>
              <p14:nvPr/>
            </p14:nvContentPartPr>
            <p14:xfrm>
              <a:off x="11385550" y="930275"/>
              <a:ext cx="209550" cy="13017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4"/>
            </p:blipFill>
            <p:spPr>
              <a:xfrm>
                <a:off x="11385550" y="930275"/>
                <a:ext cx="2095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9" name="墨迹 268"/>
              <p14:cNvContentPartPr/>
              <p14:nvPr/>
            </p14:nvContentPartPr>
            <p14:xfrm>
              <a:off x="11303000" y="1025525"/>
              <a:ext cx="295275" cy="3270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16"/>
            </p:blipFill>
            <p:spPr>
              <a:xfrm>
                <a:off x="11303000" y="1025525"/>
                <a:ext cx="295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3" name="墨迹 2"/>
              <p14:cNvContentPartPr/>
              <p14:nvPr/>
            </p14:nvContentPartPr>
            <p14:xfrm>
              <a:off x="10753725" y="2520950"/>
              <a:ext cx="365125" cy="28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18"/>
            </p:blipFill>
            <p:spPr>
              <a:xfrm>
                <a:off x="10753725" y="2520950"/>
                <a:ext cx="365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30" name="墨迹 229"/>
              <p14:cNvContentPartPr/>
              <p14:nvPr/>
            </p14:nvContentPartPr>
            <p14:xfrm>
              <a:off x="11055350" y="2454275"/>
              <a:ext cx="139700" cy="1682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520"/>
            </p:blipFill>
            <p:spPr>
              <a:xfrm>
                <a:off x="11055350" y="2454275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31" name="墨迹 230"/>
              <p14:cNvContentPartPr/>
              <p14:nvPr/>
            </p14:nvContentPartPr>
            <p14:xfrm>
              <a:off x="10912475" y="2225675"/>
              <a:ext cx="168275" cy="1365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522"/>
            </p:blipFill>
            <p:spPr>
              <a:xfrm>
                <a:off x="10912475" y="2225675"/>
                <a:ext cx="168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0" name="墨迹 269"/>
              <p14:cNvContentPartPr/>
              <p14:nvPr/>
            </p14:nvContentPartPr>
            <p14:xfrm>
              <a:off x="11280775" y="2794000"/>
              <a:ext cx="6350" cy="36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4"/>
            </p:blipFill>
            <p:spPr>
              <a:xfrm>
                <a:off x="11280775" y="2794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71" name="墨迹 270"/>
              <p14:cNvContentPartPr/>
              <p14:nvPr/>
            </p14:nvContentPartPr>
            <p14:xfrm>
              <a:off x="11090275" y="2784475"/>
              <a:ext cx="193675" cy="24447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5"/>
            </p:blipFill>
            <p:spPr>
              <a:xfrm>
                <a:off x="11090275" y="2784475"/>
                <a:ext cx="1936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72" name="墨迹 271"/>
              <p14:cNvContentPartPr/>
              <p14:nvPr/>
            </p14:nvContentPartPr>
            <p14:xfrm>
              <a:off x="11226800" y="2921000"/>
              <a:ext cx="149225" cy="254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7"/>
            </p:blipFill>
            <p:spPr>
              <a:xfrm>
                <a:off x="11226800" y="2921000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73" name="墨迹 272"/>
              <p14:cNvContentPartPr/>
              <p14:nvPr/>
            </p14:nvContentPartPr>
            <p14:xfrm>
              <a:off x="11299825" y="2851150"/>
              <a:ext cx="107950" cy="1460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9"/>
            </p:blipFill>
            <p:spPr>
              <a:xfrm>
                <a:off x="11299825" y="2851150"/>
                <a:ext cx="1079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74" name="墨迹 273"/>
              <p14:cNvContentPartPr/>
              <p14:nvPr/>
            </p14:nvContentPartPr>
            <p14:xfrm>
              <a:off x="11382375" y="2943225"/>
              <a:ext cx="85725" cy="14287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1"/>
            </p:blipFill>
            <p:spPr>
              <a:xfrm>
                <a:off x="11382375" y="2943225"/>
                <a:ext cx="857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5" name="墨迹 274"/>
              <p14:cNvContentPartPr/>
              <p14:nvPr/>
            </p14:nvContentPartPr>
            <p14:xfrm>
              <a:off x="11452225" y="2797175"/>
              <a:ext cx="142875" cy="3429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3"/>
            </p:blipFill>
            <p:spPr>
              <a:xfrm>
                <a:off x="11452225" y="2797175"/>
                <a:ext cx="1428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6" name="墨迹 275"/>
              <p14:cNvContentPartPr/>
              <p14:nvPr/>
            </p14:nvContentPartPr>
            <p14:xfrm>
              <a:off x="11610975" y="2994025"/>
              <a:ext cx="98425" cy="6032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5"/>
            </p:blipFill>
            <p:spPr>
              <a:xfrm>
                <a:off x="11610975" y="2994025"/>
                <a:ext cx="984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7" name="墨迹 276"/>
              <p14:cNvContentPartPr/>
              <p14:nvPr/>
            </p14:nvContentPartPr>
            <p14:xfrm>
              <a:off x="11010900" y="2724150"/>
              <a:ext cx="692150" cy="53022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7"/>
            </p:blipFill>
            <p:spPr>
              <a:xfrm>
                <a:off x="11010900" y="2724150"/>
                <a:ext cx="6921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8" name="墨迹 277"/>
              <p14:cNvContentPartPr/>
              <p14:nvPr/>
            </p14:nvContentPartPr>
            <p14:xfrm>
              <a:off x="11074400" y="2501900"/>
              <a:ext cx="695325" cy="8763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39"/>
            </p:blipFill>
            <p:spPr>
              <a:xfrm>
                <a:off x="11074400" y="2501900"/>
                <a:ext cx="695325" cy="876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9" name="墨迹 278"/>
              <p14:cNvContentPartPr/>
              <p14:nvPr/>
            </p14:nvContentPartPr>
            <p14:xfrm>
              <a:off x="9880600" y="1984375"/>
              <a:ext cx="349250" cy="28575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1"/>
            </p:blipFill>
            <p:spPr>
              <a:xfrm>
                <a:off x="9880600" y="1984375"/>
                <a:ext cx="349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80" name="墨迹 279"/>
              <p14:cNvContentPartPr/>
              <p14:nvPr/>
            </p14:nvContentPartPr>
            <p14:xfrm>
              <a:off x="9813925" y="2085975"/>
              <a:ext cx="190500" cy="15875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3"/>
            </p:blipFill>
            <p:spPr>
              <a:xfrm>
                <a:off x="9813925" y="2085975"/>
                <a:ext cx="190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81" name="墨迹 280"/>
              <p14:cNvContentPartPr/>
              <p14:nvPr/>
            </p14:nvContentPartPr>
            <p14:xfrm>
              <a:off x="9661525" y="1924050"/>
              <a:ext cx="136525" cy="1524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45"/>
            </p:blipFill>
            <p:spPr>
              <a:xfrm>
                <a:off x="9661525" y="1924050"/>
                <a:ext cx="136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82" name="墨迹 281"/>
              <p14:cNvContentPartPr/>
              <p14:nvPr/>
            </p14:nvContentPartPr>
            <p14:xfrm>
              <a:off x="9486900" y="3349625"/>
              <a:ext cx="333375" cy="4445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47"/>
            </p:blipFill>
            <p:spPr>
              <a:xfrm>
                <a:off x="9486900" y="3349625"/>
                <a:ext cx="3333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83" name="墨迹 282"/>
              <p14:cNvContentPartPr/>
              <p14:nvPr/>
            </p14:nvContentPartPr>
            <p14:xfrm>
              <a:off x="9436100" y="3619500"/>
              <a:ext cx="180975" cy="25400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49"/>
            </p:blipFill>
            <p:spPr>
              <a:xfrm>
                <a:off x="9436100" y="3619500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84" name="墨迹 283"/>
              <p14:cNvContentPartPr/>
              <p14:nvPr/>
            </p14:nvContentPartPr>
            <p14:xfrm>
              <a:off x="9699625" y="3556000"/>
              <a:ext cx="196850" cy="25717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1"/>
            </p:blipFill>
            <p:spPr>
              <a:xfrm>
                <a:off x="9699625" y="3556000"/>
                <a:ext cx="1968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5" name="墨迹 284"/>
              <p14:cNvContentPartPr/>
              <p14:nvPr/>
            </p14:nvContentPartPr>
            <p14:xfrm>
              <a:off x="9331325" y="3949700"/>
              <a:ext cx="190500" cy="22542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3"/>
            </p:blipFill>
            <p:spPr>
              <a:xfrm>
                <a:off x="9331325" y="3949700"/>
                <a:ext cx="1905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6" name="墨迹 285"/>
              <p14:cNvContentPartPr/>
              <p14:nvPr/>
            </p14:nvContentPartPr>
            <p14:xfrm>
              <a:off x="9559925" y="4244975"/>
              <a:ext cx="752475" cy="13335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55"/>
            </p:blipFill>
            <p:spPr>
              <a:xfrm>
                <a:off x="9559925" y="4244975"/>
                <a:ext cx="7524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87" name="墨迹 286"/>
              <p14:cNvContentPartPr/>
              <p14:nvPr/>
            </p14:nvContentPartPr>
            <p14:xfrm>
              <a:off x="10220325" y="4206875"/>
              <a:ext cx="193675" cy="29527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57"/>
            </p:blipFill>
            <p:spPr>
              <a:xfrm>
                <a:off x="10220325" y="4206875"/>
                <a:ext cx="193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88" name="墨迹 287"/>
              <p14:cNvContentPartPr/>
              <p14:nvPr/>
            </p14:nvContentPartPr>
            <p14:xfrm>
              <a:off x="9893300" y="4029075"/>
              <a:ext cx="158750" cy="21272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59"/>
            </p:blipFill>
            <p:spPr>
              <a:xfrm>
                <a:off x="9893300" y="4029075"/>
                <a:ext cx="158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89" name="墨迹 288"/>
              <p14:cNvContentPartPr/>
              <p14:nvPr/>
            </p14:nvContentPartPr>
            <p14:xfrm>
              <a:off x="10474325" y="4267200"/>
              <a:ext cx="212725" cy="39687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1"/>
            </p:blipFill>
            <p:spPr>
              <a:xfrm>
                <a:off x="10474325" y="4267200"/>
                <a:ext cx="2127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90" name="墨迹 289"/>
              <p14:cNvContentPartPr/>
              <p14:nvPr/>
            </p14:nvContentPartPr>
            <p14:xfrm>
              <a:off x="10623550" y="4451350"/>
              <a:ext cx="215900" cy="127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3"/>
            </p:blipFill>
            <p:spPr>
              <a:xfrm>
                <a:off x="10623550" y="4451350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291" name="墨迹 290"/>
              <p14:cNvContentPartPr/>
              <p14:nvPr/>
            </p14:nvContentPartPr>
            <p14:xfrm>
              <a:off x="10741025" y="4368800"/>
              <a:ext cx="101600" cy="15240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65"/>
            </p:blipFill>
            <p:spPr>
              <a:xfrm>
                <a:off x="10741025" y="436880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292" name="墨迹 291"/>
              <p14:cNvContentPartPr/>
              <p14:nvPr/>
            </p14:nvContentPartPr>
            <p14:xfrm>
              <a:off x="10944225" y="4222750"/>
              <a:ext cx="139700" cy="32385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67"/>
            </p:blipFill>
            <p:spPr>
              <a:xfrm>
                <a:off x="10944225" y="4222750"/>
                <a:ext cx="1397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293" name="墨迹 292"/>
              <p14:cNvContentPartPr/>
              <p14:nvPr/>
            </p14:nvContentPartPr>
            <p14:xfrm>
              <a:off x="11156950" y="4232275"/>
              <a:ext cx="142875" cy="36512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69"/>
            </p:blipFill>
            <p:spPr>
              <a:xfrm>
                <a:off x="11156950" y="4232275"/>
                <a:ext cx="1428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94" name="墨迹 293"/>
              <p14:cNvContentPartPr/>
              <p14:nvPr/>
            </p14:nvContentPartPr>
            <p14:xfrm>
              <a:off x="11398250" y="4356100"/>
              <a:ext cx="60325" cy="8572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1"/>
            </p:blipFill>
            <p:spPr>
              <a:xfrm>
                <a:off x="11398250" y="4356100"/>
                <a:ext cx="60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95" name="墨迹 294"/>
              <p14:cNvContentPartPr/>
              <p14:nvPr/>
            </p14:nvContentPartPr>
            <p14:xfrm>
              <a:off x="10388600" y="4022725"/>
              <a:ext cx="1231900" cy="86042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3"/>
            </p:blipFill>
            <p:spPr>
              <a:xfrm>
                <a:off x="10388600" y="4022725"/>
                <a:ext cx="1231900" cy="860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96" name="墨迹 295"/>
              <p14:cNvContentPartPr/>
              <p14:nvPr/>
            </p14:nvContentPartPr>
            <p14:xfrm>
              <a:off x="9080500" y="3168650"/>
              <a:ext cx="371475" cy="4889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75"/>
            </p:blipFill>
            <p:spPr>
              <a:xfrm>
                <a:off x="9080500" y="3168650"/>
                <a:ext cx="37147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97" name="墨迹 296"/>
              <p14:cNvContentPartPr/>
              <p14:nvPr/>
            </p14:nvContentPartPr>
            <p14:xfrm>
              <a:off x="9356725" y="3143250"/>
              <a:ext cx="38100" cy="23177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77"/>
            </p:blipFill>
            <p:spPr>
              <a:xfrm>
                <a:off x="9356725" y="3143250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298" name="墨迹 297"/>
              <p14:cNvContentPartPr/>
              <p14:nvPr/>
            </p14:nvContentPartPr>
            <p14:xfrm>
              <a:off x="9045575" y="3124200"/>
              <a:ext cx="130175" cy="37782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79"/>
            </p:blipFill>
            <p:spPr>
              <a:xfrm>
                <a:off x="9045575" y="3124200"/>
                <a:ext cx="1301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299" name="墨迹 298"/>
              <p14:cNvContentPartPr/>
              <p14:nvPr/>
            </p14:nvContentPartPr>
            <p14:xfrm>
              <a:off x="7800975" y="4378325"/>
              <a:ext cx="307975" cy="33655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81"/>
            </p:blipFill>
            <p:spPr>
              <a:xfrm>
                <a:off x="7800975" y="4378325"/>
                <a:ext cx="3079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300" name="墨迹 299"/>
              <p14:cNvContentPartPr/>
              <p14:nvPr/>
            </p14:nvContentPartPr>
            <p14:xfrm>
              <a:off x="7953375" y="4308475"/>
              <a:ext cx="155575" cy="17462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3"/>
            </p:blipFill>
            <p:spPr>
              <a:xfrm>
                <a:off x="7953375" y="430847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301" name="墨迹 300"/>
              <p14:cNvContentPartPr/>
              <p14:nvPr/>
            </p14:nvContentPartPr>
            <p14:xfrm>
              <a:off x="7772400" y="4127500"/>
              <a:ext cx="82550" cy="25400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5"/>
            </p:blipFill>
            <p:spPr>
              <a:xfrm>
                <a:off x="7772400" y="4127500"/>
                <a:ext cx="82550" cy="254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1525" y="278130"/>
            <a:ext cx="7000875" cy="1139825"/>
          </a:xfrm>
        </p:spPr>
        <p:txBody>
          <a:bodyPr/>
          <a:p>
            <a:r>
              <a:rPr lang="zh-CN" altLang="en-US"/>
              <a:t>简单文法的</a:t>
            </a:r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949" name="矩形 92164"/>
          <p:cNvSpPr/>
          <p:nvPr/>
        </p:nvSpPr>
        <p:spPr>
          <a:xfrm>
            <a:off x="401955" y="443548"/>
            <a:ext cx="4967288" cy="117411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S’→S          </a:t>
            </a:r>
            <a:r>
              <a:rPr lang="en-US" altLang="zh-CN" sz="3200" b="1" dirty="0" err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S→aS|b</a:t>
            </a:r>
            <a:endParaRPr lang="en-US" altLang="zh-CN" sz="3200" b="1" dirty="0" err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32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S-&gt; </a:t>
            </a:r>
            <a:r>
              <a:rPr lang="en-US" altLang="zh-CN" sz="32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charset="0"/>
              </a:rPr>
              <a:t></a:t>
            </a:r>
            <a:endParaRPr lang="en-US" altLang="zh-CN" sz="32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charset="0"/>
            </a:endParaRPr>
          </a:p>
        </p:txBody>
      </p:sp>
      <p:sp>
        <p:nvSpPr>
          <p:cNvPr id="84995" name="矩形 94212"/>
          <p:cNvSpPr/>
          <p:nvPr/>
        </p:nvSpPr>
        <p:spPr>
          <a:xfrm>
            <a:off x="3236595" y="1240473"/>
            <a:ext cx="8135938" cy="5041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6" name="对象 94211"/>
          <p:cNvGraphicFramePr/>
          <p:nvPr/>
        </p:nvGraphicFramePr>
        <p:xfrm>
          <a:off x="3163570" y="1529398"/>
          <a:ext cx="8316913" cy="455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3162300" imgH="2476500" progId="Word.Picture.8">
                  <p:embed/>
                </p:oleObj>
              </mc:Choice>
              <mc:Fallback>
                <p:oleObj name="" r:id="rId1" imgW="3162300" imgH="2476500" progId="Word.Picture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rcRect t="4051" b="22871"/>
                      <a:stretch>
                        <a:fillRect/>
                      </a:stretch>
                    </p:blipFill>
                    <p:spPr>
                      <a:xfrm>
                        <a:off x="3163570" y="1529398"/>
                        <a:ext cx="8316913" cy="4554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323850" y="1047750"/>
              <a:ext cx="1317625" cy="625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323850" y="1047750"/>
                <a:ext cx="131762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587500" y="1060450"/>
              <a:ext cx="225425" cy="2889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587500" y="1060450"/>
                <a:ext cx="2254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778000" y="942975"/>
              <a:ext cx="117475" cy="1238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778000" y="942975"/>
                <a:ext cx="1174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917700" y="91440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917700" y="914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809750" y="914400"/>
              <a:ext cx="187325" cy="4984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809750" y="914400"/>
                <a:ext cx="1873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2070100" y="1031875"/>
              <a:ext cx="276225" cy="276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2070100" y="1031875"/>
                <a:ext cx="276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629150" y="879475"/>
              <a:ext cx="311150" cy="247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629150" y="879475"/>
                <a:ext cx="311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549775" y="860425"/>
              <a:ext cx="346075" cy="552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549775" y="860425"/>
                <a:ext cx="346075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419100" y="2139950"/>
              <a:ext cx="155575" cy="463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419100" y="2139950"/>
                <a:ext cx="1555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641350" y="1978025"/>
              <a:ext cx="31750" cy="180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641350" y="1978025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638175" y="2355850"/>
              <a:ext cx="206375" cy="34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638175" y="2355850"/>
                <a:ext cx="2063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755650" y="2292350"/>
              <a:ext cx="184150" cy="215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755650" y="2292350"/>
                <a:ext cx="1841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054100" y="2308225"/>
              <a:ext cx="66675" cy="136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054100" y="2308225"/>
                <a:ext cx="666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244600" y="2133600"/>
              <a:ext cx="193675" cy="5238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244600" y="2133600"/>
                <a:ext cx="1936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447675" y="2835275"/>
              <a:ext cx="158750" cy="4222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447675" y="2835275"/>
                <a:ext cx="1587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615950" y="3038475"/>
              <a:ext cx="193675" cy="34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615950" y="3038475"/>
                <a:ext cx="193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771525" y="2892425"/>
              <a:ext cx="177800" cy="263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771525" y="289242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1098550" y="2968625"/>
              <a:ext cx="85725" cy="142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1098550" y="2968625"/>
                <a:ext cx="857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1241425" y="2965450"/>
              <a:ext cx="180975" cy="215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1241425" y="2965450"/>
                <a:ext cx="1809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1508125" y="2816225"/>
              <a:ext cx="193675" cy="4857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1508125" y="2816225"/>
                <a:ext cx="1936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523875" y="3514725"/>
              <a:ext cx="222250" cy="4889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523875" y="3514725"/>
                <a:ext cx="2222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749300" y="3711575"/>
              <a:ext cx="180975" cy="15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749300" y="3711575"/>
                <a:ext cx="1809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892175" y="3581400"/>
              <a:ext cx="158750" cy="279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892175" y="3581400"/>
                <a:ext cx="158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1123950" y="3771900"/>
              <a:ext cx="63500" cy="85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1123950" y="3771900"/>
                <a:ext cx="635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1304925" y="3454400"/>
              <a:ext cx="168275" cy="495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1304925" y="3454400"/>
                <a:ext cx="1682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587375" y="4362450"/>
              <a:ext cx="165100" cy="4730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587375" y="4362450"/>
                <a:ext cx="1651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828675" y="4600575"/>
              <a:ext cx="215900" cy="412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828675" y="4600575"/>
                <a:ext cx="2159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962025" y="4489450"/>
              <a:ext cx="133350" cy="2190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962025" y="4489450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1254125" y="4552950"/>
              <a:ext cx="66675" cy="1206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1254125" y="4552950"/>
                <a:ext cx="666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234950" y="1784350"/>
              <a:ext cx="1543050" cy="3368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234950" y="1784350"/>
                <a:ext cx="1543050" cy="3368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15875" y="1654175"/>
              <a:ext cx="222250" cy="2413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15875" y="1654175"/>
                <a:ext cx="222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107950" y="1714500"/>
              <a:ext cx="215900" cy="3587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107950" y="1714500"/>
                <a:ext cx="215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450850" y="4178300"/>
              <a:ext cx="1060450" cy="920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450850" y="4178300"/>
                <a:ext cx="1060450" cy="920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574675" y="5073650"/>
              <a:ext cx="57150" cy="466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574675" y="5073650"/>
                <a:ext cx="5715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298450" y="5534025"/>
              <a:ext cx="149225" cy="390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298450" y="5534025"/>
                <a:ext cx="1492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473075" y="5721350"/>
              <a:ext cx="234950" cy="190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473075" y="5721350"/>
                <a:ext cx="234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635000" y="5619750"/>
              <a:ext cx="123825" cy="1143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635000" y="5619750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815975" y="5597525"/>
              <a:ext cx="142875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815975" y="5597525"/>
                <a:ext cx="1428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704850" y="5664200"/>
              <a:ext cx="76200" cy="260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704850" y="5664200"/>
                <a:ext cx="762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1260475" y="4822825"/>
              <a:ext cx="317500" cy="517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1260475" y="4822825"/>
                <a:ext cx="3175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1635125" y="5241925"/>
              <a:ext cx="127000" cy="3619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1635125" y="5241925"/>
                <a:ext cx="1270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1739900" y="5321300"/>
              <a:ext cx="41275" cy="2413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1739900" y="5321300"/>
                <a:ext cx="412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1793875" y="5330825"/>
              <a:ext cx="76200" cy="1143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1793875" y="5330825"/>
                <a:ext cx="76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1908175" y="5213350"/>
              <a:ext cx="200025" cy="155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1908175" y="5213350"/>
                <a:ext cx="2000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984375" y="5099050"/>
              <a:ext cx="222250" cy="469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1984375" y="5099050"/>
                <a:ext cx="2222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2098675" y="5111750"/>
              <a:ext cx="123825" cy="1333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2098675" y="5111750"/>
                <a:ext cx="123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2305050" y="5226050"/>
              <a:ext cx="177800" cy="1841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2305050" y="5226050"/>
                <a:ext cx="1778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2327275" y="5153025"/>
              <a:ext cx="57150" cy="2317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2327275" y="5153025"/>
                <a:ext cx="571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2273300" y="5064125"/>
              <a:ext cx="285750" cy="415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2273300" y="5064125"/>
                <a:ext cx="2857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425575" y="4403725"/>
              <a:ext cx="650875" cy="107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425575" y="4403725"/>
                <a:ext cx="6508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2101850" y="4171950"/>
              <a:ext cx="295275" cy="539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2101850" y="4171950"/>
                <a:ext cx="295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2222500" y="4051300"/>
              <a:ext cx="34925" cy="6000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2222500" y="4051300"/>
                <a:ext cx="3492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2174875" y="4343400"/>
              <a:ext cx="206375" cy="396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2174875" y="4343400"/>
                <a:ext cx="2063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2403475" y="4454525"/>
              <a:ext cx="136525" cy="349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2403475" y="4454525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2457450" y="4337050"/>
              <a:ext cx="76200" cy="3619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2457450" y="4337050"/>
                <a:ext cx="762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2533650" y="4149725"/>
              <a:ext cx="107950" cy="1778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2533650" y="4149725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2587625" y="4343400"/>
              <a:ext cx="6350" cy="36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"/>
            </p:blipFill>
            <p:spPr>
              <a:xfrm>
                <a:off x="2587625" y="4343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2565400" y="4337050"/>
              <a:ext cx="222250" cy="3841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2565400" y="4337050"/>
                <a:ext cx="2222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2574925" y="4476750"/>
              <a:ext cx="158750" cy="2222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2574925" y="44767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2533650" y="4362450"/>
              <a:ext cx="107950" cy="1524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2533650" y="436245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2787650" y="4384675"/>
              <a:ext cx="57150" cy="2032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2787650" y="4384675"/>
                <a:ext cx="57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2825750" y="4333875"/>
              <a:ext cx="63500" cy="4445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2825750" y="4333875"/>
                <a:ext cx="635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2901950" y="4403725"/>
              <a:ext cx="142875" cy="2476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2901950" y="4403725"/>
                <a:ext cx="142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2746375" y="4841875"/>
              <a:ext cx="98425" cy="396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2746375" y="4841875"/>
                <a:ext cx="984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2889250" y="4740275"/>
              <a:ext cx="146050" cy="466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2889250" y="4740275"/>
                <a:ext cx="146050" cy="4667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1525" y="278130"/>
            <a:ext cx="7000875" cy="1139825"/>
          </a:xfrm>
        </p:spPr>
        <p:txBody>
          <a:bodyPr/>
          <a:p>
            <a:r>
              <a:rPr lang="zh-CN" altLang="en-US"/>
              <a:t>简单文法的</a:t>
            </a:r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949" name="矩形 92164"/>
          <p:cNvSpPr/>
          <p:nvPr/>
        </p:nvSpPr>
        <p:spPr>
          <a:xfrm>
            <a:off x="401955" y="443548"/>
            <a:ext cx="4967288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S’→S          </a:t>
            </a:r>
            <a:r>
              <a:rPr lang="en-US" altLang="zh-CN" sz="3200" b="1" dirty="0" err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S→aS|b</a:t>
            </a:r>
            <a:endParaRPr lang="zh-CN" altLang="en-US" sz="32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84995" name="矩形 94212"/>
          <p:cNvSpPr/>
          <p:nvPr/>
        </p:nvSpPr>
        <p:spPr>
          <a:xfrm>
            <a:off x="3236595" y="1240473"/>
            <a:ext cx="8135938" cy="5041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6" name="对象 94211"/>
          <p:cNvGraphicFramePr/>
          <p:nvPr/>
        </p:nvGraphicFramePr>
        <p:xfrm>
          <a:off x="3163570" y="1529398"/>
          <a:ext cx="8316913" cy="455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3162300" imgH="2476500" progId="Word.Picture.8">
                  <p:embed/>
                </p:oleObj>
              </mc:Choice>
              <mc:Fallback>
                <p:oleObj name="" r:id="rId1" imgW="3162300" imgH="2476500" progId="Word.Picture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rcRect t="4051" b="22871"/>
                      <a:stretch>
                        <a:fillRect/>
                      </a:stretch>
                    </p:blipFill>
                    <p:spPr>
                      <a:xfrm>
                        <a:off x="3163570" y="1529398"/>
                        <a:ext cx="8316913" cy="4554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86020" name="组合 95235"/>
          <p:cNvGrpSpPr/>
          <p:nvPr/>
        </p:nvGrpSpPr>
        <p:grpSpPr>
          <a:xfrm>
            <a:off x="5603875" y="1310005"/>
            <a:ext cx="5521325" cy="3378200"/>
            <a:chOff x="-3" y="-3"/>
            <a:chExt cx="3788" cy="2624"/>
          </a:xfrm>
        </p:grpSpPr>
        <p:grpSp>
          <p:nvGrpSpPr>
            <p:cNvPr id="86021" name="组合 95236"/>
            <p:cNvGrpSpPr/>
            <p:nvPr/>
          </p:nvGrpSpPr>
          <p:grpSpPr>
            <a:xfrm>
              <a:off x="0" y="0"/>
              <a:ext cx="3782" cy="2618"/>
              <a:chOff x="0" y="0"/>
              <a:chExt cx="3782" cy="2618"/>
            </a:xfrm>
          </p:grpSpPr>
          <p:grpSp>
            <p:nvGrpSpPr>
              <p:cNvPr id="86022" name="组合 95237"/>
              <p:cNvGrpSpPr/>
              <p:nvPr/>
            </p:nvGrpSpPr>
            <p:grpSpPr>
              <a:xfrm>
                <a:off x="0" y="0"/>
                <a:ext cx="710" cy="748"/>
                <a:chOff x="0" y="0"/>
                <a:chExt cx="710" cy="748"/>
              </a:xfrm>
            </p:grpSpPr>
            <p:sp>
              <p:nvSpPr>
                <p:cNvPr id="86023" name="矩形 95238"/>
                <p:cNvSpPr/>
                <p:nvPr/>
              </p:nvSpPr>
              <p:spPr>
                <a:xfrm>
                  <a:off x="43" y="0"/>
                  <a:ext cx="624" cy="7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状    态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24" name="矩形 95239"/>
                <p:cNvSpPr/>
                <p:nvPr/>
              </p:nvSpPr>
              <p:spPr>
                <a:xfrm>
                  <a:off x="0" y="0"/>
                  <a:ext cx="710" cy="7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25" name="组合 95240"/>
              <p:cNvGrpSpPr/>
              <p:nvPr/>
            </p:nvGrpSpPr>
            <p:grpSpPr>
              <a:xfrm>
                <a:off x="710" y="0"/>
                <a:ext cx="2304" cy="374"/>
                <a:chOff x="710" y="0"/>
                <a:chExt cx="2304" cy="374"/>
              </a:xfrm>
            </p:grpSpPr>
            <p:sp>
              <p:nvSpPr>
                <p:cNvPr id="86026" name="矩形 95241"/>
                <p:cNvSpPr/>
                <p:nvPr/>
              </p:nvSpPr>
              <p:spPr>
                <a:xfrm>
                  <a:off x="753" y="0"/>
                  <a:ext cx="221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27" name="矩形 95242"/>
                <p:cNvSpPr/>
                <p:nvPr/>
              </p:nvSpPr>
              <p:spPr>
                <a:xfrm>
                  <a:off x="710" y="0"/>
                  <a:ext cx="230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28" name="组合 95243"/>
              <p:cNvGrpSpPr/>
              <p:nvPr/>
            </p:nvGrpSpPr>
            <p:grpSpPr>
              <a:xfrm>
                <a:off x="3014" y="0"/>
                <a:ext cx="768" cy="374"/>
                <a:chOff x="3014" y="0"/>
                <a:chExt cx="768" cy="374"/>
              </a:xfrm>
            </p:grpSpPr>
            <p:sp>
              <p:nvSpPr>
                <p:cNvPr id="86029" name="矩形 95244"/>
                <p:cNvSpPr/>
                <p:nvPr/>
              </p:nvSpPr>
              <p:spPr>
                <a:xfrm>
                  <a:off x="3057" y="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0" name="矩形 95245"/>
                <p:cNvSpPr/>
                <p:nvPr/>
              </p:nvSpPr>
              <p:spPr>
                <a:xfrm>
                  <a:off x="3014" y="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1" name="组合 95246"/>
              <p:cNvGrpSpPr/>
              <p:nvPr/>
            </p:nvGrpSpPr>
            <p:grpSpPr>
              <a:xfrm>
                <a:off x="710" y="374"/>
                <a:ext cx="768" cy="374"/>
                <a:chOff x="710" y="374"/>
                <a:chExt cx="768" cy="374"/>
              </a:xfrm>
            </p:grpSpPr>
            <p:sp>
              <p:nvSpPr>
                <p:cNvPr id="86032" name="矩形 95247"/>
                <p:cNvSpPr/>
                <p:nvPr/>
              </p:nvSpPr>
              <p:spPr>
                <a:xfrm>
                  <a:off x="753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3" name="矩形 95248"/>
                <p:cNvSpPr/>
                <p:nvPr/>
              </p:nvSpPr>
              <p:spPr>
                <a:xfrm>
                  <a:off x="710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4" name="组合 95249"/>
              <p:cNvGrpSpPr/>
              <p:nvPr/>
            </p:nvGrpSpPr>
            <p:grpSpPr>
              <a:xfrm>
                <a:off x="1478" y="374"/>
                <a:ext cx="768" cy="374"/>
                <a:chOff x="1478" y="374"/>
                <a:chExt cx="768" cy="374"/>
              </a:xfrm>
            </p:grpSpPr>
            <p:sp>
              <p:nvSpPr>
                <p:cNvPr id="86035" name="矩形 95250"/>
                <p:cNvSpPr/>
                <p:nvPr/>
              </p:nvSpPr>
              <p:spPr>
                <a:xfrm>
                  <a:off x="1521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6" name="矩形 95251"/>
                <p:cNvSpPr/>
                <p:nvPr/>
              </p:nvSpPr>
              <p:spPr>
                <a:xfrm>
                  <a:off x="1478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7" name="组合 95252"/>
              <p:cNvGrpSpPr/>
              <p:nvPr/>
            </p:nvGrpSpPr>
            <p:grpSpPr>
              <a:xfrm>
                <a:off x="2246" y="374"/>
                <a:ext cx="768" cy="374"/>
                <a:chOff x="2246" y="374"/>
                <a:chExt cx="768" cy="374"/>
              </a:xfrm>
            </p:grpSpPr>
            <p:sp>
              <p:nvSpPr>
                <p:cNvPr id="86038" name="矩形 95253"/>
                <p:cNvSpPr/>
                <p:nvPr/>
              </p:nvSpPr>
              <p:spPr>
                <a:xfrm>
                  <a:off x="2289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9" name="矩形 95254"/>
                <p:cNvSpPr/>
                <p:nvPr/>
              </p:nvSpPr>
              <p:spPr>
                <a:xfrm>
                  <a:off x="2246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0" name="组合 95255"/>
              <p:cNvGrpSpPr/>
              <p:nvPr/>
            </p:nvGrpSpPr>
            <p:grpSpPr>
              <a:xfrm>
                <a:off x="3014" y="374"/>
                <a:ext cx="768" cy="374"/>
                <a:chOff x="3014" y="374"/>
                <a:chExt cx="768" cy="374"/>
              </a:xfrm>
            </p:grpSpPr>
            <p:sp>
              <p:nvSpPr>
                <p:cNvPr id="86041" name="矩形 95256"/>
                <p:cNvSpPr/>
                <p:nvPr/>
              </p:nvSpPr>
              <p:spPr>
                <a:xfrm>
                  <a:off x="3057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2" name="矩形 95257"/>
                <p:cNvSpPr/>
                <p:nvPr/>
              </p:nvSpPr>
              <p:spPr>
                <a:xfrm>
                  <a:off x="3014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3" name="组合 95258"/>
              <p:cNvGrpSpPr/>
              <p:nvPr/>
            </p:nvGrpSpPr>
            <p:grpSpPr>
              <a:xfrm>
                <a:off x="0" y="748"/>
                <a:ext cx="710" cy="374"/>
                <a:chOff x="0" y="748"/>
                <a:chExt cx="710" cy="374"/>
              </a:xfrm>
            </p:grpSpPr>
            <p:sp>
              <p:nvSpPr>
                <p:cNvPr id="86044" name="矩形 95259"/>
                <p:cNvSpPr/>
                <p:nvPr/>
              </p:nvSpPr>
              <p:spPr>
                <a:xfrm>
                  <a:off x="43" y="748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5" name="矩形 95260"/>
                <p:cNvSpPr/>
                <p:nvPr/>
              </p:nvSpPr>
              <p:spPr>
                <a:xfrm>
                  <a:off x="0" y="748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6" name="组合 95261"/>
              <p:cNvGrpSpPr/>
              <p:nvPr/>
            </p:nvGrpSpPr>
            <p:grpSpPr>
              <a:xfrm>
                <a:off x="710" y="748"/>
                <a:ext cx="768" cy="374"/>
                <a:chOff x="710" y="748"/>
                <a:chExt cx="768" cy="374"/>
              </a:xfrm>
            </p:grpSpPr>
            <p:sp>
              <p:nvSpPr>
                <p:cNvPr id="86047" name="矩形 95262"/>
                <p:cNvSpPr/>
                <p:nvPr/>
              </p:nvSpPr>
              <p:spPr>
                <a:xfrm>
                  <a:off x="753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8" name="矩形 95263"/>
                <p:cNvSpPr/>
                <p:nvPr/>
              </p:nvSpPr>
              <p:spPr>
                <a:xfrm>
                  <a:off x="710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9" name="组合 95264"/>
              <p:cNvGrpSpPr/>
              <p:nvPr/>
            </p:nvGrpSpPr>
            <p:grpSpPr>
              <a:xfrm>
                <a:off x="1478" y="748"/>
                <a:ext cx="768" cy="374"/>
                <a:chOff x="1478" y="748"/>
                <a:chExt cx="768" cy="374"/>
              </a:xfrm>
            </p:grpSpPr>
            <p:sp>
              <p:nvSpPr>
                <p:cNvPr id="86050" name="矩形 95265"/>
                <p:cNvSpPr/>
                <p:nvPr/>
              </p:nvSpPr>
              <p:spPr>
                <a:xfrm>
                  <a:off x="1521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1" name="矩形 95266"/>
                <p:cNvSpPr/>
                <p:nvPr/>
              </p:nvSpPr>
              <p:spPr>
                <a:xfrm>
                  <a:off x="1478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2" name="组合 95267"/>
              <p:cNvGrpSpPr/>
              <p:nvPr/>
            </p:nvGrpSpPr>
            <p:grpSpPr>
              <a:xfrm>
                <a:off x="2246" y="748"/>
                <a:ext cx="768" cy="374"/>
                <a:chOff x="2246" y="748"/>
                <a:chExt cx="768" cy="374"/>
              </a:xfrm>
            </p:grpSpPr>
            <p:sp>
              <p:nvSpPr>
                <p:cNvPr id="86053" name="矩形 95268"/>
                <p:cNvSpPr/>
                <p:nvPr/>
              </p:nvSpPr>
              <p:spPr>
                <a:xfrm>
                  <a:off x="2289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4" name="矩形 95269"/>
                <p:cNvSpPr/>
                <p:nvPr/>
              </p:nvSpPr>
              <p:spPr>
                <a:xfrm>
                  <a:off x="2246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5" name="组合 95270"/>
              <p:cNvGrpSpPr/>
              <p:nvPr/>
            </p:nvGrpSpPr>
            <p:grpSpPr>
              <a:xfrm>
                <a:off x="3014" y="748"/>
                <a:ext cx="768" cy="374"/>
                <a:chOff x="3014" y="748"/>
                <a:chExt cx="768" cy="374"/>
              </a:xfrm>
            </p:grpSpPr>
            <p:sp>
              <p:nvSpPr>
                <p:cNvPr id="86056" name="矩形 95271"/>
                <p:cNvSpPr/>
                <p:nvPr/>
              </p:nvSpPr>
              <p:spPr>
                <a:xfrm>
                  <a:off x="3057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7" name="矩形 95272"/>
                <p:cNvSpPr/>
                <p:nvPr/>
              </p:nvSpPr>
              <p:spPr>
                <a:xfrm>
                  <a:off x="3014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8" name="组合 95273"/>
              <p:cNvGrpSpPr/>
              <p:nvPr/>
            </p:nvGrpSpPr>
            <p:grpSpPr>
              <a:xfrm>
                <a:off x="0" y="1122"/>
                <a:ext cx="710" cy="374"/>
                <a:chOff x="0" y="1122"/>
                <a:chExt cx="710" cy="374"/>
              </a:xfrm>
            </p:grpSpPr>
            <p:sp>
              <p:nvSpPr>
                <p:cNvPr id="86059" name="矩形 95274"/>
                <p:cNvSpPr/>
                <p:nvPr/>
              </p:nvSpPr>
              <p:spPr>
                <a:xfrm>
                  <a:off x="43" y="1122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0" name="矩形 95275"/>
                <p:cNvSpPr/>
                <p:nvPr/>
              </p:nvSpPr>
              <p:spPr>
                <a:xfrm>
                  <a:off x="0" y="1122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1" name="组合 95276"/>
              <p:cNvGrpSpPr/>
              <p:nvPr/>
            </p:nvGrpSpPr>
            <p:grpSpPr>
              <a:xfrm>
                <a:off x="710" y="1122"/>
                <a:ext cx="768" cy="374"/>
                <a:chOff x="710" y="1122"/>
                <a:chExt cx="768" cy="374"/>
              </a:xfrm>
            </p:grpSpPr>
            <p:sp>
              <p:nvSpPr>
                <p:cNvPr id="86062" name="矩形 95277"/>
                <p:cNvSpPr/>
                <p:nvPr/>
              </p:nvSpPr>
              <p:spPr>
                <a:xfrm>
                  <a:off x="753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3" name="矩形 95278"/>
                <p:cNvSpPr/>
                <p:nvPr/>
              </p:nvSpPr>
              <p:spPr>
                <a:xfrm>
                  <a:off x="710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4" name="组合 95279"/>
              <p:cNvGrpSpPr/>
              <p:nvPr/>
            </p:nvGrpSpPr>
            <p:grpSpPr>
              <a:xfrm>
                <a:off x="1478" y="1122"/>
                <a:ext cx="768" cy="374"/>
                <a:chOff x="1478" y="1122"/>
                <a:chExt cx="768" cy="374"/>
              </a:xfrm>
            </p:grpSpPr>
            <p:sp>
              <p:nvSpPr>
                <p:cNvPr id="86065" name="矩形 95280"/>
                <p:cNvSpPr/>
                <p:nvPr/>
              </p:nvSpPr>
              <p:spPr>
                <a:xfrm>
                  <a:off x="1521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6" name="矩形 95281"/>
                <p:cNvSpPr/>
                <p:nvPr/>
              </p:nvSpPr>
              <p:spPr>
                <a:xfrm>
                  <a:off x="1478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7" name="组合 95282"/>
              <p:cNvGrpSpPr/>
              <p:nvPr/>
            </p:nvGrpSpPr>
            <p:grpSpPr>
              <a:xfrm>
                <a:off x="2246" y="1122"/>
                <a:ext cx="768" cy="374"/>
                <a:chOff x="2246" y="1122"/>
                <a:chExt cx="768" cy="374"/>
              </a:xfrm>
            </p:grpSpPr>
            <p:sp>
              <p:nvSpPr>
                <p:cNvPr id="86068" name="矩形 95283"/>
                <p:cNvSpPr/>
                <p:nvPr/>
              </p:nvSpPr>
              <p:spPr>
                <a:xfrm>
                  <a:off x="2289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9" name="矩形 95284"/>
                <p:cNvSpPr/>
                <p:nvPr/>
              </p:nvSpPr>
              <p:spPr>
                <a:xfrm>
                  <a:off x="2246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0" name="组合 95285"/>
              <p:cNvGrpSpPr/>
              <p:nvPr/>
            </p:nvGrpSpPr>
            <p:grpSpPr>
              <a:xfrm>
                <a:off x="3014" y="1122"/>
                <a:ext cx="768" cy="374"/>
                <a:chOff x="3014" y="1122"/>
                <a:chExt cx="768" cy="374"/>
              </a:xfrm>
            </p:grpSpPr>
            <p:sp>
              <p:nvSpPr>
                <p:cNvPr id="86071" name="矩形 95286"/>
                <p:cNvSpPr/>
                <p:nvPr/>
              </p:nvSpPr>
              <p:spPr>
                <a:xfrm>
                  <a:off x="3057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2" name="矩形 95287"/>
                <p:cNvSpPr/>
                <p:nvPr/>
              </p:nvSpPr>
              <p:spPr>
                <a:xfrm>
                  <a:off x="3014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3" name="组合 95288"/>
              <p:cNvGrpSpPr/>
              <p:nvPr/>
            </p:nvGrpSpPr>
            <p:grpSpPr>
              <a:xfrm>
                <a:off x="0" y="1496"/>
                <a:ext cx="710" cy="374"/>
                <a:chOff x="0" y="1496"/>
                <a:chExt cx="710" cy="374"/>
              </a:xfrm>
            </p:grpSpPr>
            <p:sp>
              <p:nvSpPr>
                <p:cNvPr id="86074" name="矩形 95289"/>
                <p:cNvSpPr/>
                <p:nvPr/>
              </p:nvSpPr>
              <p:spPr>
                <a:xfrm>
                  <a:off x="43" y="1496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5" name="矩形 95290"/>
                <p:cNvSpPr/>
                <p:nvPr/>
              </p:nvSpPr>
              <p:spPr>
                <a:xfrm>
                  <a:off x="0" y="1496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6" name="组合 95291"/>
              <p:cNvGrpSpPr/>
              <p:nvPr/>
            </p:nvGrpSpPr>
            <p:grpSpPr>
              <a:xfrm>
                <a:off x="710" y="1496"/>
                <a:ext cx="768" cy="374"/>
                <a:chOff x="710" y="1496"/>
                <a:chExt cx="768" cy="374"/>
              </a:xfrm>
            </p:grpSpPr>
            <p:sp>
              <p:nvSpPr>
                <p:cNvPr id="86077" name="矩形 95292"/>
                <p:cNvSpPr/>
                <p:nvPr/>
              </p:nvSpPr>
              <p:spPr>
                <a:xfrm>
                  <a:off x="753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8" name="矩形 95293"/>
                <p:cNvSpPr/>
                <p:nvPr/>
              </p:nvSpPr>
              <p:spPr>
                <a:xfrm>
                  <a:off x="710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9" name="组合 95294"/>
              <p:cNvGrpSpPr/>
              <p:nvPr/>
            </p:nvGrpSpPr>
            <p:grpSpPr>
              <a:xfrm>
                <a:off x="1478" y="1496"/>
                <a:ext cx="768" cy="374"/>
                <a:chOff x="1478" y="1496"/>
                <a:chExt cx="768" cy="374"/>
              </a:xfrm>
            </p:grpSpPr>
            <p:sp>
              <p:nvSpPr>
                <p:cNvPr id="86080" name="矩形 95295"/>
                <p:cNvSpPr/>
                <p:nvPr/>
              </p:nvSpPr>
              <p:spPr>
                <a:xfrm>
                  <a:off x="1521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1" name="矩形 95296"/>
                <p:cNvSpPr/>
                <p:nvPr/>
              </p:nvSpPr>
              <p:spPr>
                <a:xfrm>
                  <a:off x="1478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2" name="组合 95297"/>
              <p:cNvGrpSpPr/>
              <p:nvPr/>
            </p:nvGrpSpPr>
            <p:grpSpPr>
              <a:xfrm>
                <a:off x="2246" y="1496"/>
                <a:ext cx="768" cy="374"/>
                <a:chOff x="2246" y="1496"/>
                <a:chExt cx="768" cy="374"/>
              </a:xfrm>
            </p:grpSpPr>
            <p:sp>
              <p:nvSpPr>
                <p:cNvPr id="86083" name="矩形 95298"/>
                <p:cNvSpPr/>
                <p:nvPr/>
              </p:nvSpPr>
              <p:spPr>
                <a:xfrm>
                  <a:off x="2289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4" name="矩形 95299"/>
                <p:cNvSpPr/>
                <p:nvPr/>
              </p:nvSpPr>
              <p:spPr>
                <a:xfrm>
                  <a:off x="2246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5" name="组合 95300"/>
              <p:cNvGrpSpPr/>
              <p:nvPr/>
            </p:nvGrpSpPr>
            <p:grpSpPr>
              <a:xfrm>
                <a:off x="3014" y="1496"/>
                <a:ext cx="768" cy="374"/>
                <a:chOff x="3014" y="1496"/>
                <a:chExt cx="768" cy="374"/>
              </a:xfrm>
            </p:grpSpPr>
            <p:sp>
              <p:nvSpPr>
                <p:cNvPr id="86086" name="矩形 95301"/>
                <p:cNvSpPr/>
                <p:nvPr/>
              </p:nvSpPr>
              <p:spPr>
                <a:xfrm>
                  <a:off x="3057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7" name="矩形 95302"/>
                <p:cNvSpPr/>
                <p:nvPr/>
              </p:nvSpPr>
              <p:spPr>
                <a:xfrm>
                  <a:off x="3014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8" name="组合 95303"/>
              <p:cNvGrpSpPr/>
              <p:nvPr/>
            </p:nvGrpSpPr>
            <p:grpSpPr>
              <a:xfrm>
                <a:off x="0" y="1870"/>
                <a:ext cx="710" cy="374"/>
                <a:chOff x="0" y="1870"/>
                <a:chExt cx="710" cy="374"/>
              </a:xfrm>
            </p:grpSpPr>
            <p:sp>
              <p:nvSpPr>
                <p:cNvPr id="86089" name="矩形 95304"/>
                <p:cNvSpPr/>
                <p:nvPr/>
              </p:nvSpPr>
              <p:spPr>
                <a:xfrm>
                  <a:off x="43" y="1870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0" name="矩形 95305"/>
                <p:cNvSpPr/>
                <p:nvPr/>
              </p:nvSpPr>
              <p:spPr>
                <a:xfrm>
                  <a:off x="0" y="1870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1" name="组合 95306"/>
              <p:cNvGrpSpPr/>
              <p:nvPr/>
            </p:nvGrpSpPr>
            <p:grpSpPr>
              <a:xfrm>
                <a:off x="710" y="1870"/>
                <a:ext cx="768" cy="374"/>
                <a:chOff x="710" y="1870"/>
                <a:chExt cx="768" cy="374"/>
              </a:xfrm>
            </p:grpSpPr>
            <p:sp>
              <p:nvSpPr>
                <p:cNvPr id="86092" name="矩形 95307"/>
                <p:cNvSpPr/>
                <p:nvPr/>
              </p:nvSpPr>
              <p:spPr>
                <a:xfrm>
                  <a:off x="753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3" name="矩形 95308"/>
                <p:cNvSpPr/>
                <p:nvPr/>
              </p:nvSpPr>
              <p:spPr>
                <a:xfrm>
                  <a:off x="710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4" name="组合 95309"/>
              <p:cNvGrpSpPr/>
              <p:nvPr/>
            </p:nvGrpSpPr>
            <p:grpSpPr>
              <a:xfrm>
                <a:off x="1478" y="1870"/>
                <a:ext cx="768" cy="374"/>
                <a:chOff x="1478" y="1870"/>
                <a:chExt cx="768" cy="374"/>
              </a:xfrm>
            </p:grpSpPr>
            <p:sp>
              <p:nvSpPr>
                <p:cNvPr id="86095" name="矩形 95310"/>
                <p:cNvSpPr/>
                <p:nvPr/>
              </p:nvSpPr>
              <p:spPr>
                <a:xfrm>
                  <a:off x="1521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6" name="矩形 95311"/>
                <p:cNvSpPr/>
                <p:nvPr/>
              </p:nvSpPr>
              <p:spPr>
                <a:xfrm>
                  <a:off x="1478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7" name="组合 95312"/>
              <p:cNvGrpSpPr/>
              <p:nvPr/>
            </p:nvGrpSpPr>
            <p:grpSpPr>
              <a:xfrm>
                <a:off x="2246" y="1870"/>
                <a:ext cx="768" cy="374"/>
                <a:chOff x="2246" y="1870"/>
                <a:chExt cx="768" cy="374"/>
              </a:xfrm>
            </p:grpSpPr>
            <p:sp>
              <p:nvSpPr>
                <p:cNvPr id="86098" name="矩形 95313"/>
                <p:cNvSpPr/>
                <p:nvPr/>
              </p:nvSpPr>
              <p:spPr>
                <a:xfrm>
                  <a:off x="2289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9" name="矩形 95314"/>
                <p:cNvSpPr/>
                <p:nvPr/>
              </p:nvSpPr>
              <p:spPr>
                <a:xfrm>
                  <a:off x="2246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0" name="组合 95315"/>
              <p:cNvGrpSpPr/>
              <p:nvPr/>
            </p:nvGrpSpPr>
            <p:grpSpPr>
              <a:xfrm>
                <a:off x="3014" y="1870"/>
                <a:ext cx="768" cy="374"/>
                <a:chOff x="3014" y="1870"/>
                <a:chExt cx="768" cy="374"/>
              </a:xfrm>
            </p:grpSpPr>
            <p:sp>
              <p:nvSpPr>
                <p:cNvPr id="86101" name="矩形 95316"/>
                <p:cNvSpPr/>
                <p:nvPr/>
              </p:nvSpPr>
              <p:spPr>
                <a:xfrm>
                  <a:off x="3057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2" name="矩形 95317"/>
                <p:cNvSpPr/>
                <p:nvPr/>
              </p:nvSpPr>
              <p:spPr>
                <a:xfrm>
                  <a:off x="3014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3" name="组合 95318"/>
              <p:cNvGrpSpPr/>
              <p:nvPr/>
            </p:nvGrpSpPr>
            <p:grpSpPr>
              <a:xfrm>
                <a:off x="0" y="2244"/>
                <a:ext cx="710" cy="374"/>
                <a:chOff x="0" y="2244"/>
                <a:chExt cx="710" cy="374"/>
              </a:xfrm>
            </p:grpSpPr>
            <p:sp>
              <p:nvSpPr>
                <p:cNvPr id="86104" name="矩形 95319"/>
                <p:cNvSpPr/>
                <p:nvPr/>
              </p:nvSpPr>
              <p:spPr>
                <a:xfrm>
                  <a:off x="43" y="2244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5" name="矩形 95320"/>
                <p:cNvSpPr/>
                <p:nvPr/>
              </p:nvSpPr>
              <p:spPr>
                <a:xfrm>
                  <a:off x="0" y="2244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6" name="组合 95321"/>
              <p:cNvGrpSpPr/>
              <p:nvPr/>
            </p:nvGrpSpPr>
            <p:grpSpPr>
              <a:xfrm>
                <a:off x="710" y="2244"/>
                <a:ext cx="768" cy="374"/>
                <a:chOff x="710" y="2244"/>
                <a:chExt cx="768" cy="374"/>
              </a:xfrm>
            </p:grpSpPr>
            <p:sp>
              <p:nvSpPr>
                <p:cNvPr id="86107" name="矩形 95322"/>
                <p:cNvSpPr/>
                <p:nvPr/>
              </p:nvSpPr>
              <p:spPr>
                <a:xfrm>
                  <a:off x="753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8" name="矩形 95323"/>
                <p:cNvSpPr/>
                <p:nvPr/>
              </p:nvSpPr>
              <p:spPr>
                <a:xfrm>
                  <a:off x="710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9" name="组合 95324"/>
              <p:cNvGrpSpPr/>
              <p:nvPr/>
            </p:nvGrpSpPr>
            <p:grpSpPr>
              <a:xfrm>
                <a:off x="1478" y="2244"/>
                <a:ext cx="768" cy="374"/>
                <a:chOff x="1478" y="2244"/>
                <a:chExt cx="768" cy="374"/>
              </a:xfrm>
            </p:grpSpPr>
            <p:sp>
              <p:nvSpPr>
                <p:cNvPr id="86110" name="矩形 95325"/>
                <p:cNvSpPr/>
                <p:nvPr/>
              </p:nvSpPr>
              <p:spPr>
                <a:xfrm>
                  <a:off x="1521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1" name="矩形 95326"/>
                <p:cNvSpPr/>
                <p:nvPr/>
              </p:nvSpPr>
              <p:spPr>
                <a:xfrm>
                  <a:off x="1478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12" name="组合 95327"/>
              <p:cNvGrpSpPr/>
              <p:nvPr/>
            </p:nvGrpSpPr>
            <p:grpSpPr>
              <a:xfrm>
                <a:off x="2246" y="2244"/>
                <a:ext cx="768" cy="374"/>
                <a:chOff x="2246" y="2244"/>
                <a:chExt cx="768" cy="374"/>
              </a:xfrm>
            </p:grpSpPr>
            <p:sp>
              <p:nvSpPr>
                <p:cNvPr id="86113" name="矩形 95328"/>
                <p:cNvSpPr/>
                <p:nvPr/>
              </p:nvSpPr>
              <p:spPr>
                <a:xfrm>
                  <a:off x="2289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4" name="矩形 95329"/>
                <p:cNvSpPr/>
                <p:nvPr/>
              </p:nvSpPr>
              <p:spPr>
                <a:xfrm>
                  <a:off x="2246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15" name="组合 95330"/>
              <p:cNvGrpSpPr/>
              <p:nvPr/>
            </p:nvGrpSpPr>
            <p:grpSpPr>
              <a:xfrm>
                <a:off x="3014" y="2244"/>
                <a:ext cx="768" cy="374"/>
                <a:chOff x="3014" y="2244"/>
                <a:chExt cx="768" cy="374"/>
              </a:xfrm>
            </p:grpSpPr>
            <p:sp>
              <p:nvSpPr>
                <p:cNvPr id="86116" name="矩形 95331"/>
                <p:cNvSpPr/>
                <p:nvPr/>
              </p:nvSpPr>
              <p:spPr>
                <a:xfrm>
                  <a:off x="3057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7" name="矩形 95332"/>
                <p:cNvSpPr/>
                <p:nvPr/>
              </p:nvSpPr>
              <p:spPr>
                <a:xfrm>
                  <a:off x="3014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6118" name="矩形 95333"/>
            <p:cNvSpPr/>
            <p:nvPr/>
          </p:nvSpPr>
          <p:spPr>
            <a:xfrm>
              <a:off x="-3" y="-3"/>
              <a:ext cx="3788" cy="2624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530225"/>
            <a:ext cx="5113655" cy="31286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86020" name="组合 95235"/>
          <p:cNvGrpSpPr/>
          <p:nvPr/>
        </p:nvGrpSpPr>
        <p:grpSpPr>
          <a:xfrm>
            <a:off x="5603875" y="1310005"/>
            <a:ext cx="5521325" cy="3378200"/>
            <a:chOff x="-3" y="-3"/>
            <a:chExt cx="3788" cy="2624"/>
          </a:xfrm>
        </p:grpSpPr>
        <p:grpSp>
          <p:nvGrpSpPr>
            <p:cNvPr id="86021" name="组合 95236"/>
            <p:cNvGrpSpPr/>
            <p:nvPr/>
          </p:nvGrpSpPr>
          <p:grpSpPr>
            <a:xfrm>
              <a:off x="0" y="0"/>
              <a:ext cx="3782" cy="2618"/>
              <a:chOff x="0" y="0"/>
              <a:chExt cx="3782" cy="2618"/>
            </a:xfrm>
          </p:grpSpPr>
          <p:grpSp>
            <p:nvGrpSpPr>
              <p:cNvPr id="86022" name="组合 95237"/>
              <p:cNvGrpSpPr/>
              <p:nvPr/>
            </p:nvGrpSpPr>
            <p:grpSpPr>
              <a:xfrm>
                <a:off x="0" y="0"/>
                <a:ext cx="710" cy="748"/>
                <a:chOff x="0" y="0"/>
                <a:chExt cx="710" cy="748"/>
              </a:xfrm>
            </p:grpSpPr>
            <p:sp>
              <p:nvSpPr>
                <p:cNvPr id="86023" name="矩形 95238"/>
                <p:cNvSpPr/>
                <p:nvPr/>
              </p:nvSpPr>
              <p:spPr>
                <a:xfrm>
                  <a:off x="43" y="0"/>
                  <a:ext cx="624" cy="7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状    态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24" name="矩形 95239"/>
                <p:cNvSpPr/>
                <p:nvPr/>
              </p:nvSpPr>
              <p:spPr>
                <a:xfrm>
                  <a:off x="0" y="0"/>
                  <a:ext cx="710" cy="7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25" name="组合 95240"/>
              <p:cNvGrpSpPr/>
              <p:nvPr/>
            </p:nvGrpSpPr>
            <p:grpSpPr>
              <a:xfrm>
                <a:off x="710" y="0"/>
                <a:ext cx="2304" cy="374"/>
                <a:chOff x="710" y="0"/>
                <a:chExt cx="2304" cy="374"/>
              </a:xfrm>
            </p:grpSpPr>
            <p:sp>
              <p:nvSpPr>
                <p:cNvPr id="86026" name="矩形 95241"/>
                <p:cNvSpPr/>
                <p:nvPr/>
              </p:nvSpPr>
              <p:spPr>
                <a:xfrm>
                  <a:off x="753" y="0"/>
                  <a:ext cx="221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27" name="矩形 95242"/>
                <p:cNvSpPr/>
                <p:nvPr/>
              </p:nvSpPr>
              <p:spPr>
                <a:xfrm>
                  <a:off x="710" y="0"/>
                  <a:ext cx="230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28" name="组合 95243"/>
              <p:cNvGrpSpPr/>
              <p:nvPr/>
            </p:nvGrpSpPr>
            <p:grpSpPr>
              <a:xfrm>
                <a:off x="3014" y="0"/>
                <a:ext cx="768" cy="374"/>
                <a:chOff x="3014" y="0"/>
                <a:chExt cx="768" cy="374"/>
              </a:xfrm>
            </p:grpSpPr>
            <p:sp>
              <p:nvSpPr>
                <p:cNvPr id="86029" name="矩形 95244"/>
                <p:cNvSpPr/>
                <p:nvPr/>
              </p:nvSpPr>
              <p:spPr>
                <a:xfrm>
                  <a:off x="3057" y="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0" name="矩形 95245"/>
                <p:cNvSpPr/>
                <p:nvPr/>
              </p:nvSpPr>
              <p:spPr>
                <a:xfrm>
                  <a:off x="3014" y="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1" name="组合 95246"/>
              <p:cNvGrpSpPr/>
              <p:nvPr/>
            </p:nvGrpSpPr>
            <p:grpSpPr>
              <a:xfrm>
                <a:off x="710" y="374"/>
                <a:ext cx="768" cy="374"/>
                <a:chOff x="710" y="374"/>
                <a:chExt cx="768" cy="374"/>
              </a:xfrm>
            </p:grpSpPr>
            <p:sp>
              <p:nvSpPr>
                <p:cNvPr id="86032" name="矩形 95247"/>
                <p:cNvSpPr/>
                <p:nvPr/>
              </p:nvSpPr>
              <p:spPr>
                <a:xfrm>
                  <a:off x="753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3" name="矩形 95248"/>
                <p:cNvSpPr/>
                <p:nvPr/>
              </p:nvSpPr>
              <p:spPr>
                <a:xfrm>
                  <a:off x="710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4" name="组合 95249"/>
              <p:cNvGrpSpPr/>
              <p:nvPr/>
            </p:nvGrpSpPr>
            <p:grpSpPr>
              <a:xfrm>
                <a:off x="1478" y="374"/>
                <a:ext cx="768" cy="374"/>
                <a:chOff x="1478" y="374"/>
                <a:chExt cx="768" cy="374"/>
              </a:xfrm>
            </p:grpSpPr>
            <p:sp>
              <p:nvSpPr>
                <p:cNvPr id="86035" name="矩形 95250"/>
                <p:cNvSpPr/>
                <p:nvPr/>
              </p:nvSpPr>
              <p:spPr>
                <a:xfrm>
                  <a:off x="1521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6" name="矩形 95251"/>
                <p:cNvSpPr/>
                <p:nvPr/>
              </p:nvSpPr>
              <p:spPr>
                <a:xfrm>
                  <a:off x="1478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7" name="组合 95252"/>
              <p:cNvGrpSpPr/>
              <p:nvPr/>
            </p:nvGrpSpPr>
            <p:grpSpPr>
              <a:xfrm>
                <a:off x="2246" y="374"/>
                <a:ext cx="768" cy="374"/>
                <a:chOff x="2246" y="374"/>
                <a:chExt cx="768" cy="374"/>
              </a:xfrm>
            </p:grpSpPr>
            <p:sp>
              <p:nvSpPr>
                <p:cNvPr id="86038" name="矩形 95253"/>
                <p:cNvSpPr/>
                <p:nvPr/>
              </p:nvSpPr>
              <p:spPr>
                <a:xfrm>
                  <a:off x="2289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9" name="矩形 95254"/>
                <p:cNvSpPr/>
                <p:nvPr/>
              </p:nvSpPr>
              <p:spPr>
                <a:xfrm>
                  <a:off x="2246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0" name="组合 95255"/>
              <p:cNvGrpSpPr/>
              <p:nvPr/>
            </p:nvGrpSpPr>
            <p:grpSpPr>
              <a:xfrm>
                <a:off x="3014" y="374"/>
                <a:ext cx="768" cy="374"/>
                <a:chOff x="3014" y="374"/>
                <a:chExt cx="768" cy="374"/>
              </a:xfrm>
            </p:grpSpPr>
            <p:sp>
              <p:nvSpPr>
                <p:cNvPr id="86041" name="矩形 95256"/>
                <p:cNvSpPr/>
                <p:nvPr/>
              </p:nvSpPr>
              <p:spPr>
                <a:xfrm>
                  <a:off x="3057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2" name="矩形 95257"/>
                <p:cNvSpPr/>
                <p:nvPr/>
              </p:nvSpPr>
              <p:spPr>
                <a:xfrm>
                  <a:off x="3014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3" name="组合 95258"/>
              <p:cNvGrpSpPr/>
              <p:nvPr/>
            </p:nvGrpSpPr>
            <p:grpSpPr>
              <a:xfrm>
                <a:off x="0" y="748"/>
                <a:ext cx="710" cy="374"/>
                <a:chOff x="0" y="748"/>
                <a:chExt cx="710" cy="374"/>
              </a:xfrm>
            </p:grpSpPr>
            <p:sp>
              <p:nvSpPr>
                <p:cNvPr id="86044" name="矩形 95259"/>
                <p:cNvSpPr/>
                <p:nvPr/>
              </p:nvSpPr>
              <p:spPr>
                <a:xfrm>
                  <a:off x="43" y="748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5" name="矩形 95260"/>
                <p:cNvSpPr/>
                <p:nvPr/>
              </p:nvSpPr>
              <p:spPr>
                <a:xfrm>
                  <a:off x="0" y="748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6" name="组合 95261"/>
              <p:cNvGrpSpPr/>
              <p:nvPr/>
            </p:nvGrpSpPr>
            <p:grpSpPr>
              <a:xfrm>
                <a:off x="710" y="748"/>
                <a:ext cx="768" cy="374"/>
                <a:chOff x="710" y="748"/>
                <a:chExt cx="768" cy="374"/>
              </a:xfrm>
            </p:grpSpPr>
            <p:sp>
              <p:nvSpPr>
                <p:cNvPr id="86047" name="矩形 95262"/>
                <p:cNvSpPr/>
                <p:nvPr/>
              </p:nvSpPr>
              <p:spPr>
                <a:xfrm>
                  <a:off x="753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8" name="矩形 95263"/>
                <p:cNvSpPr/>
                <p:nvPr/>
              </p:nvSpPr>
              <p:spPr>
                <a:xfrm>
                  <a:off x="710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9" name="组合 95264"/>
              <p:cNvGrpSpPr/>
              <p:nvPr/>
            </p:nvGrpSpPr>
            <p:grpSpPr>
              <a:xfrm>
                <a:off x="1478" y="748"/>
                <a:ext cx="768" cy="374"/>
                <a:chOff x="1478" y="748"/>
                <a:chExt cx="768" cy="374"/>
              </a:xfrm>
            </p:grpSpPr>
            <p:sp>
              <p:nvSpPr>
                <p:cNvPr id="86050" name="矩形 95265"/>
                <p:cNvSpPr/>
                <p:nvPr/>
              </p:nvSpPr>
              <p:spPr>
                <a:xfrm>
                  <a:off x="1521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1" name="矩形 95266"/>
                <p:cNvSpPr/>
                <p:nvPr/>
              </p:nvSpPr>
              <p:spPr>
                <a:xfrm>
                  <a:off x="1478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2" name="组合 95267"/>
              <p:cNvGrpSpPr/>
              <p:nvPr/>
            </p:nvGrpSpPr>
            <p:grpSpPr>
              <a:xfrm>
                <a:off x="2246" y="748"/>
                <a:ext cx="768" cy="374"/>
                <a:chOff x="2246" y="748"/>
                <a:chExt cx="768" cy="374"/>
              </a:xfrm>
            </p:grpSpPr>
            <p:sp>
              <p:nvSpPr>
                <p:cNvPr id="86053" name="矩形 95268"/>
                <p:cNvSpPr/>
                <p:nvPr/>
              </p:nvSpPr>
              <p:spPr>
                <a:xfrm>
                  <a:off x="2289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4" name="矩形 95269"/>
                <p:cNvSpPr/>
                <p:nvPr/>
              </p:nvSpPr>
              <p:spPr>
                <a:xfrm>
                  <a:off x="2246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5" name="组合 95270"/>
              <p:cNvGrpSpPr/>
              <p:nvPr/>
            </p:nvGrpSpPr>
            <p:grpSpPr>
              <a:xfrm>
                <a:off x="3014" y="748"/>
                <a:ext cx="768" cy="374"/>
                <a:chOff x="3014" y="748"/>
                <a:chExt cx="768" cy="374"/>
              </a:xfrm>
            </p:grpSpPr>
            <p:sp>
              <p:nvSpPr>
                <p:cNvPr id="86056" name="矩形 95271"/>
                <p:cNvSpPr/>
                <p:nvPr/>
              </p:nvSpPr>
              <p:spPr>
                <a:xfrm>
                  <a:off x="3057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7" name="矩形 95272"/>
                <p:cNvSpPr/>
                <p:nvPr/>
              </p:nvSpPr>
              <p:spPr>
                <a:xfrm>
                  <a:off x="3014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8" name="组合 95273"/>
              <p:cNvGrpSpPr/>
              <p:nvPr/>
            </p:nvGrpSpPr>
            <p:grpSpPr>
              <a:xfrm>
                <a:off x="0" y="1122"/>
                <a:ext cx="710" cy="374"/>
                <a:chOff x="0" y="1122"/>
                <a:chExt cx="710" cy="374"/>
              </a:xfrm>
            </p:grpSpPr>
            <p:sp>
              <p:nvSpPr>
                <p:cNvPr id="86059" name="矩形 95274"/>
                <p:cNvSpPr/>
                <p:nvPr/>
              </p:nvSpPr>
              <p:spPr>
                <a:xfrm>
                  <a:off x="43" y="1122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0" name="矩形 95275"/>
                <p:cNvSpPr/>
                <p:nvPr/>
              </p:nvSpPr>
              <p:spPr>
                <a:xfrm>
                  <a:off x="0" y="1122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1" name="组合 95276"/>
              <p:cNvGrpSpPr/>
              <p:nvPr/>
            </p:nvGrpSpPr>
            <p:grpSpPr>
              <a:xfrm>
                <a:off x="710" y="1122"/>
                <a:ext cx="768" cy="374"/>
                <a:chOff x="710" y="1122"/>
                <a:chExt cx="768" cy="374"/>
              </a:xfrm>
            </p:grpSpPr>
            <p:sp>
              <p:nvSpPr>
                <p:cNvPr id="86062" name="矩形 95277"/>
                <p:cNvSpPr/>
                <p:nvPr/>
              </p:nvSpPr>
              <p:spPr>
                <a:xfrm>
                  <a:off x="753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3" name="矩形 95278"/>
                <p:cNvSpPr/>
                <p:nvPr/>
              </p:nvSpPr>
              <p:spPr>
                <a:xfrm>
                  <a:off x="710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4" name="组合 95279"/>
              <p:cNvGrpSpPr/>
              <p:nvPr/>
            </p:nvGrpSpPr>
            <p:grpSpPr>
              <a:xfrm>
                <a:off x="1478" y="1122"/>
                <a:ext cx="768" cy="374"/>
                <a:chOff x="1478" y="1122"/>
                <a:chExt cx="768" cy="374"/>
              </a:xfrm>
            </p:grpSpPr>
            <p:sp>
              <p:nvSpPr>
                <p:cNvPr id="86065" name="矩形 95280"/>
                <p:cNvSpPr/>
                <p:nvPr/>
              </p:nvSpPr>
              <p:spPr>
                <a:xfrm>
                  <a:off x="1521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6" name="矩形 95281"/>
                <p:cNvSpPr/>
                <p:nvPr/>
              </p:nvSpPr>
              <p:spPr>
                <a:xfrm>
                  <a:off x="1478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7" name="组合 95282"/>
              <p:cNvGrpSpPr/>
              <p:nvPr/>
            </p:nvGrpSpPr>
            <p:grpSpPr>
              <a:xfrm>
                <a:off x="2246" y="1122"/>
                <a:ext cx="768" cy="374"/>
                <a:chOff x="2246" y="1122"/>
                <a:chExt cx="768" cy="374"/>
              </a:xfrm>
            </p:grpSpPr>
            <p:sp>
              <p:nvSpPr>
                <p:cNvPr id="86068" name="矩形 95283"/>
                <p:cNvSpPr/>
                <p:nvPr/>
              </p:nvSpPr>
              <p:spPr>
                <a:xfrm>
                  <a:off x="2289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9" name="矩形 95284"/>
                <p:cNvSpPr/>
                <p:nvPr/>
              </p:nvSpPr>
              <p:spPr>
                <a:xfrm>
                  <a:off x="2246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0" name="组合 95285"/>
              <p:cNvGrpSpPr/>
              <p:nvPr/>
            </p:nvGrpSpPr>
            <p:grpSpPr>
              <a:xfrm>
                <a:off x="3014" y="1122"/>
                <a:ext cx="768" cy="374"/>
                <a:chOff x="3014" y="1122"/>
                <a:chExt cx="768" cy="374"/>
              </a:xfrm>
            </p:grpSpPr>
            <p:sp>
              <p:nvSpPr>
                <p:cNvPr id="86071" name="矩形 95286"/>
                <p:cNvSpPr/>
                <p:nvPr/>
              </p:nvSpPr>
              <p:spPr>
                <a:xfrm>
                  <a:off x="3057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2" name="矩形 95287"/>
                <p:cNvSpPr/>
                <p:nvPr/>
              </p:nvSpPr>
              <p:spPr>
                <a:xfrm>
                  <a:off x="3014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3" name="组合 95288"/>
              <p:cNvGrpSpPr/>
              <p:nvPr/>
            </p:nvGrpSpPr>
            <p:grpSpPr>
              <a:xfrm>
                <a:off x="0" y="1496"/>
                <a:ext cx="710" cy="374"/>
                <a:chOff x="0" y="1496"/>
                <a:chExt cx="710" cy="374"/>
              </a:xfrm>
            </p:grpSpPr>
            <p:sp>
              <p:nvSpPr>
                <p:cNvPr id="86074" name="矩形 95289"/>
                <p:cNvSpPr/>
                <p:nvPr/>
              </p:nvSpPr>
              <p:spPr>
                <a:xfrm>
                  <a:off x="43" y="1496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5" name="矩形 95290"/>
                <p:cNvSpPr/>
                <p:nvPr/>
              </p:nvSpPr>
              <p:spPr>
                <a:xfrm>
                  <a:off x="0" y="1496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6" name="组合 95291"/>
              <p:cNvGrpSpPr/>
              <p:nvPr/>
            </p:nvGrpSpPr>
            <p:grpSpPr>
              <a:xfrm>
                <a:off x="710" y="1496"/>
                <a:ext cx="768" cy="374"/>
                <a:chOff x="710" y="1496"/>
                <a:chExt cx="768" cy="374"/>
              </a:xfrm>
            </p:grpSpPr>
            <p:sp>
              <p:nvSpPr>
                <p:cNvPr id="86077" name="矩形 95292"/>
                <p:cNvSpPr/>
                <p:nvPr/>
              </p:nvSpPr>
              <p:spPr>
                <a:xfrm>
                  <a:off x="753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8" name="矩形 95293"/>
                <p:cNvSpPr/>
                <p:nvPr/>
              </p:nvSpPr>
              <p:spPr>
                <a:xfrm>
                  <a:off x="710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9" name="组合 95294"/>
              <p:cNvGrpSpPr/>
              <p:nvPr/>
            </p:nvGrpSpPr>
            <p:grpSpPr>
              <a:xfrm>
                <a:off x="1478" y="1496"/>
                <a:ext cx="768" cy="374"/>
                <a:chOff x="1478" y="1496"/>
                <a:chExt cx="768" cy="374"/>
              </a:xfrm>
            </p:grpSpPr>
            <p:sp>
              <p:nvSpPr>
                <p:cNvPr id="86080" name="矩形 95295"/>
                <p:cNvSpPr/>
                <p:nvPr/>
              </p:nvSpPr>
              <p:spPr>
                <a:xfrm>
                  <a:off x="1521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1" name="矩形 95296"/>
                <p:cNvSpPr/>
                <p:nvPr/>
              </p:nvSpPr>
              <p:spPr>
                <a:xfrm>
                  <a:off x="1478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2" name="组合 95297"/>
              <p:cNvGrpSpPr/>
              <p:nvPr/>
            </p:nvGrpSpPr>
            <p:grpSpPr>
              <a:xfrm>
                <a:off x="2246" y="1496"/>
                <a:ext cx="768" cy="374"/>
                <a:chOff x="2246" y="1496"/>
                <a:chExt cx="768" cy="374"/>
              </a:xfrm>
            </p:grpSpPr>
            <p:sp>
              <p:nvSpPr>
                <p:cNvPr id="86083" name="矩形 95298"/>
                <p:cNvSpPr/>
                <p:nvPr/>
              </p:nvSpPr>
              <p:spPr>
                <a:xfrm>
                  <a:off x="2289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4" name="矩形 95299"/>
                <p:cNvSpPr/>
                <p:nvPr/>
              </p:nvSpPr>
              <p:spPr>
                <a:xfrm>
                  <a:off x="2246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5" name="组合 95300"/>
              <p:cNvGrpSpPr/>
              <p:nvPr/>
            </p:nvGrpSpPr>
            <p:grpSpPr>
              <a:xfrm>
                <a:off x="3014" y="1496"/>
                <a:ext cx="768" cy="374"/>
                <a:chOff x="3014" y="1496"/>
                <a:chExt cx="768" cy="374"/>
              </a:xfrm>
            </p:grpSpPr>
            <p:sp>
              <p:nvSpPr>
                <p:cNvPr id="86086" name="矩形 95301"/>
                <p:cNvSpPr/>
                <p:nvPr/>
              </p:nvSpPr>
              <p:spPr>
                <a:xfrm>
                  <a:off x="3057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7" name="矩形 95302"/>
                <p:cNvSpPr/>
                <p:nvPr/>
              </p:nvSpPr>
              <p:spPr>
                <a:xfrm>
                  <a:off x="3014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8" name="组合 95303"/>
              <p:cNvGrpSpPr/>
              <p:nvPr/>
            </p:nvGrpSpPr>
            <p:grpSpPr>
              <a:xfrm>
                <a:off x="0" y="1870"/>
                <a:ext cx="710" cy="374"/>
                <a:chOff x="0" y="1870"/>
                <a:chExt cx="710" cy="374"/>
              </a:xfrm>
            </p:grpSpPr>
            <p:sp>
              <p:nvSpPr>
                <p:cNvPr id="86089" name="矩形 95304"/>
                <p:cNvSpPr/>
                <p:nvPr/>
              </p:nvSpPr>
              <p:spPr>
                <a:xfrm>
                  <a:off x="43" y="1870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0" name="矩形 95305"/>
                <p:cNvSpPr/>
                <p:nvPr/>
              </p:nvSpPr>
              <p:spPr>
                <a:xfrm>
                  <a:off x="0" y="1870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1" name="组合 95306"/>
              <p:cNvGrpSpPr/>
              <p:nvPr/>
            </p:nvGrpSpPr>
            <p:grpSpPr>
              <a:xfrm>
                <a:off x="710" y="1870"/>
                <a:ext cx="768" cy="374"/>
                <a:chOff x="710" y="1870"/>
                <a:chExt cx="768" cy="374"/>
              </a:xfrm>
            </p:grpSpPr>
            <p:sp>
              <p:nvSpPr>
                <p:cNvPr id="86092" name="矩形 95307"/>
                <p:cNvSpPr/>
                <p:nvPr/>
              </p:nvSpPr>
              <p:spPr>
                <a:xfrm>
                  <a:off x="753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3" name="矩形 95308"/>
                <p:cNvSpPr/>
                <p:nvPr/>
              </p:nvSpPr>
              <p:spPr>
                <a:xfrm>
                  <a:off x="710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4" name="组合 95309"/>
              <p:cNvGrpSpPr/>
              <p:nvPr/>
            </p:nvGrpSpPr>
            <p:grpSpPr>
              <a:xfrm>
                <a:off x="1478" y="1870"/>
                <a:ext cx="768" cy="374"/>
                <a:chOff x="1478" y="1870"/>
                <a:chExt cx="768" cy="374"/>
              </a:xfrm>
            </p:grpSpPr>
            <p:sp>
              <p:nvSpPr>
                <p:cNvPr id="86095" name="矩形 95310"/>
                <p:cNvSpPr/>
                <p:nvPr/>
              </p:nvSpPr>
              <p:spPr>
                <a:xfrm>
                  <a:off x="1521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6" name="矩形 95311"/>
                <p:cNvSpPr/>
                <p:nvPr/>
              </p:nvSpPr>
              <p:spPr>
                <a:xfrm>
                  <a:off x="1478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7" name="组合 95312"/>
              <p:cNvGrpSpPr/>
              <p:nvPr/>
            </p:nvGrpSpPr>
            <p:grpSpPr>
              <a:xfrm>
                <a:off x="2246" y="1870"/>
                <a:ext cx="768" cy="374"/>
                <a:chOff x="2246" y="1870"/>
                <a:chExt cx="768" cy="374"/>
              </a:xfrm>
            </p:grpSpPr>
            <p:sp>
              <p:nvSpPr>
                <p:cNvPr id="86098" name="矩形 95313"/>
                <p:cNvSpPr/>
                <p:nvPr/>
              </p:nvSpPr>
              <p:spPr>
                <a:xfrm>
                  <a:off x="2289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9" name="矩形 95314"/>
                <p:cNvSpPr/>
                <p:nvPr/>
              </p:nvSpPr>
              <p:spPr>
                <a:xfrm>
                  <a:off x="2246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0" name="组合 95315"/>
              <p:cNvGrpSpPr/>
              <p:nvPr/>
            </p:nvGrpSpPr>
            <p:grpSpPr>
              <a:xfrm>
                <a:off x="3014" y="1870"/>
                <a:ext cx="768" cy="374"/>
                <a:chOff x="3014" y="1870"/>
                <a:chExt cx="768" cy="374"/>
              </a:xfrm>
            </p:grpSpPr>
            <p:sp>
              <p:nvSpPr>
                <p:cNvPr id="86101" name="矩形 95316"/>
                <p:cNvSpPr/>
                <p:nvPr/>
              </p:nvSpPr>
              <p:spPr>
                <a:xfrm>
                  <a:off x="3057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2" name="矩形 95317"/>
                <p:cNvSpPr/>
                <p:nvPr/>
              </p:nvSpPr>
              <p:spPr>
                <a:xfrm>
                  <a:off x="3014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3" name="组合 95318"/>
              <p:cNvGrpSpPr/>
              <p:nvPr/>
            </p:nvGrpSpPr>
            <p:grpSpPr>
              <a:xfrm>
                <a:off x="0" y="2244"/>
                <a:ext cx="710" cy="374"/>
                <a:chOff x="0" y="2244"/>
                <a:chExt cx="710" cy="374"/>
              </a:xfrm>
            </p:grpSpPr>
            <p:sp>
              <p:nvSpPr>
                <p:cNvPr id="86104" name="矩形 95319"/>
                <p:cNvSpPr/>
                <p:nvPr/>
              </p:nvSpPr>
              <p:spPr>
                <a:xfrm>
                  <a:off x="43" y="2244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5" name="矩形 95320"/>
                <p:cNvSpPr/>
                <p:nvPr/>
              </p:nvSpPr>
              <p:spPr>
                <a:xfrm>
                  <a:off x="0" y="2244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6" name="组合 95321"/>
              <p:cNvGrpSpPr/>
              <p:nvPr/>
            </p:nvGrpSpPr>
            <p:grpSpPr>
              <a:xfrm>
                <a:off x="710" y="2244"/>
                <a:ext cx="768" cy="374"/>
                <a:chOff x="710" y="2244"/>
                <a:chExt cx="768" cy="374"/>
              </a:xfrm>
            </p:grpSpPr>
            <p:sp>
              <p:nvSpPr>
                <p:cNvPr id="86107" name="矩形 95322"/>
                <p:cNvSpPr/>
                <p:nvPr/>
              </p:nvSpPr>
              <p:spPr>
                <a:xfrm>
                  <a:off x="753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8" name="矩形 95323"/>
                <p:cNvSpPr/>
                <p:nvPr/>
              </p:nvSpPr>
              <p:spPr>
                <a:xfrm>
                  <a:off x="710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9" name="组合 95324"/>
              <p:cNvGrpSpPr/>
              <p:nvPr/>
            </p:nvGrpSpPr>
            <p:grpSpPr>
              <a:xfrm>
                <a:off x="1478" y="2244"/>
                <a:ext cx="768" cy="374"/>
                <a:chOff x="1478" y="2244"/>
                <a:chExt cx="768" cy="374"/>
              </a:xfrm>
            </p:grpSpPr>
            <p:sp>
              <p:nvSpPr>
                <p:cNvPr id="86110" name="矩形 95325"/>
                <p:cNvSpPr/>
                <p:nvPr/>
              </p:nvSpPr>
              <p:spPr>
                <a:xfrm>
                  <a:off x="1521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1" name="矩形 95326"/>
                <p:cNvSpPr/>
                <p:nvPr/>
              </p:nvSpPr>
              <p:spPr>
                <a:xfrm>
                  <a:off x="1478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12" name="组合 95327"/>
              <p:cNvGrpSpPr/>
              <p:nvPr/>
            </p:nvGrpSpPr>
            <p:grpSpPr>
              <a:xfrm>
                <a:off x="2246" y="2244"/>
                <a:ext cx="768" cy="374"/>
                <a:chOff x="2246" y="2244"/>
                <a:chExt cx="768" cy="374"/>
              </a:xfrm>
            </p:grpSpPr>
            <p:sp>
              <p:nvSpPr>
                <p:cNvPr id="86113" name="矩形 95328"/>
                <p:cNvSpPr/>
                <p:nvPr/>
              </p:nvSpPr>
              <p:spPr>
                <a:xfrm>
                  <a:off x="2289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4" name="矩形 95329"/>
                <p:cNvSpPr/>
                <p:nvPr/>
              </p:nvSpPr>
              <p:spPr>
                <a:xfrm>
                  <a:off x="2246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15" name="组合 95330"/>
              <p:cNvGrpSpPr/>
              <p:nvPr/>
            </p:nvGrpSpPr>
            <p:grpSpPr>
              <a:xfrm>
                <a:off x="3014" y="2244"/>
                <a:ext cx="768" cy="374"/>
                <a:chOff x="3014" y="2244"/>
                <a:chExt cx="768" cy="374"/>
              </a:xfrm>
            </p:grpSpPr>
            <p:sp>
              <p:nvSpPr>
                <p:cNvPr id="86116" name="矩形 95331"/>
                <p:cNvSpPr/>
                <p:nvPr/>
              </p:nvSpPr>
              <p:spPr>
                <a:xfrm>
                  <a:off x="3057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7" name="矩形 95332"/>
                <p:cNvSpPr/>
                <p:nvPr/>
              </p:nvSpPr>
              <p:spPr>
                <a:xfrm>
                  <a:off x="3014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6118" name="矩形 95333"/>
            <p:cNvSpPr/>
            <p:nvPr/>
          </p:nvSpPr>
          <p:spPr>
            <a:xfrm>
              <a:off x="-3" y="-3"/>
              <a:ext cx="3788" cy="2624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530225"/>
            <a:ext cx="5113655" cy="31286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404100" y="1841500"/>
              <a:ext cx="206375" cy="2540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404100" y="1841500"/>
                <a:ext cx="2063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8474075" y="1930400"/>
              <a:ext cx="212725" cy="158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8474075" y="1930400"/>
                <a:ext cx="212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9575800" y="1933575"/>
              <a:ext cx="190500" cy="165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9575800" y="1933575"/>
                <a:ext cx="190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921375" y="2368550"/>
              <a:ext cx="165100" cy="231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921375" y="2368550"/>
                <a:ext cx="165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5924550" y="2917825"/>
              <a:ext cx="98425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5924550" y="2917825"/>
                <a:ext cx="98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5908675" y="3343275"/>
              <a:ext cx="127000" cy="209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5908675" y="3343275"/>
                <a:ext cx="1270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5908675" y="3857625"/>
              <a:ext cx="79375" cy="200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5908675" y="3857625"/>
                <a:ext cx="793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5892800" y="4391025"/>
              <a:ext cx="104775" cy="165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5892800" y="4391025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1339850" y="2546350"/>
              <a:ext cx="447675" cy="676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1339850" y="2546350"/>
                <a:ext cx="447675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1739900" y="2470150"/>
              <a:ext cx="92075" cy="209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1739900" y="2470150"/>
                <a:ext cx="92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806575" y="2482850"/>
              <a:ext cx="63500" cy="165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1806575" y="2482850"/>
                <a:ext cx="63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1844675" y="2619375"/>
              <a:ext cx="53975" cy="1682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1844675" y="2619375"/>
                <a:ext cx="53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1955800" y="2495550"/>
              <a:ext cx="104775" cy="73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1955800" y="2495550"/>
                <a:ext cx="1047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1962150" y="2597150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1962150" y="2597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1965325" y="2574925"/>
              <a:ext cx="98425" cy="222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1965325" y="2574925"/>
                <a:ext cx="98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2003425" y="2447925"/>
              <a:ext cx="3175" cy="177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2003425" y="2447925"/>
                <a:ext cx="3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2057400" y="2381250"/>
              <a:ext cx="25400" cy="241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2057400" y="2381250"/>
                <a:ext cx="25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1968500" y="2508250"/>
              <a:ext cx="123825" cy="165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1968500" y="2508250"/>
                <a:ext cx="123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1771650" y="2698750"/>
              <a:ext cx="95250" cy="476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1771650" y="2698750"/>
                <a:ext cx="952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778625" y="2397125"/>
              <a:ext cx="146050" cy="2476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778625" y="2397125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921500" y="2324100"/>
              <a:ext cx="101600" cy="3206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921500" y="2324100"/>
                <a:ext cx="1016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775450" y="2397125"/>
              <a:ext cx="139700" cy="88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775450" y="2397125"/>
                <a:ext cx="139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7092950" y="2432050"/>
              <a:ext cx="41275" cy="219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7092950" y="2432050"/>
                <a:ext cx="41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124700" y="2466975"/>
              <a:ext cx="136525" cy="603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124700" y="2466975"/>
                <a:ext cx="1365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153275" y="2425700"/>
              <a:ext cx="69850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153275" y="2425700"/>
                <a:ext cx="698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7239000" y="2343150"/>
              <a:ext cx="107950" cy="314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7239000" y="2343150"/>
                <a:ext cx="1079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7340600" y="2425700"/>
              <a:ext cx="85725" cy="266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7340600" y="2425700"/>
                <a:ext cx="857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7486650" y="2343150"/>
              <a:ext cx="127000" cy="2508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7486650" y="2343150"/>
                <a:ext cx="1270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7594600" y="2276475"/>
              <a:ext cx="130175" cy="400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7594600" y="2276475"/>
                <a:ext cx="1301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812925" y="1463675"/>
              <a:ext cx="238125" cy="3460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812925" y="1463675"/>
                <a:ext cx="2381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7839075" y="2435225"/>
              <a:ext cx="114300" cy="168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7839075" y="2435225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7931150" y="2311400"/>
              <a:ext cx="88900" cy="3206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7931150" y="231140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8039100" y="2438400"/>
              <a:ext cx="63500" cy="1809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8039100" y="2438400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8096250" y="2517775"/>
              <a:ext cx="79375" cy="31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8096250" y="2517775"/>
                <a:ext cx="793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8112125" y="2397125"/>
              <a:ext cx="85725" cy="2952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8112125" y="2397125"/>
                <a:ext cx="857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8185150" y="2413000"/>
              <a:ext cx="101600" cy="2444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8185150" y="2413000"/>
                <a:ext cx="101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8318500" y="2435225"/>
              <a:ext cx="76200" cy="241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8318500" y="2435225"/>
                <a:ext cx="76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8413750" y="2463800"/>
              <a:ext cx="69850" cy="1809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8413750" y="2463800"/>
                <a:ext cx="69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8496300" y="2362200"/>
              <a:ext cx="146050" cy="2952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8496300" y="2362200"/>
                <a:ext cx="146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1641475" y="565150"/>
              <a:ext cx="352425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1641475" y="565150"/>
                <a:ext cx="3524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0366375" y="2425700"/>
              <a:ext cx="196850" cy="15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10366375" y="2425700"/>
                <a:ext cx="196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10293350" y="2444750"/>
              <a:ext cx="250825" cy="1809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10293350" y="2444750"/>
                <a:ext cx="250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10607675" y="2508250"/>
              <a:ext cx="44450" cy="1587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10607675" y="2508250"/>
                <a:ext cx="44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3559175" y="781050"/>
              <a:ext cx="320675" cy="254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3559175" y="781050"/>
                <a:ext cx="3206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6499225" y="527050"/>
              <a:ext cx="142875" cy="266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6499225" y="527050"/>
                <a:ext cx="1428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5797550" y="549275"/>
              <a:ext cx="120650" cy="2317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5797550" y="549275"/>
                <a:ext cx="1206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5978525" y="422275"/>
              <a:ext cx="25400" cy="1206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5978525" y="422275"/>
                <a:ext cx="254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5978525" y="628650"/>
              <a:ext cx="9525" cy="1809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5978525" y="628650"/>
                <a:ext cx="9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6022975" y="593725"/>
              <a:ext cx="31750" cy="203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6022975" y="593725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5915025" y="663575"/>
              <a:ext cx="165100" cy="66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5915025" y="663575"/>
                <a:ext cx="1651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5937250" y="733425"/>
              <a:ext cx="161925" cy="158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5937250" y="733425"/>
                <a:ext cx="1619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6172200" y="603250"/>
              <a:ext cx="114300" cy="63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6172200" y="60325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6188075" y="631825"/>
              <a:ext cx="149225" cy="22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6188075" y="631825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6273800" y="514350"/>
              <a:ext cx="130175" cy="222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6273800" y="514350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6765925" y="596900"/>
              <a:ext cx="635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29"/>
            </p:blipFill>
            <p:spPr>
              <a:xfrm>
                <a:off x="6765925" y="596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6845300" y="533400"/>
              <a:ext cx="41275" cy="2508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6845300" y="533400"/>
                <a:ext cx="41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6718300" y="619125"/>
              <a:ext cx="161925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6718300" y="619125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6731000" y="673100"/>
              <a:ext cx="158750" cy="285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6731000" y="673100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6750050" y="514350"/>
              <a:ext cx="41275" cy="257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6750050" y="514350"/>
                <a:ext cx="412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6645275" y="755650"/>
              <a:ext cx="438150" cy="69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6645275" y="755650"/>
                <a:ext cx="438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9026525" y="2959100"/>
              <a:ext cx="149225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9026525" y="2959100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9026525" y="2851150"/>
              <a:ext cx="146050" cy="314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9026525" y="2851150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9194800" y="2828925"/>
              <a:ext cx="66675" cy="730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9194800" y="2828925"/>
                <a:ext cx="66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9156700" y="2867025"/>
              <a:ext cx="152400" cy="508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9156700" y="2867025"/>
                <a:ext cx="152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9201150" y="2927350"/>
              <a:ext cx="12700" cy="889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9201150" y="29273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9175750" y="2863850"/>
              <a:ext cx="142875" cy="273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9175750" y="2863850"/>
                <a:ext cx="142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9178925" y="2962275"/>
              <a:ext cx="152400" cy="2159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9178925" y="29622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9382125" y="2835275"/>
              <a:ext cx="180975" cy="730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9382125" y="2835275"/>
                <a:ext cx="1809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9410700" y="2901950"/>
              <a:ext cx="47625" cy="889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9410700" y="2901950"/>
                <a:ext cx="47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9490075" y="2886075"/>
              <a:ext cx="635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29"/>
            </p:blipFill>
            <p:spPr>
              <a:xfrm>
                <a:off x="9490075" y="2886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9464675" y="2886075"/>
              <a:ext cx="101600" cy="857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9464675" y="2886075"/>
                <a:ext cx="1016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9347200" y="2968625"/>
              <a:ext cx="212725" cy="2444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9347200" y="2968625"/>
                <a:ext cx="2127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3175000" y="3333750"/>
              <a:ext cx="219075" cy="1619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3175000" y="3333750"/>
                <a:ext cx="219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908175" y="3492500"/>
              <a:ext cx="203200" cy="2190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908175" y="3492500"/>
                <a:ext cx="2032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6753225" y="3343275"/>
              <a:ext cx="152400" cy="3016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6753225" y="3343275"/>
                <a:ext cx="152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6975475" y="3514725"/>
              <a:ext cx="146050" cy="1428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6975475" y="3514725"/>
                <a:ext cx="146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3006725" y="2054225"/>
              <a:ext cx="209550" cy="2349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3006725" y="2054225"/>
                <a:ext cx="209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8077200" y="3359150"/>
              <a:ext cx="123825" cy="1936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8077200" y="3359150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8270875" y="3482975"/>
              <a:ext cx="82550" cy="180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8270875" y="3482975"/>
                <a:ext cx="82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4721225" y="2533650"/>
              <a:ext cx="1171575" cy="18859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4721225" y="2533650"/>
                <a:ext cx="1171575" cy="188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4203700" y="4327525"/>
              <a:ext cx="69850" cy="412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4203700" y="4327525"/>
                <a:ext cx="69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4168775" y="4406900"/>
              <a:ext cx="187325" cy="136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4168775" y="4406900"/>
                <a:ext cx="187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4194175" y="4375150"/>
              <a:ext cx="66675" cy="2317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4194175" y="4375150"/>
                <a:ext cx="666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4254500" y="4413250"/>
              <a:ext cx="142875" cy="1714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4254500" y="4413250"/>
                <a:ext cx="142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4397375" y="4378325"/>
              <a:ext cx="28575" cy="1365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4397375" y="4378325"/>
                <a:ext cx="285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4454525" y="4333875"/>
              <a:ext cx="15875" cy="2476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4454525" y="4333875"/>
                <a:ext cx="15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4511675" y="4349750"/>
              <a:ext cx="85725" cy="2381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4511675" y="4349750"/>
                <a:ext cx="857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4613275" y="4229100"/>
              <a:ext cx="92075" cy="3429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4613275" y="4229100"/>
                <a:ext cx="920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4702175" y="4225925"/>
              <a:ext cx="130175" cy="3238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4702175" y="4225925"/>
                <a:ext cx="1301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4857750" y="3990975"/>
              <a:ext cx="1066800" cy="1041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4857750" y="3990975"/>
                <a:ext cx="1066800" cy="104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4394200" y="5032375"/>
              <a:ext cx="234950" cy="44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4394200" y="5032375"/>
                <a:ext cx="234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4400550" y="4873625"/>
              <a:ext cx="130175" cy="485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4400550" y="4873625"/>
                <a:ext cx="1301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4483100" y="5153025"/>
              <a:ext cx="25400" cy="2635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4483100" y="5153025"/>
                <a:ext cx="254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4505325" y="5133975"/>
              <a:ext cx="117475" cy="2984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4505325" y="5133975"/>
                <a:ext cx="1174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4498975" y="5216525"/>
              <a:ext cx="155575" cy="82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4498975" y="5216525"/>
                <a:ext cx="155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4689475" y="5102225"/>
              <a:ext cx="19050" cy="168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4689475" y="5102225"/>
                <a:ext cx="19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4733925" y="5076825"/>
              <a:ext cx="41275" cy="3111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4733925" y="5076825"/>
                <a:ext cx="41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4514850" y="5251450"/>
              <a:ext cx="161925" cy="571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4514850" y="5251450"/>
                <a:ext cx="1619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4835525" y="5184775"/>
              <a:ext cx="76200" cy="1651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4835525" y="5184775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4937125" y="5051425"/>
              <a:ext cx="98425" cy="3429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4937125" y="5051425"/>
                <a:ext cx="984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5048250" y="4968875"/>
              <a:ext cx="133350" cy="4032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5048250" y="4968875"/>
                <a:ext cx="1333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5327650" y="5203825"/>
              <a:ext cx="6350" cy="3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9"/>
            </p:blipFill>
            <p:spPr>
              <a:xfrm>
                <a:off x="5327650" y="5203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5276850" y="5203825"/>
              <a:ext cx="63500" cy="1778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5276850" y="5203825"/>
                <a:ext cx="63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5438775" y="5184775"/>
              <a:ext cx="38100" cy="2127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5438775" y="5184775"/>
                <a:ext cx="38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5464175" y="5073650"/>
              <a:ext cx="250825" cy="3397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5464175" y="5073650"/>
                <a:ext cx="2508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5254625" y="5184775"/>
              <a:ext cx="63500" cy="730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5254625" y="5184775"/>
                <a:ext cx="635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5289550" y="5337175"/>
              <a:ext cx="57150" cy="603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5289550" y="5337175"/>
                <a:ext cx="571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5518150" y="5203825"/>
              <a:ext cx="92075" cy="95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5518150" y="5203825"/>
                <a:ext cx="92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5553075" y="5153025"/>
              <a:ext cx="130175" cy="2413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5553075" y="5153025"/>
                <a:ext cx="1301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5765800" y="5114925"/>
              <a:ext cx="85725" cy="889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5765800" y="5114925"/>
                <a:ext cx="85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5838825" y="5041900"/>
              <a:ext cx="25400" cy="3524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5838825" y="5041900"/>
                <a:ext cx="25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5768975" y="5191125"/>
              <a:ext cx="193675" cy="2032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5768975" y="5191125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5889625" y="5210175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9"/>
            </p:blipFill>
            <p:spPr>
              <a:xfrm>
                <a:off x="5889625" y="5210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6175375" y="5121275"/>
              <a:ext cx="152400" cy="2159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6175375" y="51212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5883275" y="5238750"/>
              <a:ext cx="114300" cy="1206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5883275" y="5238750"/>
                <a:ext cx="114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6426200" y="5191125"/>
              <a:ext cx="111125" cy="1841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6426200" y="5191125"/>
                <a:ext cx="1111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6854825" y="5080000"/>
              <a:ext cx="57150" cy="5715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6854825" y="5080000"/>
                <a:ext cx="5715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6858000" y="5016500"/>
              <a:ext cx="1714500" cy="6762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6858000" y="5016500"/>
                <a:ext cx="1714500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6931025" y="5524500"/>
              <a:ext cx="1495425" cy="1047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6931025" y="5524500"/>
                <a:ext cx="14954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7156450" y="5273675"/>
              <a:ext cx="130175" cy="2444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7156450" y="5273675"/>
                <a:ext cx="1301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7343775" y="5349875"/>
              <a:ext cx="180975" cy="127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7343775" y="5349875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7473950" y="5267325"/>
              <a:ext cx="158750" cy="1524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7473950" y="5267325"/>
                <a:ext cx="158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7750175" y="5108575"/>
              <a:ext cx="82550" cy="3556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7750175" y="5108575"/>
                <a:ext cx="82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7953375" y="5264150"/>
              <a:ext cx="47625" cy="1016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7953375" y="5264150"/>
                <a:ext cx="476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8788400" y="5159375"/>
              <a:ext cx="15875" cy="1651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8788400" y="5159375"/>
                <a:ext cx="15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8810625" y="5048250"/>
              <a:ext cx="85725" cy="371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8810625" y="5048250"/>
                <a:ext cx="857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8963025" y="5153025"/>
              <a:ext cx="101600" cy="2032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8963025" y="5153025"/>
                <a:ext cx="101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9099550" y="5019675"/>
              <a:ext cx="95250" cy="3841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9099550" y="5019675"/>
                <a:ext cx="952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9207500" y="4956175"/>
              <a:ext cx="158750" cy="3746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9207500" y="4956175"/>
                <a:ext cx="1587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9239250" y="5181600"/>
              <a:ext cx="85725" cy="571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9239250" y="5181600"/>
                <a:ext cx="85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9432925" y="5137150"/>
              <a:ext cx="158750" cy="1809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9432925" y="513715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9582150" y="5029200"/>
              <a:ext cx="180975" cy="3429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9582150" y="5029200"/>
                <a:ext cx="1809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9696450" y="5267325"/>
              <a:ext cx="79375" cy="1270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9696450" y="5267325"/>
                <a:ext cx="793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9906000" y="5026025"/>
              <a:ext cx="31750" cy="2349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9906000" y="5026025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9966325" y="4949825"/>
              <a:ext cx="228600" cy="2889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9966325" y="4949825"/>
                <a:ext cx="2286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10185400" y="5118100"/>
              <a:ext cx="311150" cy="1492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10185400" y="5118100"/>
                <a:ext cx="3111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10445750" y="4924425"/>
              <a:ext cx="215900" cy="4064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10445750" y="4924425"/>
                <a:ext cx="2159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9766300" y="4899025"/>
              <a:ext cx="111125" cy="4318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9766300" y="4899025"/>
                <a:ext cx="1111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5038725" y="5645150"/>
              <a:ext cx="158750" cy="2857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5038725" y="5645150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5187950" y="5654675"/>
              <a:ext cx="101600" cy="2032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5187950" y="5654675"/>
                <a:ext cx="101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5194300" y="5680075"/>
              <a:ext cx="15875" cy="3683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5194300" y="5680075"/>
                <a:ext cx="158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5203825" y="5845175"/>
              <a:ext cx="101600" cy="1746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5203825" y="5845175"/>
                <a:ext cx="1016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5314950" y="5759450"/>
              <a:ext cx="41275" cy="2317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5314950" y="5759450"/>
                <a:ext cx="41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墨迹 147"/>
              <p14:cNvContentPartPr/>
              <p14:nvPr/>
            </p14:nvContentPartPr>
            <p14:xfrm>
              <a:off x="5387975" y="5819775"/>
              <a:ext cx="76200" cy="1524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5"/>
            </p:blipFill>
            <p:spPr>
              <a:xfrm>
                <a:off x="5387975" y="5819775"/>
                <a:ext cx="7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5495925" y="5753100"/>
              <a:ext cx="69850" cy="3778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5495925" y="5753100"/>
                <a:ext cx="698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6699250" y="3771900"/>
              <a:ext cx="98425" cy="2444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6699250" y="3771900"/>
                <a:ext cx="98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6781800" y="3854450"/>
              <a:ext cx="123825" cy="1365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6781800" y="3854450"/>
                <a:ext cx="1238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6877050" y="3781425"/>
              <a:ext cx="209550" cy="2413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6877050" y="3781425"/>
                <a:ext cx="209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7124700" y="3876675"/>
              <a:ext cx="44450" cy="1301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7124700" y="3876675"/>
                <a:ext cx="444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7159625" y="3883025"/>
              <a:ext cx="117475" cy="1714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7159625" y="3883025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7286625" y="3806825"/>
              <a:ext cx="57150" cy="3111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7286625" y="3806825"/>
                <a:ext cx="571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7340600" y="3835400"/>
              <a:ext cx="92075" cy="3048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7340600" y="3835400"/>
                <a:ext cx="920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7407275" y="3978275"/>
              <a:ext cx="88900" cy="95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7407275" y="3978275"/>
                <a:ext cx="88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7477125" y="3883025"/>
              <a:ext cx="79375" cy="1524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7477125" y="3883025"/>
                <a:ext cx="793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7562850" y="3790950"/>
              <a:ext cx="82550" cy="2921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7562850" y="3790950"/>
                <a:ext cx="825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7620000" y="3844925"/>
              <a:ext cx="79375" cy="3111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7620000" y="3844925"/>
                <a:ext cx="793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7874000" y="3848100"/>
              <a:ext cx="133350" cy="1936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7874000" y="3848100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8039100" y="3844925"/>
              <a:ext cx="66675" cy="2000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8039100" y="3844925"/>
                <a:ext cx="66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8156575" y="3806825"/>
              <a:ext cx="85725" cy="2762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8156575" y="3806825"/>
                <a:ext cx="85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8220075" y="3956050"/>
              <a:ext cx="120650" cy="127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8220075" y="39560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8312150" y="3860800"/>
              <a:ext cx="31750" cy="1809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8312150" y="3860800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8439150" y="3816350"/>
              <a:ext cx="82550" cy="2349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8439150" y="3816350"/>
                <a:ext cx="82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8321675" y="3813175"/>
              <a:ext cx="79375" cy="2190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8321675" y="3813175"/>
                <a:ext cx="793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8531225" y="3857625"/>
              <a:ext cx="127000" cy="3016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8531225" y="3857625"/>
                <a:ext cx="1270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9051925" y="3838575"/>
              <a:ext cx="142875" cy="2063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9051925" y="3838575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9201150" y="3841750"/>
              <a:ext cx="79375" cy="2889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9201150" y="3841750"/>
                <a:ext cx="793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9324975" y="3832225"/>
              <a:ext cx="92075" cy="3175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9324975" y="3832225"/>
                <a:ext cx="920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9451975" y="3975100"/>
              <a:ext cx="120650" cy="63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9451975" y="397510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9534525" y="3898900"/>
              <a:ext cx="73025" cy="1555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9534525" y="3898900"/>
                <a:ext cx="730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9661525" y="3835400"/>
              <a:ext cx="60325" cy="1905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9661525" y="3835400"/>
                <a:ext cx="603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墨迹 174"/>
              <p14:cNvContentPartPr/>
              <p14:nvPr/>
            </p14:nvContentPartPr>
            <p14:xfrm>
              <a:off x="9702800" y="3844925"/>
              <a:ext cx="139700" cy="2476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9"/>
            </p:blipFill>
            <p:spPr>
              <a:xfrm>
                <a:off x="9702800" y="3844925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10147300" y="3844925"/>
              <a:ext cx="117475" cy="2381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10147300" y="3844925"/>
                <a:ext cx="1174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10226675" y="3962400"/>
              <a:ext cx="15875" cy="1206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10226675" y="3962400"/>
                <a:ext cx="15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10280650" y="3902075"/>
              <a:ext cx="123825" cy="825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10280650" y="3902075"/>
                <a:ext cx="1238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10353675" y="3851275"/>
              <a:ext cx="104775" cy="2317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7"/>
            </p:blipFill>
            <p:spPr>
              <a:xfrm>
                <a:off x="10353675" y="3851275"/>
                <a:ext cx="1047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墨迹 179"/>
              <p14:cNvContentPartPr/>
              <p14:nvPr/>
            </p14:nvContentPartPr>
            <p14:xfrm>
              <a:off x="10439400" y="3857625"/>
              <a:ext cx="149225" cy="31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9"/>
            </p:blipFill>
            <p:spPr>
              <a:xfrm>
                <a:off x="10439400" y="3857625"/>
                <a:ext cx="1492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1" name="墨迹 180"/>
              <p14:cNvContentPartPr/>
              <p14:nvPr/>
            </p14:nvContentPartPr>
            <p14:xfrm>
              <a:off x="10242550" y="3946525"/>
              <a:ext cx="98425" cy="762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1"/>
            </p:blipFill>
            <p:spPr>
              <a:xfrm>
                <a:off x="10242550" y="3946525"/>
                <a:ext cx="984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2" name="墨迹 181"/>
              <p14:cNvContentPartPr/>
              <p14:nvPr/>
            </p14:nvContentPartPr>
            <p14:xfrm>
              <a:off x="10480675" y="3768725"/>
              <a:ext cx="31750" cy="3048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3"/>
            </p:blipFill>
            <p:spPr>
              <a:xfrm>
                <a:off x="10480675" y="3768725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3" name="墨迹 182"/>
              <p14:cNvContentPartPr/>
              <p14:nvPr/>
            </p14:nvContentPartPr>
            <p14:xfrm>
              <a:off x="10385425" y="3927475"/>
              <a:ext cx="212725" cy="2476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5"/>
            </p:blipFill>
            <p:spPr>
              <a:xfrm>
                <a:off x="10385425" y="3927475"/>
                <a:ext cx="212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4" name="墨迹 183"/>
              <p14:cNvContentPartPr/>
              <p14:nvPr/>
            </p14:nvContentPartPr>
            <p14:xfrm>
              <a:off x="10664825" y="3975100"/>
              <a:ext cx="9525" cy="952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7"/>
            </p:blipFill>
            <p:spPr>
              <a:xfrm>
                <a:off x="10664825" y="3975100"/>
                <a:ext cx="95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5" name="墨迹 184"/>
              <p14:cNvContentPartPr/>
              <p14:nvPr/>
            </p14:nvContentPartPr>
            <p14:xfrm>
              <a:off x="10683875" y="3908425"/>
              <a:ext cx="47625" cy="2444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9"/>
            </p:blipFill>
            <p:spPr>
              <a:xfrm>
                <a:off x="10683875" y="3908425"/>
                <a:ext cx="47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6" name="墨迹 185"/>
              <p14:cNvContentPartPr/>
              <p14:nvPr/>
            </p14:nvContentPartPr>
            <p14:xfrm>
              <a:off x="10744200" y="3848100"/>
              <a:ext cx="120650" cy="2476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1"/>
            </p:blipFill>
            <p:spPr>
              <a:xfrm>
                <a:off x="10744200" y="3848100"/>
                <a:ext cx="1206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7" name="墨迹 186"/>
              <p14:cNvContentPartPr/>
              <p14:nvPr/>
            </p14:nvContentPartPr>
            <p14:xfrm>
              <a:off x="10874375" y="3822700"/>
              <a:ext cx="63500" cy="3460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3"/>
            </p:blipFill>
            <p:spPr>
              <a:xfrm>
                <a:off x="10874375" y="3822700"/>
                <a:ext cx="635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8" name="墨迹 187"/>
              <p14:cNvContentPartPr/>
              <p14:nvPr/>
            </p14:nvContentPartPr>
            <p14:xfrm>
              <a:off x="10941050" y="3848100"/>
              <a:ext cx="127000" cy="3048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5"/>
            </p:blipFill>
            <p:spPr>
              <a:xfrm>
                <a:off x="10941050" y="3848100"/>
                <a:ext cx="127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9" name="墨迹 188"/>
              <p14:cNvContentPartPr/>
              <p14:nvPr/>
            </p14:nvContentPartPr>
            <p14:xfrm>
              <a:off x="11226800" y="3756025"/>
              <a:ext cx="28575" cy="2698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7"/>
            </p:blipFill>
            <p:spPr>
              <a:xfrm>
                <a:off x="11226800" y="3756025"/>
                <a:ext cx="285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0" name="墨迹 189"/>
              <p14:cNvContentPartPr/>
              <p14:nvPr/>
            </p14:nvContentPartPr>
            <p14:xfrm>
              <a:off x="11182350" y="4124325"/>
              <a:ext cx="25400" cy="571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9"/>
            </p:blipFill>
            <p:spPr>
              <a:xfrm>
                <a:off x="11182350" y="4124325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1" name="墨迹 190"/>
              <p14:cNvContentPartPr/>
              <p14:nvPr/>
            </p14:nvContentPartPr>
            <p14:xfrm>
              <a:off x="7921625" y="749300"/>
              <a:ext cx="88900" cy="2000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1"/>
            </p:blipFill>
            <p:spPr>
              <a:xfrm>
                <a:off x="7921625" y="749300"/>
                <a:ext cx="889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2" name="墨迹 191"/>
              <p14:cNvContentPartPr/>
              <p14:nvPr/>
            </p14:nvContentPartPr>
            <p14:xfrm>
              <a:off x="8099425" y="596900"/>
              <a:ext cx="6350" cy="36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29"/>
            </p:blipFill>
            <p:spPr>
              <a:xfrm>
                <a:off x="8099425" y="596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3" name="墨迹 192"/>
              <p14:cNvContentPartPr/>
              <p14:nvPr/>
            </p14:nvContentPartPr>
            <p14:xfrm>
              <a:off x="8089900" y="596900"/>
              <a:ext cx="184150" cy="3302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4"/>
            </p:blipFill>
            <p:spPr>
              <a:xfrm>
                <a:off x="8089900" y="596900"/>
                <a:ext cx="1841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4" name="墨迹 193"/>
              <p14:cNvContentPartPr/>
              <p14:nvPr/>
            </p14:nvContentPartPr>
            <p14:xfrm>
              <a:off x="8270875" y="676275"/>
              <a:ext cx="69850" cy="730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6"/>
            </p:blipFill>
            <p:spPr>
              <a:xfrm>
                <a:off x="8270875" y="676275"/>
                <a:ext cx="698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5" name="墨迹 194"/>
              <p14:cNvContentPartPr/>
              <p14:nvPr/>
            </p14:nvContentPartPr>
            <p14:xfrm>
              <a:off x="8315325" y="796925"/>
              <a:ext cx="6350" cy="36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29"/>
            </p:blipFill>
            <p:spPr>
              <a:xfrm>
                <a:off x="8315325" y="796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6" name="墨迹 195"/>
              <p14:cNvContentPartPr/>
              <p14:nvPr/>
            </p14:nvContentPartPr>
            <p14:xfrm>
              <a:off x="8308975" y="619125"/>
              <a:ext cx="127000" cy="4699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9"/>
            </p:blipFill>
            <p:spPr>
              <a:xfrm>
                <a:off x="8308975" y="619125"/>
                <a:ext cx="1270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7" name="墨迹 196"/>
              <p14:cNvContentPartPr/>
              <p14:nvPr/>
            </p14:nvContentPartPr>
            <p14:xfrm>
              <a:off x="8455025" y="711200"/>
              <a:ext cx="171450" cy="2127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1"/>
            </p:blipFill>
            <p:spPr>
              <a:xfrm>
                <a:off x="8455025" y="711200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8" name="墨迹 197"/>
              <p14:cNvContentPartPr/>
              <p14:nvPr/>
            </p14:nvContentPartPr>
            <p14:xfrm>
              <a:off x="8315325" y="790575"/>
              <a:ext cx="165100" cy="190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3"/>
            </p:blipFill>
            <p:spPr>
              <a:xfrm>
                <a:off x="8315325" y="790575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9" name="墨迹 198"/>
              <p14:cNvContentPartPr/>
              <p14:nvPr/>
            </p14:nvContentPartPr>
            <p14:xfrm>
              <a:off x="8664575" y="942975"/>
              <a:ext cx="25400" cy="1111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5"/>
            </p:blipFill>
            <p:spPr>
              <a:xfrm>
                <a:off x="8664575" y="942975"/>
                <a:ext cx="254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0" name="墨迹 199"/>
              <p14:cNvContentPartPr/>
              <p14:nvPr/>
            </p14:nvContentPartPr>
            <p14:xfrm>
              <a:off x="8874125" y="822325"/>
              <a:ext cx="142875" cy="1778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7"/>
            </p:blipFill>
            <p:spPr>
              <a:xfrm>
                <a:off x="8874125" y="822325"/>
                <a:ext cx="142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1" name="墨迹 200"/>
              <p14:cNvContentPartPr/>
              <p14:nvPr/>
            </p14:nvContentPartPr>
            <p14:xfrm>
              <a:off x="8988425" y="812800"/>
              <a:ext cx="469900" cy="2381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9"/>
            </p:blipFill>
            <p:spPr>
              <a:xfrm>
                <a:off x="8988425" y="812800"/>
                <a:ext cx="4699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2" name="墨迹 201"/>
              <p14:cNvContentPartPr/>
              <p14:nvPr/>
            </p14:nvContentPartPr>
            <p14:xfrm>
              <a:off x="9477375" y="946150"/>
              <a:ext cx="136525" cy="1397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1"/>
            </p:blipFill>
            <p:spPr>
              <a:xfrm>
                <a:off x="9477375" y="946150"/>
                <a:ext cx="1365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3" name="墨迹 202"/>
              <p14:cNvContentPartPr/>
              <p14:nvPr/>
            </p14:nvContentPartPr>
            <p14:xfrm>
              <a:off x="8474075" y="1073150"/>
              <a:ext cx="368300" cy="3460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3"/>
            </p:blipFill>
            <p:spPr>
              <a:xfrm>
                <a:off x="8474075" y="1073150"/>
                <a:ext cx="3683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4" name="墨迹 203"/>
              <p14:cNvContentPartPr/>
              <p14:nvPr/>
            </p14:nvContentPartPr>
            <p14:xfrm>
              <a:off x="8442325" y="1235075"/>
              <a:ext cx="206375" cy="2190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5"/>
            </p:blipFill>
            <p:spPr>
              <a:xfrm>
                <a:off x="8442325" y="1235075"/>
                <a:ext cx="2063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5" name="墨迹 204"/>
              <p14:cNvContentPartPr/>
              <p14:nvPr/>
            </p14:nvContentPartPr>
            <p14:xfrm>
              <a:off x="9721850" y="898525"/>
              <a:ext cx="295275" cy="158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7"/>
            </p:blipFill>
            <p:spPr>
              <a:xfrm>
                <a:off x="9721850" y="898525"/>
                <a:ext cx="295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6" name="墨迹 205"/>
              <p14:cNvContentPartPr/>
              <p14:nvPr/>
            </p14:nvContentPartPr>
            <p14:xfrm>
              <a:off x="10204450" y="774700"/>
              <a:ext cx="6350" cy="36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29"/>
            </p:blipFill>
            <p:spPr>
              <a:xfrm>
                <a:off x="10204450" y="774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7" name="墨迹 206"/>
              <p14:cNvContentPartPr/>
              <p14:nvPr/>
            </p14:nvContentPartPr>
            <p14:xfrm>
              <a:off x="10096500" y="752475"/>
              <a:ext cx="111125" cy="3556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0"/>
            </p:blipFill>
            <p:spPr>
              <a:xfrm>
                <a:off x="10096500" y="752475"/>
                <a:ext cx="1111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8" name="墨迹 207"/>
              <p14:cNvContentPartPr/>
              <p14:nvPr/>
            </p14:nvContentPartPr>
            <p14:xfrm>
              <a:off x="10156825" y="752475"/>
              <a:ext cx="273050" cy="3429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2"/>
            </p:blipFill>
            <p:spPr>
              <a:xfrm>
                <a:off x="10156825" y="752475"/>
                <a:ext cx="2730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9" name="墨迹 208"/>
              <p14:cNvContentPartPr/>
              <p14:nvPr/>
            </p14:nvContentPartPr>
            <p14:xfrm>
              <a:off x="10404475" y="781050"/>
              <a:ext cx="609600" cy="3397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4"/>
            </p:blipFill>
            <p:spPr>
              <a:xfrm>
                <a:off x="10404475" y="781050"/>
                <a:ext cx="609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0" name="墨迹 209"/>
              <p14:cNvContentPartPr/>
              <p14:nvPr/>
            </p14:nvContentPartPr>
            <p14:xfrm>
              <a:off x="4114800" y="2368550"/>
              <a:ext cx="1390650" cy="8826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6"/>
            </p:blipFill>
            <p:spPr>
              <a:xfrm>
                <a:off x="4114800" y="2368550"/>
                <a:ext cx="1390650" cy="882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1" name="墨迹 210"/>
              <p14:cNvContentPartPr/>
              <p14:nvPr/>
            </p14:nvContentPartPr>
            <p14:xfrm>
              <a:off x="6721475" y="4337050"/>
              <a:ext cx="136525" cy="1809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8"/>
            </p:blipFill>
            <p:spPr>
              <a:xfrm>
                <a:off x="6721475" y="4337050"/>
                <a:ext cx="136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2" name="墨迹 211"/>
              <p14:cNvContentPartPr/>
              <p14:nvPr/>
            </p14:nvContentPartPr>
            <p14:xfrm>
              <a:off x="6845300" y="4270375"/>
              <a:ext cx="88900" cy="3238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0"/>
            </p:blipFill>
            <p:spPr>
              <a:xfrm>
                <a:off x="6845300" y="4270375"/>
                <a:ext cx="889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3" name="墨迹 212"/>
              <p14:cNvContentPartPr/>
              <p14:nvPr/>
            </p14:nvContentPartPr>
            <p14:xfrm>
              <a:off x="6953250" y="4356100"/>
              <a:ext cx="60325" cy="2000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2"/>
            </p:blipFill>
            <p:spPr>
              <a:xfrm>
                <a:off x="6953250" y="4356100"/>
                <a:ext cx="60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4" name="墨迹 213"/>
              <p14:cNvContentPartPr/>
              <p14:nvPr/>
            </p14:nvContentPartPr>
            <p14:xfrm>
              <a:off x="7048500" y="4381500"/>
              <a:ext cx="133350" cy="254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4"/>
            </p:blipFill>
            <p:spPr>
              <a:xfrm>
                <a:off x="7048500" y="438150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5" name="墨迹 214"/>
              <p14:cNvContentPartPr/>
              <p14:nvPr/>
            </p14:nvContentPartPr>
            <p14:xfrm>
              <a:off x="7127875" y="4321175"/>
              <a:ext cx="107950" cy="1809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6"/>
            </p:blipFill>
            <p:spPr>
              <a:xfrm>
                <a:off x="7127875" y="4321175"/>
                <a:ext cx="1079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6" name="墨迹 215"/>
              <p14:cNvContentPartPr/>
              <p14:nvPr/>
            </p14:nvContentPartPr>
            <p14:xfrm>
              <a:off x="7258050" y="4416425"/>
              <a:ext cx="69850" cy="1206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8"/>
            </p:blipFill>
            <p:spPr>
              <a:xfrm>
                <a:off x="7258050" y="4416425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7" name="墨迹 216"/>
              <p14:cNvContentPartPr/>
              <p14:nvPr/>
            </p14:nvContentPartPr>
            <p14:xfrm>
              <a:off x="7391400" y="4292600"/>
              <a:ext cx="92075" cy="2857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0"/>
            </p:blipFill>
            <p:spPr>
              <a:xfrm>
                <a:off x="7391400" y="4292600"/>
                <a:ext cx="920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8" name="墨迹 217"/>
              <p14:cNvContentPartPr/>
              <p14:nvPr/>
            </p14:nvContentPartPr>
            <p14:xfrm>
              <a:off x="7556500" y="4270375"/>
              <a:ext cx="76200" cy="2857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2"/>
            </p:blipFill>
            <p:spPr>
              <a:xfrm>
                <a:off x="7556500" y="4270375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9" name="墨迹 218"/>
              <p14:cNvContentPartPr/>
              <p14:nvPr/>
            </p14:nvContentPartPr>
            <p14:xfrm>
              <a:off x="7826375" y="4346575"/>
              <a:ext cx="111125" cy="1778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4"/>
            </p:blipFill>
            <p:spPr>
              <a:xfrm>
                <a:off x="7826375" y="4346575"/>
                <a:ext cx="1111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0" name="墨迹 219"/>
              <p14:cNvContentPartPr/>
              <p14:nvPr/>
            </p14:nvContentPartPr>
            <p14:xfrm>
              <a:off x="7962900" y="4314825"/>
              <a:ext cx="41275" cy="2921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6"/>
            </p:blipFill>
            <p:spPr>
              <a:xfrm>
                <a:off x="7962900" y="4314825"/>
                <a:ext cx="41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1" name="墨迹 220"/>
              <p14:cNvContentPartPr/>
              <p14:nvPr/>
            </p14:nvContentPartPr>
            <p14:xfrm>
              <a:off x="8039100" y="4289425"/>
              <a:ext cx="101600" cy="28257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8"/>
            </p:blipFill>
            <p:spPr>
              <a:xfrm>
                <a:off x="8039100" y="4289425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2" name="墨迹 221"/>
              <p14:cNvContentPartPr/>
              <p14:nvPr/>
            </p14:nvContentPartPr>
            <p14:xfrm>
              <a:off x="8137525" y="4400550"/>
              <a:ext cx="158750" cy="31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0"/>
            </p:blipFill>
            <p:spPr>
              <a:xfrm>
                <a:off x="8137525" y="4400550"/>
                <a:ext cx="1587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3" name="墨迹 222"/>
              <p14:cNvContentPartPr/>
              <p14:nvPr/>
            </p14:nvContentPartPr>
            <p14:xfrm>
              <a:off x="8239125" y="4340225"/>
              <a:ext cx="95250" cy="1428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2"/>
            </p:blipFill>
            <p:spPr>
              <a:xfrm>
                <a:off x="8239125" y="4340225"/>
                <a:ext cx="952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4" name="墨迹 223"/>
              <p14:cNvContentPartPr/>
              <p14:nvPr/>
            </p14:nvContentPartPr>
            <p14:xfrm>
              <a:off x="8353425" y="4406900"/>
              <a:ext cx="117475" cy="984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4"/>
            </p:blipFill>
            <p:spPr>
              <a:xfrm>
                <a:off x="8353425" y="4406900"/>
                <a:ext cx="1174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5" name="墨迹 224"/>
              <p14:cNvContentPartPr/>
              <p14:nvPr/>
            </p14:nvContentPartPr>
            <p14:xfrm>
              <a:off x="8537575" y="4241800"/>
              <a:ext cx="95250" cy="30162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6"/>
            </p:blipFill>
            <p:spPr>
              <a:xfrm>
                <a:off x="8537575" y="4241800"/>
                <a:ext cx="952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6" name="墨迹 225"/>
              <p14:cNvContentPartPr/>
              <p14:nvPr/>
            </p14:nvContentPartPr>
            <p14:xfrm>
              <a:off x="8610600" y="4292600"/>
              <a:ext cx="107950" cy="27622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8"/>
            </p:blipFill>
            <p:spPr>
              <a:xfrm>
                <a:off x="8610600" y="4292600"/>
                <a:ext cx="107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7" name="墨迹 226"/>
              <p14:cNvContentPartPr/>
              <p14:nvPr/>
            </p14:nvContentPartPr>
            <p14:xfrm>
              <a:off x="8915400" y="4356100"/>
              <a:ext cx="142875" cy="1905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0"/>
            </p:blipFill>
            <p:spPr>
              <a:xfrm>
                <a:off x="8915400" y="4356100"/>
                <a:ext cx="1428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8" name="墨迹 227"/>
              <p14:cNvContentPartPr/>
              <p14:nvPr/>
            </p14:nvContentPartPr>
            <p14:xfrm>
              <a:off x="9045575" y="4264025"/>
              <a:ext cx="111125" cy="3937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2"/>
            </p:blipFill>
            <p:spPr>
              <a:xfrm>
                <a:off x="9045575" y="4264025"/>
                <a:ext cx="1111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9" name="墨迹 228"/>
              <p14:cNvContentPartPr/>
              <p14:nvPr/>
            </p14:nvContentPartPr>
            <p14:xfrm>
              <a:off x="9147175" y="4238625"/>
              <a:ext cx="152400" cy="3556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4"/>
            </p:blipFill>
            <p:spPr>
              <a:xfrm>
                <a:off x="9147175" y="4238625"/>
                <a:ext cx="1524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30" name="墨迹 229"/>
              <p14:cNvContentPartPr/>
              <p14:nvPr/>
            </p14:nvContentPartPr>
            <p14:xfrm>
              <a:off x="9229725" y="4397375"/>
              <a:ext cx="161925" cy="412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6"/>
            </p:blipFill>
            <p:spPr>
              <a:xfrm>
                <a:off x="9229725" y="4397375"/>
                <a:ext cx="161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31" name="墨迹 230"/>
              <p14:cNvContentPartPr/>
              <p14:nvPr/>
            </p14:nvContentPartPr>
            <p14:xfrm>
              <a:off x="9356725" y="4359275"/>
              <a:ext cx="92075" cy="14287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8"/>
            </p:blipFill>
            <p:spPr>
              <a:xfrm>
                <a:off x="9356725" y="4359275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2" name="墨迹 231"/>
              <p14:cNvContentPartPr/>
              <p14:nvPr/>
            </p14:nvContentPartPr>
            <p14:xfrm>
              <a:off x="9477375" y="4419600"/>
              <a:ext cx="101600" cy="1270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0"/>
            </p:blipFill>
            <p:spPr>
              <a:xfrm>
                <a:off x="9477375" y="441960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3" name="墨迹 232"/>
              <p14:cNvContentPartPr/>
              <p14:nvPr/>
            </p14:nvContentPartPr>
            <p14:xfrm>
              <a:off x="9655175" y="4308475"/>
              <a:ext cx="66675" cy="28892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2"/>
            </p:blipFill>
            <p:spPr>
              <a:xfrm>
                <a:off x="9655175" y="4308475"/>
                <a:ext cx="666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4" name="墨迹 233"/>
              <p14:cNvContentPartPr/>
              <p14:nvPr/>
            </p14:nvContentPartPr>
            <p14:xfrm>
              <a:off x="9728200" y="4257675"/>
              <a:ext cx="139700" cy="4032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4"/>
            </p:blipFill>
            <p:spPr>
              <a:xfrm>
                <a:off x="9728200" y="4257675"/>
                <a:ext cx="1397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5" name="墨迹 234"/>
              <p14:cNvContentPartPr/>
              <p14:nvPr/>
            </p14:nvContentPartPr>
            <p14:xfrm>
              <a:off x="558800" y="4162425"/>
              <a:ext cx="184150" cy="2571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6"/>
            </p:blipFill>
            <p:spPr>
              <a:xfrm>
                <a:off x="558800" y="4162425"/>
                <a:ext cx="1841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6" name="墨迹 235"/>
              <p14:cNvContentPartPr/>
              <p14:nvPr/>
            </p14:nvContentPartPr>
            <p14:xfrm>
              <a:off x="781050" y="4381500"/>
              <a:ext cx="47625" cy="254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8"/>
            </p:blipFill>
            <p:spPr>
              <a:xfrm>
                <a:off x="781050" y="4381500"/>
                <a:ext cx="47625" cy="25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31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315" name="标题 69633"/>
          <p:cNvSpPr>
            <a:spLocks noGrp="1"/>
          </p:cNvSpPr>
          <p:nvPr>
            <p:ph type="title"/>
          </p:nvPr>
        </p:nvSpPr>
        <p:spPr>
          <a:xfrm>
            <a:off x="2711450" y="115888"/>
            <a:ext cx="3313113" cy="792162"/>
          </a:xfrm>
        </p:spPr>
        <p:txBody>
          <a:bodyPr lIns="92075" tIns="46037" rIns="92075" bIns="46037" anchor="ctr" anchorCtr="0"/>
          <a:p>
            <a:r>
              <a:rPr lang="en-US" altLang="zh-CN">
                <a:solidFill>
                  <a:schemeClr val="accent2"/>
                </a:solidFill>
              </a:rPr>
              <a:t>Knuth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13316" name="图片 69635" descr="d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1088" y="3036888"/>
            <a:ext cx="2403475" cy="2913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7" name="矩形 69637"/>
          <p:cNvSpPr/>
          <p:nvPr/>
        </p:nvSpPr>
        <p:spPr>
          <a:xfrm>
            <a:off x="1541463" y="2060575"/>
            <a:ext cx="58293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http://www-</a:t>
            </a:r>
            <a:r>
              <a:rPr lang="en-US" altLang="zh-CN" sz="2400" b="1" err="1">
                <a:latin typeface="Times New Roman" panose="02020603050405020304" pitchFamily="18" charset="0"/>
                <a:ea typeface="楷体_GB2312" pitchFamily="49" charset="-122"/>
              </a:rPr>
              <a:t>cs-faculty.stanford.edu/~knuth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endParaRPr lang="en-US" altLang="zh-CN" sz="24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318" name="矩形 69638"/>
          <p:cNvSpPr/>
          <p:nvPr/>
        </p:nvSpPr>
        <p:spPr>
          <a:xfrm>
            <a:off x="2640013" y="862648"/>
            <a:ext cx="668401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计算机程序设计艺术 第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卷 基本算法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》   98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元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0" hangingPunct="0"/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计算机程序设计艺术 第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卷 半数值算法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》 98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元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0" hangingPunct="0"/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《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计算机程序设计艺术 第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卷 排序与查找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》 98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元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3319" name="图片 69639" descr="《计算机程序设计艺术》  010-6846999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75" y="2652713"/>
            <a:ext cx="5292725" cy="4205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530225"/>
            <a:ext cx="8731250" cy="53422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784475" y="1987550"/>
              <a:ext cx="168275" cy="2159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784475" y="1987550"/>
                <a:ext cx="168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632075" y="733425"/>
              <a:ext cx="428625" cy="3873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632075" y="733425"/>
                <a:ext cx="4286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403850" y="1543050"/>
              <a:ext cx="171450" cy="2127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403850" y="1543050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6296025" y="758825"/>
              <a:ext cx="257175" cy="209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6296025" y="758825"/>
                <a:ext cx="2571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6508750" y="898525"/>
              <a:ext cx="155575" cy="88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6508750" y="898525"/>
                <a:ext cx="1555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6140450" y="1314450"/>
              <a:ext cx="165100" cy="279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6140450" y="1314450"/>
                <a:ext cx="165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6359525" y="1111250"/>
              <a:ext cx="53975" cy="1936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6359525" y="1111250"/>
                <a:ext cx="53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6350000" y="1435100"/>
              <a:ext cx="142875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6350000" y="1435100"/>
                <a:ext cx="1428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6445250" y="1346200"/>
              <a:ext cx="114300" cy="168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6445250" y="1346200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6607175" y="1365250"/>
              <a:ext cx="53975" cy="95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6607175" y="1365250"/>
                <a:ext cx="539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6638925" y="1273175"/>
              <a:ext cx="180975" cy="361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6638925" y="1273175"/>
                <a:ext cx="1809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6877050" y="914400"/>
              <a:ext cx="635000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6877050" y="914400"/>
                <a:ext cx="635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7407275" y="812800"/>
              <a:ext cx="222250" cy="2413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7407275" y="812800"/>
                <a:ext cx="222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6934200" y="635000"/>
              <a:ext cx="193675" cy="2508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6934200" y="635000"/>
                <a:ext cx="1936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7896225" y="974725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7896225" y="974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7785100" y="882650"/>
              <a:ext cx="219075" cy="177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7785100" y="882650"/>
                <a:ext cx="2190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7978775" y="946150"/>
              <a:ext cx="60325" cy="1587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7978775" y="946150"/>
                <a:ext cx="60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7604125" y="1298575"/>
              <a:ext cx="215900" cy="346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7604125" y="1298575"/>
                <a:ext cx="2159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7835900" y="1168400"/>
              <a:ext cx="31750" cy="212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7835900" y="1168400"/>
                <a:ext cx="31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7835900" y="1460500"/>
              <a:ext cx="174625" cy="15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7835900" y="1460500"/>
                <a:ext cx="1746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7959725" y="1390650"/>
              <a:ext cx="101600" cy="171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7959725" y="1390650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8188325" y="1254125"/>
              <a:ext cx="238125" cy="457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8188325" y="1254125"/>
                <a:ext cx="2381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8486775" y="1457325"/>
              <a:ext cx="63500" cy="114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8486775" y="1457325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921625" y="1330325"/>
              <a:ext cx="123825" cy="234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921625" y="1330325"/>
                <a:ext cx="1238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6172200" y="631825"/>
              <a:ext cx="635000" cy="4953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6172200" y="631825"/>
                <a:ext cx="6350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7645400" y="746125"/>
              <a:ext cx="571500" cy="381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7645400" y="746125"/>
                <a:ext cx="5715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9499600" y="1200150"/>
              <a:ext cx="158750" cy="250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9499600" y="1200150"/>
                <a:ext cx="1587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9740900" y="1320800"/>
              <a:ext cx="104775" cy="139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9740900" y="1320800"/>
                <a:ext cx="104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9445625" y="1727200"/>
              <a:ext cx="215900" cy="314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9445625" y="1727200"/>
                <a:ext cx="215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9639300" y="1952625"/>
              <a:ext cx="142875" cy="15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9639300" y="1952625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9696450" y="1882775"/>
              <a:ext cx="180975" cy="1365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9696450" y="1882775"/>
                <a:ext cx="1809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9890125" y="1974850"/>
              <a:ext cx="92075" cy="1111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9890125" y="1974850"/>
                <a:ext cx="920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9994900" y="1755775"/>
              <a:ext cx="174625" cy="3651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9994900" y="1755775"/>
                <a:ext cx="1746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9934575" y="1333500"/>
              <a:ext cx="527050" cy="857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9934575" y="1333500"/>
                <a:ext cx="527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10347325" y="1276350"/>
              <a:ext cx="222250" cy="2603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10347325" y="1276350"/>
                <a:ext cx="2222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0045700" y="1000125"/>
              <a:ext cx="231775" cy="266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0045700" y="1000125"/>
                <a:ext cx="2317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10725150" y="1289050"/>
              <a:ext cx="190500" cy="190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10725150" y="1289050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10985500" y="1403350"/>
              <a:ext cx="165100" cy="1968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10985500" y="140335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10642600" y="1755775"/>
              <a:ext cx="196850" cy="361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10642600" y="1755775"/>
                <a:ext cx="1968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10909300" y="1924050"/>
              <a:ext cx="123825" cy="254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10909300" y="1924050"/>
                <a:ext cx="123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0941050" y="1841500"/>
              <a:ext cx="152400" cy="1746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10941050" y="1841500"/>
                <a:ext cx="152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11153775" y="1765300"/>
              <a:ext cx="127000" cy="336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11153775" y="1765300"/>
                <a:ext cx="1270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11379200" y="1943100"/>
              <a:ext cx="60325" cy="1206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11379200" y="1943100"/>
                <a:ext cx="603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9347200" y="1057275"/>
              <a:ext cx="596900" cy="558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9347200" y="1057275"/>
                <a:ext cx="5969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10629900" y="1225550"/>
              <a:ext cx="688975" cy="460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10629900" y="1225550"/>
                <a:ext cx="6889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9683750" y="2352675"/>
              <a:ext cx="133350" cy="2698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9683750" y="2352675"/>
                <a:ext cx="133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9896475" y="2511425"/>
              <a:ext cx="12700" cy="1270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9896475" y="2511425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9944100" y="2438400"/>
              <a:ext cx="66675" cy="285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9944100" y="2438400"/>
                <a:ext cx="666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10039350" y="2495550"/>
              <a:ext cx="155575" cy="2222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10039350" y="2495550"/>
                <a:ext cx="155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10261600" y="2400300"/>
              <a:ext cx="104775" cy="3016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10261600" y="2400300"/>
                <a:ext cx="1047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10404475" y="2346325"/>
              <a:ext cx="142875" cy="3778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10404475" y="2346325"/>
                <a:ext cx="142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10658475" y="2425700"/>
              <a:ext cx="41275" cy="825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10658475" y="2425700"/>
                <a:ext cx="41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10620375" y="2400300"/>
              <a:ext cx="120650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10620375" y="2400300"/>
                <a:ext cx="1206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10598150" y="2508250"/>
              <a:ext cx="234950" cy="212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10598150" y="2508250"/>
                <a:ext cx="2349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10788650" y="2352675"/>
              <a:ext cx="358775" cy="3905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10788650" y="2352675"/>
                <a:ext cx="3587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6883400" y="1647825"/>
              <a:ext cx="165100" cy="3841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6883400" y="1647825"/>
                <a:ext cx="1651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7064375" y="1831975"/>
              <a:ext cx="34925" cy="1619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7064375" y="1831975"/>
                <a:ext cx="349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7077075" y="1797050"/>
              <a:ext cx="76200" cy="3238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7077075" y="1797050"/>
                <a:ext cx="76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7197725" y="1841500"/>
              <a:ext cx="114300" cy="257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7197725" y="1841500"/>
                <a:ext cx="114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7331075" y="1844675"/>
              <a:ext cx="88900" cy="3111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7331075" y="1844675"/>
                <a:ext cx="889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7439025" y="1803400"/>
              <a:ext cx="117475" cy="3778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7439025" y="1803400"/>
                <a:ext cx="1174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7629525" y="1889125"/>
              <a:ext cx="41275" cy="825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7629525" y="1889125"/>
                <a:ext cx="412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7591425" y="1863725"/>
              <a:ext cx="215900" cy="295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7591425" y="1863725"/>
                <a:ext cx="2159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7702550" y="1987550"/>
              <a:ext cx="6350" cy="36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31"/>
            </p:blipFill>
            <p:spPr>
              <a:xfrm>
                <a:off x="7702550" y="1987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7902575" y="1917700"/>
              <a:ext cx="104775" cy="320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7902575" y="1917700"/>
                <a:ext cx="1047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8067675" y="1803400"/>
              <a:ext cx="60325" cy="187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8067675" y="1803400"/>
                <a:ext cx="60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6346825" y="2701925"/>
              <a:ext cx="244475" cy="28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6346825" y="2701925"/>
                <a:ext cx="2444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6337300" y="2695575"/>
              <a:ext cx="219075" cy="2762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6337300" y="2695575"/>
                <a:ext cx="2190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6591300" y="2860675"/>
              <a:ext cx="133350" cy="1428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6591300" y="2860675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6550025" y="3076575"/>
              <a:ext cx="365125" cy="3016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6550025" y="3076575"/>
                <a:ext cx="3651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6838950" y="3279775"/>
              <a:ext cx="149225" cy="190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6838950" y="3279775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6648450" y="3155950"/>
              <a:ext cx="133350" cy="1047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6648450" y="3155950"/>
                <a:ext cx="1333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7080250" y="3184525"/>
              <a:ext cx="168275" cy="174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7080250" y="3184525"/>
                <a:ext cx="1682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7232650" y="3298825"/>
              <a:ext cx="139700" cy="158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7232650" y="3298825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6823075" y="2600325"/>
              <a:ext cx="133350" cy="2540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6823075" y="2600325"/>
                <a:ext cx="1333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6924675" y="2708275"/>
              <a:ext cx="142875" cy="317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6924675" y="2708275"/>
                <a:ext cx="1428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7004050" y="2635250"/>
              <a:ext cx="117475" cy="1587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7004050" y="2635250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7181850" y="2692400"/>
              <a:ext cx="57150" cy="857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7181850" y="2692400"/>
                <a:ext cx="57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7267575" y="2676525"/>
              <a:ext cx="98425" cy="1524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7267575" y="2676525"/>
                <a:ext cx="984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7372350" y="2562225"/>
              <a:ext cx="158750" cy="3238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7372350" y="2562225"/>
                <a:ext cx="158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6276975" y="2597150"/>
              <a:ext cx="492125" cy="5365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6276975" y="2597150"/>
                <a:ext cx="49212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7258050" y="3549650"/>
              <a:ext cx="111125" cy="2857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7258050" y="3549650"/>
                <a:ext cx="1111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7340600" y="3663950"/>
              <a:ext cx="146050" cy="63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7340600" y="3663950"/>
                <a:ext cx="1460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7442200" y="3559175"/>
              <a:ext cx="117475" cy="2000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7442200" y="3559175"/>
                <a:ext cx="1174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7585075" y="3651250"/>
              <a:ext cx="95250" cy="984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7585075" y="3651250"/>
                <a:ext cx="952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7734300" y="3568700"/>
              <a:ext cx="60325" cy="104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7734300" y="3568700"/>
                <a:ext cx="603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7750175" y="3517900"/>
              <a:ext cx="203200" cy="2540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7750175" y="3517900"/>
                <a:ext cx="203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7245350" y="3502025"/>
              <a:ext cx="6350" cy="3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31"/>
            </p:blipFill>
            <p:spPr>
              <a:xfrm>
                <a:off x="7245350" y="3502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7048500" y="3019425"/>
              <a:ext cx="422275" cy="4984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7048500" y="3019425"/>
                <a:ext cx="4222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7480300" y="3213100"/>
              <a:ext cx="692150" cy="698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7480300" y="3213100"/>
                <a:ext cx="692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8029575" y="3165475"/>
              <a:ext cx="219075" cy="219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8029575" y="3165475"/>
                <a:ext cx="2190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7737475" y="2927350"/>
              <a:ext cx="196850" cy="2349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7737475" y="292735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8375650" y="3143250"/>
              <a:ext cx="149225" cy="187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8375650" y="3143250"/>
                <a:ext cx="149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8512175" y="3213100"/>
              <a:ext cx="136525" cy="1174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8512175" y="3213100"/>
                <a:ext cx="1365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8566150" y="3209925"/>
              <a:ext cx="53975" cy="168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8566150" y="3209925"/>
                <a:ext cx="53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8293100" y="2994025"/>
              <a:ext cx="457200" cy="4508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8293100" y="2994025"/>
                <a:ext cx="4572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8562975" y="3597275"/>
              <a:ext cx="6350" cy="36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31"/>
            </p:blipFill>
            <p:spPr>
              <a:xfrm>
                <a:off x="8562975" y="3597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8448675" y="3594100"/>
              <a:ext cx="149225" cy="2571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8448675" y="3594100"/>
                <a:ext cx="149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8594725" y="3679825"/>
              <a:ext cx="139700" cy="15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8594725" y="3679825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8709025" y="3632200"/>
              <a:ext cx="104775" cy="1809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8709025" y="3632200"/>
                <a:ext cx="1047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8829675" y="3721100"/>
              <a:ext cx="88900" cy="952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8829675" y="37211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8956675" y="3543300"/>
              <a:ext cx="69850" cy="2921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8956675" y="3543300"/>
                <a:ext cx="69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9064625" y="3698875"/>
              <a:ext cx="76200" cy="101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9064625" y="3698875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8943975" y="3175000"/>
              <a:ext cx="384175" cy="63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8943975" y="3175000"/>
                <a:ext cx="384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9448800" y="3140075"/>
              <a:ext cx="98425" cy="1936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9448800" y="3140075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9626600" y="3013075"/>
              <a:ext cx="111125" cy="3651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9626600" y="3013075"/>
                <a:ext cx="1111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9852025" y="3143250"/>
              <a:ext cx="9525" cy="120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9852025" y="3143250"/>
                <a:ext cx="95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9877425" y="3086100"/>
              <a:ext cx="79375" cy="2762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9877425" y="3086100"/>
                <a:ext cx="793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9966325" y="3171825"/>
              <a:ext cx="82550" cy="1778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9966325" y="3171825"/>
                <a:ext cx="825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10052050" y="3067050"/>
              <a:ext cx="111125" cy="3810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10052050" y="3067050"/>
                <a:ext cx="1111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10004425" y="3175000"/>
              <a:ext cx="63500" cy="193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10004425" y="3175000"/>
                <a:ext cx="63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9966325" y="3263900"/>
              <a:ext cx="50800" cy="349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9966325" y="3263900"/>
                <a:ext cx="50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9937750" y="3295650"/>
              <a:ext cx="146050" cy="698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9937750" y="3295650"/>
                <a:ext cx="1460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10191750" y="3136900"/>
              <a:ext cx="117475" cy="3175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10191750" y="3136900"/>
                <a:ext cx="1174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10204450" y="3308350"/>
              <a:ext cx="635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31"/>
            </p:blipFill>
            <p:spPr>
              <a:xfrm>
                <a:off x="10204450" y="3308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10414000" y="3143250"/>
              <a:ext cx="53975" cy="857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10414000" y="3143250"/>
                <a:ext cx="539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10382250" y="3086100"/>
              <a:ext cx="203200" cy="3778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10382250" y="3086100"/>
                <a:ext cx="2032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10455275" y="3321050"/>
              <a:ext cx="117475" cy="95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10455275" y="3321050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0661650" y="3133725"/>
              <a:ext cx="260350" cy="3143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0661650" y="3133725"/>
                <a:ext cx="2603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2974975" y="5476875"/>
              <a:ext cx="431800" cy="4159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2974975" y="5476875"/>
                <a:ext cx="4318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4889500" y="3140075"/>
              <a:ext cx="336550" cy="3492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4889500" y="3140075"/>
                <a:ext cx="336550" cy="3492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530225"/>
            <a:ext cx="8731250" cy="53422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6686550" y="908050"/>
              <a:ext cx="241300" cy="2063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6686550" y="908050"/>
                <a:ext cx="2413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959600" y="1047750"/>
              <a:ext cx="127000" cy="82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959600" y="1047750"/>
                <a:ext cx="1270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7254875" y="1028700"/>
              <a:ext cx="279400" cy="41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7254875" y="1028700"/>
                <a:ext cx="2794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7480300" y="923925"/>
              <a:ext cx="200025" cy="279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7480300" y="923925"/>
                <a:ext cx="2000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7299325" y="781050"/>
              <a:ext cx="139700" cy="1587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7299325" y="781050"/>
                <a:ext cx="139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7800975" y="873125"/>
              <a:ext cx="133350" cy="12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7800975" y="873125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7788275" y="854075"/>
              <a:ext cx="127000" cy="136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7788275" y="854075"/>
                <a:ext cx="1270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7959725" y="904875"/>
              <a:ext cx="88900" cy="174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7959725" y="904875"/>
                <a:ext cx="88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6454775" y="1431925"/>
              <a:ext cx="171450" cy="317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6454775" y="1431925"/>
                <a:ext cx="171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6613525" y="1584325"/>
              <a:ext cx="155575" cy="95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6613525" y="1584325"/>
                <a:ext cx="1555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6750050" y="1492250"/>
              <a:ext cx="111125" cy="177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6750050" y="1492250"/>
                <a:ext cx="1111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6908800" y="1568450"/>
              <a:ext cx="41275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6908800" y="1568450"/>
                <a:ext cx="41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6985000" y="1552575"/>
              <a:ext cx="95250" cy="1174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6985000" y="1552575"/>
                <a:ext cx="952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7089775" y="1447800"/>
              <a:ext cx="123825" cy="3143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7089775" y="1447800"/>
                <a:ext cx="1238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7800975" y="1270000"/>
              <a:ext cx="136525" cy="2254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7800975" y="1270000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7947025" y="1355725"/>
              <a:ext cx="92075" cy="285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7947025" y="1355725"/>
                <a:ext cx="920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7997825" y="1298575"/>
              <a:ext cx="107950" cy="136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7997825" y="1298575"/>
                <a:ext cx="1079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8124825" y="1298575"/>
              <a:ext cx="104775" cy="149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8124825" y="1298575"/>
                <a:ext cx="1047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8299450" y="1314450"/>
              <a:ext cx="31750" cy="82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8299450" y="1314450"/>
                <a:ext cx="31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8315325" y="1200150"/>
              <a:ext cx="180975" cy="320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8315325" y="1200150"/>
                <a:ext cx="180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7762875" y="803275"/>
              <a:ext cx="409575" cy="3333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7762875" y="803275"/>
                <a:ext cx="4095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6575425" y="787400"/>
              <a:ext cx="552450" cy="5111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6575425" y="787400"/>
                <a:ext cx="55245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8134350" y="609600"/>
              <a:ext cx="266700" cy="301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8134350" y="609600"/>
                <a:ext cx="2667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8051800" y="565150"/>
              <a:ext cx="171450" cy="1619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8051800" y="565150"/>
                <a:ext cx="1714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8255000" y="962025"/>
              <a:ext cx="460375" cy="603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8255000" y="962025"/>
                <a:ext cx="4603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8648700" y="908050"/>
              <a:ext cx="203200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8648700" y="908050"/>
                <a:ext cx="203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8324850" y="488950"/>
              <a:ext cx="146050" cy="1079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8324850" y="488950"/>
                <a:ext cx="1460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8410575" y="838200"/>
              <a:ext cx="123825" cy="1301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8410575" y="838200"/>
                <a:ext cx="1238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8870950" y="892175"/>
              <a:ext cx="219075" cy="2095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8870950" y="892175"/>
                <a:ext cx="219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9159875" y="1009650"/>
              <a:ext cx="85725" cy="1174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9159875" y="1009650"/>
                <a:ext cx="85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8816975" y="739775"/>
              <a:ext cx="641350" cy="485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8816975" y="739775"/>
                <a:ext cx="64135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8099425" y="425450"/>
              <a:ext cx="403225" cy="2317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8099425" y="425450"/>
                <a:ext cx="403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8175625" y="482600"/>
              <a:ext cx="384175" cy="254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8175625" y="482600"/>
                <a:ext cx="384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8232775" y="536575"/>
              <a:ext cx="384175" cy="1746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8232775" y="536575"/>
                <a:ext cx="384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8328025" y="787400"/>
              <a:ext cx="180975" cy="142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8328025" y="787400"/>
                <a:ext cx="180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6673850" y="2197100"/>
              <a:ext cx="228600" cy="2444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6673850" y="2197100"/>
                <a:ext cx="228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6905625" y="2247900"/>
              <a:ext cx="158750" cy="196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6905625" y="22479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7112000" y="2044700"/>
              <a:ext cx="212725" cy="4222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7112000" y="2044700"/>
                <a:ext cx="2127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6477000" y="1892300"/>
              <a:ext cx="1069975" cy="723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6477000" y="1892300"/>
                <a:ext cx="1069975" cy="723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7718425" y="2520950"/>
              <a:ext cx="231775" cy="2952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7718425" y="2520950"/>
                <a:ext cx="2317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7959725" y="2657475"/>
              <a:ext cx="111125" cy="155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7959725" y="2657475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8204200" y="2667000"/>
              <a:ext cx="273050" cy="9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8204200" y="2667000"/>
                <a:ext cx="273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8369300" y="2590800"/>
              <a:ext cx="200025" cy="2063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8369300" y="2590800"/>
                <a:ext cx="2000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8201025" y="2460625"/>
              <a:ext cx="158750" cy="152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8201025" y="2460625"/>
                <a:ext cx="1587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8610600" y="2505075"/>
              <a:ext cx="168275" cy="2635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8610600" y="2505075"/>
                <a:ext cx="1682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8839200" y="2651125"/>
              <a:ext cx="127000" cy="1873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8839200" y="265112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8321675" y="3079750"/>
              <a:ext cx="212725" cy="2381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8321675" y="3079750"/>
                <a:ext cx="2127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8610600" y="3165475"/>
              <a:ext cx="47625" cy="66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8610600" y="3165475"/>
                <a:ext cx="476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8718550" y="3187700"/>
              <a:ext cx="139700" cy="1778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8718550" y="3187700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8870950" y="3048000"/>
              <a:ext cx="212725" cy="400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8870950" y="3048000"/>
                <a:ext cx="2127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8699500" y="3435350"/>
              <a:ext cx="130175" cy="38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8699500" y="3435350"/>
                <a:ext cx="1301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8699500" y="3530600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5"/>
            </p:blipFill>
            <p:spPr>
              <a:xfrm>
                <a:off x="8699500" y="3530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墨迹 58"/>
              <p14:cNvContentPartPr/>
              <p14:nvPr/>
            </p14:nvContentPartPr>
            <p14:xfrm>
              <a:off x="8702675" y="3514725"/>
              <a:ext cx="161925" cy="22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7"/>
            </p:blipFill>
            <p:spPr>
              <a:xfrm>
                <a:off x="8702675" y="3514725"/>
                <a:ext cx="1619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墨迹 59"/>
              <p14:cNvContentPartPr/>
              <p14:nvPr/>
            </p14:nvContentPartPr>
            <p14:xfrm>
              <a:off x="8680450" y="3711575"/>
              <a:ext cx="139700" cy="1809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9"/>
            </p:blipFill>
            <p:spPr>
              <a:xfrm>
                <a:off x="8680450" y="3711575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墨迹 60"/>
              <p14:cNvContentPartPr/>
              <p14:nvPr/>
            </p14:nvContentPartPr>
            <p14:xfrm>
              <a:off x="8861425" y="3613150"/>
              <a:ext cx="149225" cy="3524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1"/>
            </p:blipFill>
            <p:spPr>
              <a:xfrm>
                <a:off x="8861425" y="3613150"/>
                <a:ext cx="149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墨迹 61"/>
              <p14:cNvContentPartPr/>
              <p14:nvPr/>
            </p14:nvContentPartPr>
            <p14:xfrm>
              <a:off x="9042400" y="2638425"/>
              <a:ext cx="555625" cy="22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3"/>
            </p:blipFill>
            <p:spPr>
              <a:xfrm>
                <a:off x="9042400" y="2638425"/>
                <a:ext cx="555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9544050" y="2552700"/>
              <a:ext cx="206375" cy="241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9544050" y="2552700"/>
                <a:ext cx="206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9163050" y="2279650"/>
              <a:ext cx="158750" cy="2190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9163050" y="2279650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9852025" y="2463800"/>
              <a:ext cx="184150" cy="127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9852025" y="2463800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9877425" y="2489200"/>
              <a:ext cx="142875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9877425" y="248920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10090150" y="2562225"/>
              <a:ext cx="136525" cy="1841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10090150" y="2562225"/>
                <a:ext cx="136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9674225" y="3013075"/>
              <a:ext cx="190500" cy="2476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9674225" y="3013075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9956800" y="3016250"/>
              <a:ext cx="130175" cy="1841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9956800" y="3016250"/>
                <a:ext cx="1301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10207625" y="3060700"/>
              <a:ext cx="34925" cy="793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10207625" y="3060700"/>
                <a:ext cx="349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10248900" y="2867025"/>
              <a:ext cx="212725" cy="3587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10248900" y="2867025"/>
                <a:ext cx="2127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9985375" y="3263900"/>
              <a:ext cx="552450" cy="31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9985375" y="3263900"/>
                <a:ext cx="552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10064750" y="3419475"/>
              <a:ext cx="117475" cy="1714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10064750" y="3419475"/>
                <a:ext cx="117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10274300" y="3352800"/>
              <a:ext cx="155575" cy="2825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10274300" y="3352800"/>
                <a:ext cx="1555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10353675" y="3657600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05"/>
            </p:blipFill>
            <p:spPr>
              <a:xfrm>
                <a:off x="10353675" y="3657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9715500" y="3848100"/>
              <a:ext cx="127000" cy="1746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9715500" y="3848100"/>
                <a:ext cx="1270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9880600" y="3670300"/>
              <a:ext cx="765175" cy="317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9880600" y="3670300"/>
                <a:ext cx="7651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10188575" y="3810000"/>
              <a:ext cx="193675" cy="2508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10188575" y="3810000"/>
                <a:ext cx="1936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9931400" y="3327400"/>
              <a:ext cx="561975" cy="307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9931400" y="3327400"/>
                <a:ext cx="5619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10426700" y="3448050"/>
              <a:ext cx="311150" cy="4953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10426700" y="3448050"/>
                <a:ext cx="3111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10379075" y="3803650"/>
              <a:ext cx="250825" cy="1936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10379075" y="3803650"/>
                <a:ext cx="250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10271125" y="2867025"/>
              <a:ext cx="263525" cy="431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10271125" y="2867025"/>
                <a:ext cx="2635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10566400" y="2908300"/>
              <a:ext cx="180975" cy="3905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10566400" y="2908300"/>
                <a:ext cx="1809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10499725" y="3175000"/>
              <a:ext cx="190500" cy="1905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10499725" y="3175000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10779125" y="2895600"/>
              <a:ext cx="149225" cy="2921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10779125" y="2895600"/>
                <a:ext cx="1492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10344150" y="2486025"/>
              <a:ext cx="412750" cy="1174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10344150" y="2486025"/>
                <a:ext cx="4127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10671175" y="2387600"/>
              <a:ext cx="215900" cy="2190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10671175" y="2387600"/>
                <a:ext cx="215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10426700" y="2063750"/>
              <a:ext cx="174625" cy="317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10426700" y="2063750"/>
                <a:ext cx="1746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10991850" y="2289175"/>
              <a:ext cx="152400" cy="6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10991850" y="2289175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10972800" y="2314575"/>
              <a:ext cx="152400" cy="1873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10972800" y="231457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11115675" y="2384425"/>
              <a:ext cx="200025" cy="2571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11115675" y="2384425"/>
                <a:ext cx="2000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11179175" y="1717675"/>
              <a:ext cx="101600" cy="295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11179175" y="1717675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11315700" y="1914525"/>
              <a:ext cx="107950" cy="36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11315700" y="1914525"/>
                <a:ext cx="1079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11322050" y="1981200"/>
              <a:ext cx="107950" cy="31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11322050" y="1981200"/>
                <a:ext cx="1079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11410950" y="1806575"/>
              <a:ext cx="127000" cy="2349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11410950" y="1806575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11474450" y="1809750"/>
              <a:ext cx="206375" cy="2730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11474450" y="1809750"/>
                <a:ext cx="206375" cy="273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86020" name="组合 95235"/>
          <p:cNvGrpSpPr/>
          <p:nvPr/>
        </p:nvGrpSpPr>
        <p:grpSpPr>
          <a:xfrm>
            <a:off x="986790" y="2454910"/>
            <a:ext cx="5521325" cy="3378200"/>
            <a:chOff x="-3" y="-3"/>
            <a:chExt cx="3788" cy="2624"/>
          </a:xfrm>
        </p:grpSpPr>
        <p:grpSp>
          <p:nvGrpSpPr>
            <p:cNvPr id="86021" name="组合 95236"/>
            <p:cNvGrpSpPr/>
            <p:nvPr/>
          </p:nvGrpSpPr>
          <p:grpSpPr>
            <a:xfrm>
              <a:off x="0" y="0"/>
              <a:ext cx="3782" cy="2618"/>
              <a:chOff x="0" y="0"/>
              <a:chExt cx="3782" cy="2618"/>
            </a:xfrm>
          </p:grpSpPr>
          <p:grpSp>
            <p:nvGrpSpPr>
              <p:cNvPr id="86022" name="组合 95237"/>
              <p:cNvGrpSpPr/>
              <p:nvPr/>
            </p:nvGrpSpPr>
            <p:grpSpPr>
              <a:xfrm>
                <a:off x="0" y="0"/>
                <a:ext cx="710" cy="748"/>
                <a:chOff x="0" y="0"/>
                <a:chExt cx="710" cy="748"/>
              </a:xfrm>
            </p:grpSpPr>
            <p:sp>
              <p:nvSpPr>
                <p:cNvPr id="86023" name="矩形 95238"/>
                <p:cNvSpPr/>
                <p:nvPr/>
              </p:nvSpPr>
              <p:spPr>
                <a:xfrm>
                  <a:off x="43" y="0"/>
                  <a:ext cx="624" cy="7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状    态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24" name="矩形 95239"/>
                <p:cNvSpPr/>
                <p:nvPr/>
              </p:nvSpPr>
              <p:spPr>
                <a:xfrm>
                  <a:off x="0" y="0"/>
                  <a:ext cx="710" cy="7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25" name="组合 95240"/>
              <p:cNvGrpSpPr/>
              <p:nvPr/>
            </p:nvGrpSpPr>
            <p:grpSpPr>
              <a:xfrm>
                <a:off x="710" y="0"/>
                <a:ext cx="2304" cy="374"/>
                <a:chOff x="710" y="0"/>
                <a:chExt cx="2304" cy="374"/>
              </a:xfrm>
            </p:grpSpPr>
            <p:sp>
              <p:nvSpPr>
                <p:cNvPr id="86026" name="矩形 95241"/>
                <p:cNvSpPr/>
                <p:nvPr/>
              </p:nvSpPr>
              <p:spPr>
                <a:xfrm>
                  <a:off x="753" y="0"/>
                  <a:ext cx="221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ACTION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27" name="矩形 95242"/>
                <p:cNvSpPr/>
                <p:nvPr/>
              </p:nvSpPr>
              <p:spPr>
                <a:xfrm>
                  <a:off x="710" y="0"/>
                  <a:ext cx="230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28" name="组合 95243"/>
              <p:cNvGrpSpPr/>
              <p:nvPr/>
            </p:nvGrpSpPr>
            <p:grpSpPr>
              <a:xfrm>
                <a:off x="3014" y="0"/>
                <a:ext cx="768" cy="374"/>
                <a:chOff x="3014" y="0"/>
                <a:chExt cx="768" cy="374"/>
              </a:xfrm>
            </p:grpSpPr>
            <p:sp>
              <p:nvSpPr>
                <p:cNvPr id="86029" name="矩形 95244"/>
                <p:cNvSpPr/>
                <p:nvPr/>
              </p:nvSpPr>
              <p:spPr>
                <a:xfrm>
                  <a:off x="3057" y="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GOTO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0" name="矩形 95245"/>
                <p:cNvSpPr/>
                <p:nvPr/>
              </p:nvSpPr>
              <p:spPr>
                <a:xfrm>
                  <a:off x="3014" y="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1" name="组合 95246"/>
              <p:cNvGrpSpPr/>
              <p:nvPr/>
            </p:nvGrpSpPr>
            <p:grpSpPr>
              <a:xfrm>
                <a:off x="710" y="374"/>
                <a:ext cx="768" cy="374"/>
                <a:chOff x="710" y="374"/>
                <a:chExt cx="768" cy="374"/>
              </a:xfrm>
            </p:grpSpPr>
            <p:sp>
              <p:nvSpPr>
                <p:cNvPr id="86032" name="矩形 95247"/>
                <p:cNvSpPr/>
                <p:nvPr/>
              </p:nvSpPr>
              <p:spPr>
                <a:xfrm>
                  <a:off x="753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3" name="矩形 95248"/>
                <p:cNvSpPr/>
                <p:nvPr/>
              </p:nvSpPr>
              <p:spPr>
                <a:xfrm>
                  <a:off x="710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4" name="组合 95249"/>
              <p:cNvGrpSpPr/>
              <p:nvPr/>
            </p:nvGrpSpPr>
            <p:grpSpPr>
              <a:xfrm>
                <a:off x="1478" y="374"/>
                <a:ext cx="768" cy="374"/>
                <a:chOff x="1478" y="374"/>
                <a:chExt cx="768" cy="374"/>
              </a:xfrm>
            </p:grpSpPr>
            <p:sp>
              <p:nvSpPr>
                <p:cNvPr id="86035" name="矩形 95250"/>
                <p:cNvSpPr/>
                <p:nvPr/>
              </p:nvSpPr>
              <p:spPr>
                <a:xfrm>
                  <a:off x="1521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b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6" name="矩形 95251"/>
                <p:cNvSpPr/>
                <p:nvPr/>
              </p:nvSpPr>
              <p:spPr>
                <a:xfrm>
                  <a:off x="1478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37" name="组合 95252"/>
              <p:cNvGrpSpPr/>
              <p:nvPr/>
            </p:nvGrpSpPr>
            <p:grpSpPr>
              <a:xfrm>
                <a:off x="2246" y="374"/>
                <a:ext cx="768" cy="374"/>
                <a:chOff x="2246" y="374"/>
                <a:chExt cx="768" cy="374"/>
              </a:xfrm>
            </p:grpSpPr>
            <p:sp>
              <p:nvSpPr>
                <p:cNvPr id="86038" name="矩形 95253"/>
                <p:cNvSpPr/>
                <p:nvPr/>
              </p:nvSpPr>
              <p:spPr>
                <a:xfrm>
                  <a:off x="2289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#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39" name="矩形 95254"/>
                <p:cNvSpPr/>
                <p:nvPr/>
              </p:nvSpPr>
              <p:spPr>
                <a:xfrm>
                  <a:off x="2246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0" name="组合 95255"/>
              <p:cNvGrpSpPr/>
              <p:nvPr/>
            </p:nvGrpSpPr>
            <p:grpSpPr>
              <a:xfrm>
                <a:off x="3014" y="374"/>
                <a:ext cx="768" cy="374"/>
                <a:chOff x="3014" y="374"/>
                <a:chExt cx="768" cy="374"/>
              </a:xfrm>
            </p:grpSpPr>
            <p:sp>
              <p:nvSpPr>
                <p:cNvPr id="86041" name="矩形 95256"/>
                <p:cNvSpPr/>
                <p:nvPr/>
              </p:nvSpPr>
              <p:spPr>
                <a:xfrm>
                  <a:off x="3057" y="37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2" name="矩形 95257"/>
                <p:cNvSpPr/>
                <p:nvPr/>
              </p:nvSpPr>
              <p:spPr>
                <a:xfrm>
                  <a:off x="3014" y="37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3" name="组合 95258"/>
              <p:cNvGrpSpPr/>
              <p:nvPr/>
            </p:nvGrpSpPr>
            <p:grpSpPr>
              <a:xfrm>
                <a:off x="0" y="748"/>
                <a:ext cx="710" cy="374"/>
                <a:chOff x="0" y="748"/>
                <a:chExt cx="710" cy="374"/>
              </a:xfrm>
            </p:grpSpPr>
            <p:sp>
              <p:nvSpPr>
                <p:cNvPr id="86044" name="矩形 95259"/>
                <p:cNvSpPr/>
                <p:nvPr/>
              </p:nvSpPr>
              <p:spPr>
                <a:xfrm>
                  <a:off x="43" y="748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0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5" name="矩形 95260"/>
                <p:cNvSpPr/>
                <p:nvPr/>
              </p:nvSpPr>
              <p:spPr>
                <a:xfrm>
                  <a:off x="0" y="748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6" name="组合 95261"/>
              <p:cNvGrpSpPr/>
              <p:nvPr/>
            </p:nvGrpSpPr>
            <p:grpSpPr>
              <a:xfrm>
                <a:off x="710" y="748"/>
                <a:ext cx="768" cy="374"/>
                <a:chOff x="710" y="748"/>
                <a:chExt cx="768" cy="374"/>
              </a:xfrm>
            </p:grpSpPr>
            <p:sp>
              <p:nvSpPr>
                <p:cNvPr id="86047" name="矩形 95262"/>
                <p:cNvSpPr/>
                <p:nvPr/>
              </p:nvSpPr>
              <p:spPr>
                <a:xfrm>
                  <a:off x="753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S2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48" name="矩形 95263"/>
                <p:cNvSpPr/>
                <p:nvPr/>
              </p:nvSpPr>
              <p:spPr>
                <a:xfrm>
                  <a:off x="710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49" name="组合 95264"/>
              <p:cNvGrpSpPr/>
              <p:nvPr/>
            </p:nvGrpSpPr>
            <p:grpSpPr>
              <a:xfrm>
                <a:off x="1478" y="748"/>
                <a:ext cx="768" cy="374"/>
                <a:chOff x="1478" y="748"/>
                <a:chExt cx="768" cy="374"/>
              </a:xfrm>
            </p:grpSpPr>
            <p:sp>
              <p:nvSpPr>
                <p:cNvPr id="86050" name="矩形 95265"/>
                <p:cNvSpPr/>
                <p:nvPr/>
              </p:nvSpPr>
              <p:spPr>
                <a:xfrm>
                  <a:off x="1521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S3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1" name="矩形 95266"/>
                <p:cNvSpPr/>
                <p:nvPr/>
              </p:nvSpPr>
              <p:spPr>
                <a:xfrm>
                  <a:off x="1478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2" name="组合 95267"/>
              <p:cNvGrpSpPr/>
              <p:nvPr/>
            </p:nvGrpSpPr>
            <p:grpSpPr>
              <a:xfrm>
                <a:off x="2246" y="748"/>
                <a:ext cx="768" cy="374"/>
                <a:chOff x="2246" y="748"/>
                <a:chExt cx="768" cy="374"/>
              </a:xfrm>
            </p:grpSpPr>
            <p:sp>
              <p:nvSpPr>
                <p:cNvPr id="86053" name="矩形 95268"/>
                <p:cNvSpPr/>
                <p:nvPr/>
              </p:nvSpPr>
              <p:spPr>
                <a:xfrm>
                  <a:off x="2289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4" name="矩形 95269"/>
                <p:cNvSpPr/>
                <p:nvPr/>
              </p:nvSpPr>
              <p:spPr>
                <a:xfrm>
                  <a:off x="2246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5" name="组合 95270"/>
              <p:cNvGrpSpPr/>
              <p:nvPr/>
            </p:nvGrpSpPr>
            <p:grpSpPr>
              <a:xfrm>
                <a:off x="3014" y="748"/>
                <a:ext cx="768" cy="374"/>
                <a:chOff x="3014" y="748"/>
                <a:chExt cx="768" cy="374"/>
              </a:xfrm>
            </p:grpSpPr>
            <p:sp>
              <p:nvSpPr>
                <p:cNvPr id="86056" name="矩形 95271"/>
                <p:cNvSpPr/>
                <p:nvPr/>
              </p:nvSpPr>
              <p:spPr>
                <a:xfrm>
                  <a:off x="3057" y="748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57" name="矩形 95272"/>
                <p:cNvSpPr/>
                <p:nvPr/>
              </p:nvSpPr>
              <p:spPr>
                <a:xfrm>
                  <a:off x="3014" y="748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58" name="组合 95273"/>
              <p:cNvGrpSpPr/>
              <p:nvPr/>
            </p:nvGrpSpPr>
            <p:grpSpPr>
              <a:xfrm>
                <a:off x="0" y="1122"/>
                <a:ext cx="710" cy="374"/>
                <a:chOff x="0" y="1122"/>
                <a:chExt cx="710" cy="374"/>
              </a:xfrm>
            </p:grpSpPr>
            <p:sp>
              <p:nvSpPr>
                <p:cNvPr id="86059" name="矩形 95274"/>
                <p:cNvSpPr/>
                <p:nvPr/>
              </p:nvSpPr>
              <p:spPr>
                <a:xfrm>
                  <a:off x="43" y="1122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1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0" name="矩形 95275"/>
                <p:cNvSpPr/>
                <p:nvPr/>
              </p:nvSpPr>
              <p:spPr>
                <a:xfrm>
                  <a:off x="0" y="1122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1" name="组合 95276"/>
              <p:cNvGrpSpPr/>
              <p:nvPr/>
            </p:nvGrpSpPr>
            <p:grpSpPr>
              <a:xfrm>
                <a:off x="710" y="1122"/>
                <a:ext cx="768" cy="374"/>
                <a:chOff x="710" y="1122"/>
                <a:chExt cx="768" cy="374"/>
              </a:xfrm>
            </p:grpSpPr>
            <p:sp>
              <p:nvSpPr>
                <p:cNvPr id="86062" name="矩形 95277"/>
                <p:cNvSpPr/>
                <p:nvPr/>
              </p:nvSpPr>
              <p:spPr>
                <a:xfrm>
                  <a:off x="753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3" name="矩形 95278"/>
                <p:cNvSpPr/>
                <p:nvPr/>
              </p:nvSpPr>
              <p:spPr>
                <a:xfrm>
                  <a:off x="710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4" name="组合 95279"/>
              <p:cNvGrpSpPr/>
              <p:nvPr/>
            </p:nvGrpSpPr>
            <p:grpSpPr>
              <a:xfrm>
                <a:off x="1478" y="1122"/>
                <a:ext cx="768" cy="374"/>
                <a:chOff x="1478" y="1122"/>
                <a:chExt cx="768" cy="374"/>
              </a:xfrm>
            </p:grpSpPr>
            <p:sp>
              <p:nvSpPr>
                <p:cNvPr id="86065" name="矩形 95280"/>
                <p:cNvSpPr/>
                <p:nvPr/>
              </p:nvSpPr>
              <p:spPr>
                <a:xfrm>
                  <a:off x="1521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6" name="矩形 95281"/>
                <p:cNvSpPr/>
                <p:nvPr/>
              </p:nvSpPr>
              <p:spPr>
                <a:xfrm>
                  <a:off x="1478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67" name="组合 95282"/>
              <p:cNvGrpSpPr/>
              <p:nvPr/>
            </p:nvGrpSpPr>
            <p:grpSpPr>
              <a:xfrm>
                <a:off x="2246" y="1122"/>
                <a:ext cx="768" cy="374"/>
                <a:chOff x="2246" y="1122"/>
                <a:chExt cx="768" cy="374"/>
              </a:xfrm>
            </p:grpSpPr>
            <p:sp>
              <p:nvSpPr>
                <p:cNvPr id="86068" name="矩形 95283"/>
                <p:cNvSpPr/>
                <p:nvPr/>
              </p:nvSpPr>
              <p:spPr>
                <a:xfrm>
                  <a:off x="2289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acc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69" name="矩形 95284"/>
                <p:cNvSpPr/>
                <p:nvPr/>
              </p:nvSpPr>
              <p:spPr>
                <a:xfrm>
                  <a:off x="2246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0" name="组合 95285"/>
              <p:cNvGrpSpPr/>
              <p:nvPr/>
            </p:nvGrpSpPr>
            <p:grpSpPr>
              <a:xfrm>
                <a:off x="3014" y="1122"/>
                <a:ext cx="768" cy="374"/>
                <a:chOff x="3014" y="1122"/>
                <a:chExt cx="768" cy="374"/>
              </a:xfrm>
            </p:grpSpPr>
            <p:sp>
              <p:nvSpPr>
                <p:cNvPr id="86071" name="矩形 95286"/>
                <p:cNvSpPr/>
                <p:nvPr/>
              </p:nvSpPr>
              <p:spPr>
                <a:xfrm>
                  <a:off x="3057" y="1122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2" name="矩形 95287"/>
                <p:cNvSpPr/>
                <p:nvPr/>
              </p:nvSpPr>
              <p:spPr>
                <a:xfrm>
                  <a:off x="3014" y="1122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3" name="组合 95288"/>
              <p:cNvGrpSpPr/>
              <p:nvPr/>
            </p:nvGrpSpPr>
            <p:grpSpPr>
              <a:xfrm>
                <a:off x="0" y="1496"/>
                <a:ext cx="710" cy="374"/>
                <a:chOff x="0" y="1496"/>
                <a:chExt cx="710" cy="374"/>
              </a:xfrm>
            </p:grpSpPr>
            <p:sp>
              <p:nvSpPr>
                <p:cNvPr id="86074" name="矩形 95289"/>
                <p:cNvSpPr/>
                <p:nvPr/>
              </p:nvSpPr>
              <p:spPr>
                <a:xfrm>
                  <a:off x="43" y="1496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2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5" name="矩形 95290"/>
                <p:cNvSpPr/>
                <p:nvPr/>
              </p:nvSpPr>
              <p:spPr>
                <a:xfrm>
                  <a:off x="0" y="1496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6" name="组合 95291"/>
              <p:cNvGrpSpPr/>
              <p:nvPr/>
            </p:nvGrpSpPr>
            <p:grpSpPr>
              <a:xfrm>
                <a:off x="710" y="1496"/>
                <a:ext cx="768" cy="374"/>
                <a:chOff x="710" y="1496"/>
                <a:chExt cx="768" cy="374"/>
              </a:xfrm>
            </p:grpSpPr>
            <p:sp>
              <p:nvSpPr>
                <p:cNvPr id="86077" name="矩形 95292"/>
                <p:cNvSpPr/>
                <p:nvPr/>
              </p:nvSpPr>
              <p:spPr>
                <a:xfrm>
                  <a:off x="753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S2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78" name="矩形 95293"/>
                <p:cNvSpPr/>
                <p:nvPr/>
              </p:nvSpPr>
              <p:spPr>
                <a:xfrm>
                  <a:off x="710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79" name="组合 95294"/>
              <p:cNvGrpSpPr/>
              <p:nvPr/>
            </p:nvGrpSpPr>
            <p:grpSpPr>
              <a:xfrm>
                <a:off x="1478" y="1496"/>
                <a:ext cx="768" cy="374"/>
                <a:chOff x="1478" y="1496"/>
                <a:chExt cx="768" cy="374"/>
              </a:xfrm>
            </p:grpSpPr>
            <p:sp>
              <p:nvSpPr>
                <p:cNvPr id="86080" name="矩形 95295"/>
                <p:cNvSpPr/>
                <p:nvPr/>
              </p:nvSpPr>
              <p:spPr>
                <a:xfrm>
                  <a:off x="1521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S3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1" name="矩形 95296"/>
                <p:cNvSpPr/>
                <p:nvPr/>
              </p:nvSpPr>
              <p:spPr>
                <a:xfrm>
                  <a:off x="1478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2" name="组合 95297"/>
              <p:cNvGrpSpPr/>
              <p:nvPr/>
            </p:nvGrpSpPr>
            <p:grpSpPr>
              <a:xfrm>
                <a:off x="2246" y="1496"/>
                <a:ext cx="768" cy="374"/>
                <a:chOff x="2246" y="1496"/>
                <a:chExt cx="768" cy="374"/>
              </a:xfrm>
            </p:grpSpPr>
            <p:sp>
              <p:nvSpPr>
                <p:cNvPr id="86083" name="矩形 95298"/>
                <p:cNvSpPr/>
                <p:nvPr/>
              </p:nvSpPr>
              <p:spPr>
                <a:xfrm>
                  <a:off x="2289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4" name="矩形 95299"/>
                <p:cNvSpPr/>
                <p:nvPr/>
              </p:nvSpPr>
              <p:spPr>
                <a:xfrm>
                  <a:off x="2246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5" name="组合 95300"/>
              <p:cNvGrpSpPr/>
              <p:nvPr/>
            </p:nvGrpSpPr>
            <p:grpSpPr>
              <a:xfrm>
                <a:off x="3014" y="1496"/>
                <a:ext cx="768" cy="374"/>
                <a:chOff x="3014" y="1496"/>
                <a:chExt cx="768" cy="374"/>
              </a:xfrm>
            </p:grpSpPr>
            <p:sp>
              <p:nvSpPr>
                <p:cNvPr id="86086" name="矩形 95301"/>
                <p:cNvSpPr/>
                <p:nvPr/>
              </p:nvSpPr>
              <p:spPr>
                <a:xfrm>
                  <a:off x="3057" y="1496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87" name="矩形 95302"/>
                <p:cNvSpPr/>
                <p:nvPr/>
              </p:nvSpPr>
              <p:spPr>
                <a:xfrm>
                  <a:off x="3014" y="1496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88" name="组合 95303"/>
              <p:cNvGrpSpPr/>
              <p:nvPr/>
            </p:nvGrpSpPr>
            <p:grpSpPr>
              <a:xfrm>
                <a:off x="0" y="1870"/>
                <a:ext cx="710" cy="374"/>
                <a:chOff x="0" y="1870"/>
                <a:chExt cx="710" cy="374"/>
              </a:xfrm>
            </p:grpSpPr>
            <p:sp>
              <p:nvSpPr>
                <p:cNvPr id="86089" name="矩形 95304"/>
                <p:cNvSpPr/>
                <p:nvPr/>
              </p:nvSpPr>
              <p:spPr>
                <a:xfrm>
                  <a:off x="43" y="1870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3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0" name="矩形 95305"/>
                <p:cNvSpPr/>
                <p:nvPr/>
              </p:nvSpPr>
              <p:spPr>
                <a:xfrm>
                  <a:off x="0" y="1870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1" name="组合 95306"/>
              <p:cNvGrpSpPr/>
              <p:nvPr/>
            </p:nvGrpSpPr>
            <p:grpSpPr>
              <a:xfrm>
                <a:off x="710" y="1870"/>
                <a:ext cx="768" cy="374"/>
                <a:chOff x="710" y="1870"/>
                <a:chExt cx="768" cy="374"/>
              </a:xfrm>
            </p:grpSpPr>
            <p:sp>
              <p:nvSpPr>
                <p:cNvPr id="86092" name="矩形 95307"/>
                <p:cNvSpPr/>
                <p:nvPr/>
              </p:nvSpPr>
              <p:spPr>
                <a:xfrm>
                  <a:off x="753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3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3" name="矩形 95308"/>
                <p:cNvSpPr/>
                <p:nvPr/>
              </p:nvSpPr>
              <p:spPr>
                <a:xfrm>
                  <a:off x="710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4" name="组合 95309"/>
              <p:cNvGrpSpPr/>
              <p:nvPr/>
            </p:nvGrpSpPr>
            <p:grpSpPr>
              <a:xfrm>
                <a:off x="1478" y="1870"/>
                <a:ext cx="768" cy="374"/>
                <a:chOff x="1478" y="1870"/>
                <a:chExt cx="768" cy="374"/>
              </a:xfrm>
            </p:grpSpPr>
            <p:sp>
              <p:nvSpPr>
                <p:cNvPr id="86095" name="矩形 95310"/>
                <p:cNvSpPr/>
                <p:nvPr/>
              </p:nvSpPr>
              <p:spPr>
                <a:xfrm>
                  <a:off x="1521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3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6" name="矩形 95311"/>
                <p:cNvSpPr/>
                <p:nvPr/>
              </p:nvSpPr>
              <p:spPr>
                <a:xfrm>
                  <a:off x="1478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097" name="组合 95312"/>
              <p:cNvGrpSpPr/>
              <p:nvPr/>
            </p:nvGrpSpPr>
            <p:grpSpPr>
              <a:xfrm>
                <a:off x="2246" y="1870"/>
                <a:ext cx="768" cy="374"/>
                <a:chOff x="2246" y="1870"/>
                <a:chExt cx="768" cy="374"/>
              </a:xfrm>
            </p:grpSpPr>
            <p:sp>
              <p:nvSpPr>
                <p:cNvPr id="86098" name="矩形 95313"/>
                <p:cNvSpPr/>
                <p:nvPr/>
              </p:nvSpPr>
              <p:spPr>
                <a:xfrm>
                  <a:off x="2289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3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099" name="矩形 95314"/>
                <p:cNvSpPr/>
                <p:nvPr/>
              </p:nvSpPr>
              <p:spPr>
                <a:xfrm>
                  <a:off x="2246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0" name="组合 95315"/>
              <p:cNvGrpSpPr/>
              <p:nvPr/>
            </p:nvGrpSpPr>
            <p:grpSpPr>
              <a:xfrm>
                <a:off x="3014" y="1870"/>
                <a:ext cx="768" cy="374"/>
                <a:chOff x="3014" y="1870"/>
                <a:chExt cx="768" cy="374"/>
              </a:xfrm>
            </p:grpSpPr>
            <p:sp>
              <p:nvSpPr>
                <p:cNvPr id="86101" name="矩形 95316"/>
                <p:cNvSpPr/>
                <p:nvPr/>
              </p:nvSpPr>
              <p:spPr>
                <a:xfrm>
                  <a:off x="3057" y="1870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2" name="矩形 95317"/>
                <p:cNvSpPr/>
                <p:nvPr/>
              </p:nvSpPr>
              <p:spPr>
                <a:xfrm>
                  <a:off x="3014" y="1870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3" name="组合 95318"/>
              <p:cNvGrpSpPr/>
              <p:nvPr/>
            </p:nvGrpSpPr>
            <p:grpSpPr>
              <a:xfrm>
                <a:off x="0" y="2244"/>
                <a:ext cx="710" cy="374"/>
                <a:chOff x="0" y="2244"/>
                <a:chExt cx="710" cy="374"/>
              </a:xfrm>
            </p:grpSpPr>
            <p:sp>
              <p:nvSpPr>
                <p:cNvPr id="86104" name="矩形 95319"/>
                <p:cNvSpPr/>
                <p:nvPr/>
              </p:nvSpPr>
              <p:spPr>
                <a:xfrm>
                  <a:off x="43" y="2244"/>
                  <a:ext cx="624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4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5" name="矩形 95320"/>
                <p:cNvSpPr/>
                <p:nvPr/>
              </p:nvSpPr>
              <p:spPr>
                <a:xfrm>
                  <a:off x="0" y="2244"/>
                  <a:ext cx="710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6" name="组合 95321"/>
              <p:cNvGrpSpPr/>
              <p:nvPr/>
            </p:nvGrpSpPr>
            <p:grpSpPr>
              <a:xfrm>
                <a:off x="710" y="2244"/>
                <a:ext cx="768" cy="374"/>
                <a:chOff x="710" y="2244"/>
                <a:chExt cx="768" cy="374"/>
              </a:xfrm>
            </p:grpSpPr>
            <p:sp>
              <p:nvSpPr>
                <p:cNvPr id="86107" name="矩形 95322"/>
                <p:cNvSpPr/>
                <p:nvPr/>
              </p:nvSpPr>
              <p:spPr>
                <a:xfrm>
                  <a:off x="753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2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08" name="矩形 95323"/>
                <p:cNvSpPr/>
                <p:nvPr/>
              </p:nvSpPr>
              <p:spPr>
                <a:xfrm>
                  <a:off x="710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09" name="组合 95324"/>
              <p:cNvGrpSpPr/>
              <p:nvPr/>
            </p:nvGrpSpPr>
            <p:grpSpPr>
              <a:xfrm>
                <a:off x="1478" y="2244"/>
                <a:ext cx="768" cy="374"/>
                <a:chOff x="1478" y="2244"/>
                <a:chExt cx="768" cy="374"/>
              </a:xfrm>
            </p:grpSpPr>
            <p:sp>
              <p:nvSpPr>
                <p:cNvPr id="86110" name="矩形 95325"/>
                <p:cNvSpPr/>
                <p:nvPr/>
              </p:nvSpPr>
              <p:spPr>
                <a:xfrm>
                  <a:off x="1521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2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1" name="矩形 95326"/>
                <p:cNvSpPr/>
                <p:nvPr/>
              </p:nvSpPr>
              <p:spPr>
                <a:xfrm>
                  <a:off x="1478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12" name="组合 95327"/>
              <p:cNvGrpSpPr/>
              <p:nvPr/>
            </p:nvGrpSpPr>
            <p:grpSpPr>
              <a:xfrm>
                <a:off x="2246" y="2244"/>
                <a:ext cx="768" cy="374"/>
                <a:chOff x="2246" y="2244"/>
                <a:chExt cx="768" cy="374"/>
              </a:xfrm>
            </p:grpSpPr>
            <p:sp>
              <p:nvSpPr>
                <p:cNvPr id="86113" name="矩形 95328"/>
                <p:cNvSpPr/>
                <p:nvPr/>
              </p:nvSpPr>
              <p:spPr>
                <a:xfrm>
                  <a:off x="2289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en-US" altLang="zh-CN" sz="2000" b="1">
                      <a:latin typeface="Times New Roman" panose="02020603050405020304" pitchFamily="18" charset="0"/>
                    </a:rPr>
                    <a:t>r 2</a:t>
                  </a:r>
                  <a:endParaRPr lang="zh-CN" altLang="en-US" sz="20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4" name="矩形 95329"/>
                <p:cNvSpPr/>
                <p:nvPr/>
              </p:nvSpPr>
              <p:spPr>
                <a:xfrm>
                  <a:off x="2246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6115" name="组合 95330"/>
              <p:cNvGrpSpPr/>
              <p:nvPr/>
            </p:nvGrpSpPr>
            <p:grpSpPr>
              <a:xfrm>
                <a:off x="3014" y="2244"/>
                <a:ext cx="768" cy="374"/>
                <a:chOff x="3014" y="2244"/>
                <a:chExt cx="768" cy="374"/>
              </a:xfrm>
            </p:grpSpPr>
            <p:sp>
              <p:nvSpPr>
                <p:cNvPr id="86116" name="矩形 95331"/>
                <p:cNvSpPr/>
                <p:nvPr/>
              </p:nvSpPr>
              <p:spPr>
                <a:xfrm>
                  <a:off x="3057" y="2244"/>
                  <a:ext cx="682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ctr" anchorCtr="0"/>
                <a:p>
                  <a:pPr algn="ctr"/>
                  <a:r>
                    <a:rPr lang="zh-CN" altLang="en-US" sz="2000" b="1" dirty="0">
                      <a:latin typeface="Times New Roman" panose="02020603050405020304" pitchFamily="18" charset="0"/>
                    </a:rPr>
                    <a:t> </a:t>
                  </a:r>
                  <a:endParaRPr lang="zh-CN" altLang="en-US" sz="2000" b="1" dirty="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 sz="20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117" name="矩形 95332"/>
                <p:cNvSpPr/>
                <p:nvPr/>
              </p:nvSpPr>
              <p:spPr>
                <a:xfrm>
                  <a:off x="3014" y="2244"/>
                  <a:ext cx="768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6118" name="矩形 95333"/>
            <p:cNvSpPr/>
            <p:nvPr/>
          </p:nvSpPr>
          <p:spPr>
            <a:xfrm>
              <a:off x="-3" y="-3"/>
              <a:ext cx="3788" cy="2624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86122" name="矩形 95339"/>
          <p:cNvSpPr/>
          <p:nvPr/>
        </p:nvSpPr>
        <p:spPr>
          <a:xfrm>
            <a:off x="6719253" y="2767648"/>
            <a:ext cx="2881312" cy="17478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 sz="32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S’→ S</a:t>
            </a:r>
            <a:endParaRPr lang="en-US" altLang="zh-CN" sz="32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32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 → </a:t>
            </a:r>
            <a:r>
              <a:rPr lang="en-US" altLang="zh-CN" sz="3200" b="1" dirty="0" err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aS</a:t>
            </a:r>
            <a:endParaRPr lang="en-US" altLang="zh-CN" sz="32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3</a:t>
            </a:r>
            <a:r>
              <a:rPr lang="zh-CN" altLang="en-US" sz="32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 sz="32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S → b</a:t>
            </a:r>
            <a:endParaRPr lang="zh-CN" altLang="en-US" sz="3200" b="1" dirty="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更复杂</a:t>
            </a:r>
            <a:r>
              <a:rPr lang="zh-CN" altLang="en-US"/>
              <a:t>文法的一个</a:t>
            </a:r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6868" name="矩形 36867"/>
          <p:cNvSpPr/>
          <p:nvPr/>
        </p:nvSpPr>
        <p:spPr>
          <a:xfrm>
            <a:off x="3731260" y="658495"/>
            <a:ext cx="8569325" cy="2036763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⒈ S’S      ⒉ S’S        ⒊ SA        ⒋ S A </a:t>
            </a:r>
            <a:endParaRPr kumimoji="0" lang="en-US" altLang="zh-CN" sz="24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⒌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AaAb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⒍ A 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aAb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⒎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AaAb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⒏ A 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aAb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⒐ A  c      ⒑ A c        ⒒S  B       ⒓ S B</a:t>
            </a:r>
            <a:endParaRPr kumimoji="0" lang="en-US" altLang="zh-CN" sz="24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⒔ B 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⒕ B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aBb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⒖ B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aBb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⒗ B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⒘B  d        ⒙ B d</a:t>
            </a:r>
            <a:endParaRPr kumimoji="0" lang="en-US" altLang="zh-CN" sz="2400" b="1" i="0" u="none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8916" name="矩形 38915"/>
          <p:cNvSpPr/>
          <p:nvPr/>
        </p:nvSpPr>
        <p:spPr>
          <a:xfrm>
            <a:off x="4111943" y="584835"/>
            <a:ext cx="1962150" cy="3024188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S’→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S→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S→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A→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aAb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A→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B→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aBb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B→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7" name="矩形 38916"/>
          <p:cNvSpPr/>
          <p:nvPr/>
        </p:nvSpPr>
        <p:spPr>
          <a:xfrm>
            <a:off x="7064693" y="729298"/>
            <a:ext cx="1728788" cy="59690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S’→S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18" name="直接连接符 38917"/>
          <p:cNvSpPr/>
          <p:nvPr/>
        </p:nvSpPr>
        <p:spPr>
          <a:xfrm>
            <a:off x="6074093" y="1016635"/>
            <a:ext cx="990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19" name="文本框 38918"/>
          <p:cNvSpPr txBox="1"/>
          <p:nvPr/>
        </p:nvSpPr>
        <p:spPr>
          <a:xfrm>
            <a:off x="6378893" y="513398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20" name="矩形 38919"/>
          <p:cNvSpPr/>
          <p:nvPr/>
        </p:nvSpPr>
        <p:spPr>
          <a:xfrm>
            <a:off x="7064693" y="1521460"/>
            <a:ext cx="1800225" cy="496888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S→A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21" name="直接连接符 38920"/>
          <p:cNvSpPr/>
          <p:nvPr/>
        </p:nvSpPr>
        <p:spPr>
          <a:xfrm>
            <a:off x="6074093" y="1737360"/>
            <a:ext cx="990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22" name="文本框 38921"/>
          <p:cNvSpPr txBox="1"/>
          <p:nvPr/>
        </p:nvSpPr>
        <p:spPr>
          <a:xfrm>
            <a:off x="6378893" y="1289685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23" name="矩形 38922"/>
          <p:cNvSpPr/>
          <p:nvPr/>
        </p:nvSpPr>
        <p:spPr>
          <a:xfrm>
            <a:off x="7064693" y="2240598"/>
            <a:ext cx="1728788" cy="4540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S→B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24" name="直接连接符 38923"/>
          <p:cNvSpPr/>
          <p:nvPr/>
        </p:nvSpPr>
        <p:spPr>
          <a:xfrm>
            <a:off x="6074093" y="2466023"/>
            <a:ext cx="990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25" name="文本框 38924"/>
          <p:cNvSpPr txBox="1"/>
          <p:nvPr/>
        </p:nvSpPr>
        <p:spPr>
          <a:xfrm>
            <a:off x="6378893" y="1953260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26" name="矩形 38925"/>
          <p:cNvSpPr/>
          <p:nvPr/>
        </p:nvSpPr>
        <p:spPr>
          <a:xfrm>
            <a:off x="6993255" y="2816860"/>
            <a:ext cx="1727200" cy="273685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A→a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aAb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B→a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Bb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aBb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7" name="直接连接符 38926"/>
          <p:cNvSpPr/>
          <p:nvPr/>
        </p:nvSpPr>
        <p:spPr>
          <a:xfrm>
            <a:off x="6074093" y="3228023"/>
            <a:ext cx="990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28" name="文本框 38927"/>
          <p:cNvSpPr txBox="1"/>
          <p:nvPr/>
        </p:nvSpPr>
        <p:spPr>
          <a:xfrm>
            <a:off x="6396355" y="2745423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29" name="矩形 38928"/>
          <p:cNvSpPr/>
          <p:nvPr/>
        </p:nvSpPr>
        <p:spPr>
          <a:xfrm>
            <a:off x="4832668" y="4218623"/>
            <a:ext cx="1546225" cy="5429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A→c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30" name="直接连接符 38929"/>
          <p:cNvSpPr/>
          <p:nvPr/>
        </p:nvSpPr>
        <p:spPr>
          <a:xfrm>
            <a:off x="5769293" y="3609023"/>
            <a:ext cx="0" cy="609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31" name="文本框 38930"/>
          <p:cNvSpPr txBox="1"/>
          <p:nvPr/>
        </p:nvSpPr>
        <p:spPr>
          <a:xfrm>
            <a:off x="5769293" y="3537585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32" name="直接连接符 38931"/>
          <p:cNvSpPr/>
          <p:nvPr/>
        </p:nvSpPr>
        <p:spPr>
          <a:xfrm flipH="1">
            <a:off x="6378893" y="4371023"/>
            <a:ext cx="685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33" name="文本框 38932"/>
          <p:cNvSpPr txBox="1"/>
          <p:nvPr/>
        </p:nvSpPr>
        <p:spPr>
          <a:xfrm>
            <a:off x="6531293" y="3913823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34" name="矩形 38933"/>
          <p:cNvSpPr/>
          <p:nvPr/>
        </p:nvSpPr>
        <p:spPr>
          <a:xfrm>
            <a:off x="4327843" y="4977448"/>
            <a:ext cx="1670050" cy="503238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A→d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35" name="直接连接符 38934"/>
          <p:cNvSpPr/>
          <p:nvPr/>
        </p:nvSpPr>
        <p:spPr>
          <a:xfrm>
            <a:off x="4688205" y="3609023"/>
            <a:ext cx="0" cy="13684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36" name="文本框 38935"/>
          <p:cNvSpPr txBox="1"/>
          <p:nvPr/>
        </p:nvSpPr>
        <p:spPr>
          <a:xfrm>
            <a:off x="4667568" y="3680460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37" name="直接连接符 38936"/>
          <p:cNvSpPr/>
          <p:nvPr/>
        </p:nvSpPr>
        <p:spPr>
          <a:xfrm flipH="1">
            <a:off x="5997893" y="5264785"/>
            <a:ext cx="1066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38" name="文本框 38937"/>
          <p:cNvSpPr txBox="1"/>
          <p:nvPr/>
        </p:nvSpPr>
        <p:spPr>
          <a:xfrm>
            <a:off x="6302693" y="4752023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8939" name="肘形连接符 38938"/>
          <p:cNvCxnSpPr/>
          <p:nvPr/>
        </p:nvCxnSpPr>
        <p:spPr>
          <a:xfrm rot="5400000" flipH="1" flipV="1">
            <a:off x="7580630" y="4469448"/>
            <a:ext cx="1382713" cy="814387"/>
          </a:xfrm>
          <a:prstGeom prst="bentConnector4">
            <a:avLst>
              <a:gd name="adj1" fmla="val -15500"/>
              <a:gd name="adj2" fmla="val 144245"/>
            </a:avLst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38940" name="文本框 38939"/>
          <p:cNvSpPr txBox="1"/>
          <p:nvPr/>
        </p:nvSpPr>
        <p:spPr>
          <a:xfrm>
            <a:off x="9060180" y="5337810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41" name="矩形 38940"/>
          <p:cNvSpPr/>
          <p:nvPr/>
        </p:nvSpPr>
        <p:spPr>
          <a:xfrm>
            <a:off x="9512618" y="2862898"/>
            <a:ext cx="2016125" cy="54610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A→aA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42" name="矩形 38941"/>
          <p:cNvSpPr/>
          <p:nvPr/>
        </p:nvSpPr>
        <p:spPr>
          <a:xfrm>
            <a:off x="9512618" y="3609023"/>
            <a:ext cx="2016125" cy="5048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B→aB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43" name="矩形 38942"/>
          <p:cNvSpPr/>
          <p:nvPr/>
        </p:nvSpPr>
        <p:spPr>
          <a:xfrm>
            <a:off x="9503093" y="1521460"/>
            <a:ext cx="1954213" cy="487363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A→aAb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44" name="矩形 38943"/>
          <p:cNvSpPr/>
          <p:nvPr/>
        </p:nvSpPr>
        <p:spPr>
          <a:xfrm>
            <a:off x="9441180" y="4904423"/>
            <a:ext cx="2232025" cy="5048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B→aBb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i="0" u="none" strike="noStrike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8945" name="直接连接符 38944"/>
          <p:cNvSpPr/>
          <p:nvPr/>
        </p:nvSpPr>
        <p:spPr>
          <a:xfrm flipV="1">
            <a:off x="8649018" y="3769360"/>
            <a:ext cx="863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46" name="文本框 38945"/>
          <p:cNvSpPr txBox="1"/>
          <p:nvPr/>
        </p:nvSpPr>
        <p:spPr>
          <a:xfrm>
            <a:off x="8893493" y="3321685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47" name="直接连接符 38946"/>
          <p:cNvSpPr/>
          <p:nvPr/>
        </p:nvSpPr>
        <p:spPr>
          <a:xfrm flipV="1">
            <a:off x="8649018" y="3120073"/>
            <a:ext cx="863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48" name="文本框 38947"/>
          <p:cNvSpPr txBox="1"/>
          <p:nvPr/>
        </p:nvSpPr>
        <p:spPr>
          <a:xfrm>
            <a:off x="8936355" y="2673985"/>
            <a:ext cx="38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49" name="直接连接符 38948"/>
          <p:cNvSpPr/>
          <p:nvPr/>
        </p:nvSpPr>
        <p:spPr>
          <a:xfrm flipV="1">
            <a:off x="10417493" y="2008823"/>
            <a:ext cx="0" cy="8382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50" name="文本框 38949"/>
          <p:cNvSpPr txBox="1"/>
          <p:nvPr/>
        </p:nvSpPr>
        <p:spPr>
          <a:xfrm>
            <a:off x="10417493" y="2237423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51" name="直接连接符 38950"/>
          <p:cNvSpPr/>
          <p:nvPr/>
        </p:nvSpPr>
        <p:spPr>
          <a:xfrm flipH="1">
            <a:off x="10449243" y="4113848"/>
            <a:ext cx="0" cy="792162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8952" name="文本框 38951"/>
          <p:cNvSpPr txBox="1"/>
          <p:nvPr/>
        </p:nvSpPr>
        <p:spPr>
          <a:xfrm>
            <a:off x="10500043" y="4218623"/>
            <a:ext cx="3810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8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8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8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8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8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8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8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8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8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8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8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8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8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8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8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8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8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8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8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8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8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8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8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8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38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38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38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38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38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38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38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38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bldLvl="0" animBg="1"/>
      <p:bldP spid="38917" grpId="0" bldLvl="0" animBg="1"/>
      <p:bldP spid="38919" grpId="0"/>
      <p:bldP spid="38920" grpId="0" bldLvl="0" animBg="1"/>
      <p:bldP spid="38922" grpId="0"/>
      <p:bldP spid="38923" grpId="0" bldLvl="0" animBg="1"/>
      <p:bldP spid="38925" grpId="0"/>
      <p:bldP spid="38926" grpId="0" bldLvl="0" animBg="1"/>
      <p:bldP spid="38928" grpId="0"/>
      <p:bldP spid="38929" grpId="0" bldLvl="0" animBg="1"/>
      <p:bldP spid="38931" grpId="0"/>
      <p:bldP spid="38933" grpId="0"/>
      <p:bldP spid="38934" grpId="0" bldLvl="0" animBg="1"/>
      <p:bldP spid="38936" grpId="0"/>
      <p:bldP spid="38938" grpId="0"/>
      <p:bldP spid="38940" grpId="0"/>
      <p:bldP spid="38941" grpId="0" bldLvl="0" animBg="1"/>
      <p:bldP spid="38942" grpId="0" bldLvl="0" animBg="1"/>
      <p:bldP spid="38943" grpId="0" bldLvl="0" animBg="1"/>
      <p:bldP spid="38944" grpId="0" bldLvl="0" animBg="1"/>
      <p:bldP spid="38946" grpId="0"/>
      <p:bldP spid="38948" grpId="0"/>
      <p:bldP spid="38950" grpId="0"/>
      <p:bldP spid="3895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26400" y="75565"/>
            <a:ext cx="4022725" cy="28162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78470" y="278130"/>
            <a:ext cx="4022725" cy="28162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32420" y="183515"/>
            <a:ext cx="4022725" cy="2816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33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339" name="标题 9217"/>
          <p:cNvSpPr>
            <a:spLocks noGrp="1"/>
          </p:cNvSpPr>
          <p:nvPr>
            <p:ph type="title"/>
          </p:nvPr>
        </p:nvSpPr>
        <p:spPr>
          <a:xfrm>
            <a:off x="2135188" y="188913"/>
            <a:ext cx="7772400" cy="719137"/>
          </a:xfrm>
        </p:spPr>
        <p:txBody>
          <a:bodyPr lIns="92075" tIns="46037" rIns="92075" bIns="46037" anchor="ctr" anchorCtr="0"/>
          <a:p>
            <a:pPr algn="ctr"/>
            <a:r>
              <a:rPr lang="en-US" altLang="zh-CN" sz="4000"/>
              <a:t>LR</a:t>
            </a:r>
            <a:r>
              <a:rPr lang="zh-CN" altLang="en-US" sz="4000" dirty="0"/>
              <a:t>分析综述</a:t>
            </a:r>
            <a:r>
              <a:rPr lang="en-US" altLang="zh-CN" sz="4000" dirty="0"/>
              <a:t>/intro to LR</a:t>
            </a:r>
            <a:endParaRPr lang="en-US" altLang="zh-CN" sz="4000" dirty="0"/>
          </a:p>
        </p:txBody>
      </p:sp>
      <p:sp>
        <p:nvSpPr>
          <p:cNvPr id="9219" name="文本占位符 9218"/>
          <p:cNvSpPr>
            <a:spLocks noGrp="1"/>
          </p:cNvSpPr>
          <p:nvPr>
            <p:ph idx="1"/>
          </p:nvPr>
        </p:nvSpPr>
        <p:spPr>
          <a:xfrm>
            <a:off x="332105" y="908050"/>
            <a:ext cx="11729085" cy="532955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计算机理论研究已证明了如下结论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(several concclusions about LR)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err="1">
                <a:solidFill>
                  <a:srgbClr val="FF3399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LR(k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文法是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无二义性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文法;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/ LR(k) is not ambiguous grammars</a:t>
            </a:r>
            <a:endParaRPr kumimoji="0" lang="zh-CN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err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LR(k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等价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/ LR(k) is equivalent to LR(1)</a:t>
            </a:r>
            <a:endParaRPr kumimoji="0" lang="zh-CN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程序设计语言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一般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均能由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文法产生;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/Most grammars of PL are LR(1)</a:t>
            </a:r>
            <a:endParaRPr kumimoji="0" lang="zh-CN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LR(0)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简单,能力低; 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/LR(0) is simple and less representative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能力强于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LR(0);  / SLR(1) is powerful than LR(0)</a:t>
            </a:r>
            <a:endParaRPr kumimoji="0" lang="en-US" altLang="zh-CN" sz="2800" b="1" i="0" u="none" strike="noStrike" kern="1200" cap="none" spc="0" normalizeH="0" baseline="0" noProof="1">
              <a:solidFill>
                <a:srgbClr val="FF3399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能力强,但分析表大;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/ </a:t>
            </a: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 is powerful, but table is too large</a:t>
            </a:r>
            <a:endParaRPr kumimoji="0" lang="zh-CN" altLang="zh-CN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LALR(1)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能力介于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之间,表大小与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相同,是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最常用</a:t>
            </a:r>
            <a:r>
              <a:rPr kumimoji="0" lang="zh-CN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的分析方法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/ LALR(1) is between SLR(1) and LR(1)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69275" y="0"/>
            <a:ext cx="4022725" cy="28162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785" name="矩形 90129"/>
          <p:cNvSpPr/>
          <p:nvPr/>
        </p:nvSpPr>
        <p:spPr>
          <a:xfrm>
            <a:off x="323850" y="765175"/>
            <a:ext cx="2735263" cy="374491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800" b="1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8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41988" name="组合 41987"/>
          <p:cNvGrpSpPr/>
          <p:nvPr/>
        </p:nvGrpSpPr>
        <p:grpSpPr>
          <a:xfrm>
            <a:off x="3660458" y="702628"/>
            <a:ext cx="8097837" cy="5348287"/>
            <a:chOff x="-3" y="-3"/>
            <a:chExt cx="2418" cy="6726"/>
          </a:xfrm>
        </p:grpSpPr>
        <p:grpSp>
          <p:nvGrpSpPr>
            <p:cNvPr id="81925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81926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41991" name="矩形 41990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28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29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41994" name="矩形 41993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1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2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41997" name="矩形 41996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4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5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42000" name="矩形 41999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7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8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42003" name="矩形 42002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0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1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42006" name="矩形 42005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3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4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42009" name="矩形 42008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6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7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42012" name="矩形 42011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9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0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42015" name="矩形 42014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2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3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2018" name="矩形 42017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5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6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2021" name="矩形 42020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8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9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2024" name="矩形 42023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1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2" name="组合 42025"/>
              <p:cNvGrpSpPr/>
              <p:nvPr/>
            </p:nvGrpSpPr>
            <p:grpSpPr>
              <a:xfrm>
                <a:off x="268" y="1248"/>
                <a:ext cx="268" cy="480"/>
                <a:chOff x="268" y="1248"/>
                <a:chExt cx="268" cy="480"/>
              </a:xfrm>
            </p:grpSpPr>
            <p:sp>
              <p:nvSpPr>
                <p:cNvPr id="42027" name="矩形 42026"/>
                <p:cNvSpPr/>
                <p:nvPr/>
              </p:nvSpPr>
              <p:spPr>
                <a:xfrm>
                  <a:off x="311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4" name="矩形 42027"/>
                <p:cNvSpPr/>
                <p:nvPr/>
              </p:nvSpPr>
              <p:spPr>
                <a:xfrm>
                  <a:off x="268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5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42030" name="矩形 42029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7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8" name="组合 42031"/>
              <p:cNvGrpSpPr/>
              <p:nvPr/>
            </p:nvGrpSpPr>
            <p:grpSpPr>
              <a:xfrm>
                <a:off x="804" y="1248"/>
                <a:ext cx="268" cy="480"/>
                <a:chOff x="804" y="1248"/>
                <a:chExt cx="268" cy="480"/>
              </a:xfrm>
            </p:grpSpPr>
            <p:sp>
              <p:nvSpPr>
                <p:cNvPr id="42033" name="矩形 42032"/>
                <p:cNvSpPr/>
                <p:nvPr/>
              </p:nvSpPr>
              <p:spPr>
                <a:xfrm>
                  <a:off x="847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0" name="矩形 42033"/>
                <p:cNvSpPr/>
                <p:nvPr/>
              </p:nvSpPr>
              <p:spPr>
                <a:xfrm>
                  <a:off x="804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1" name="组合 42034"/>
              <p:cNvGrpSpPr/>
              <p:nvPr/>
            </p:nvGrpSpPr>
            <p:grpSpPr>
              <a:xfrm>
                <a:off x="1072" y="1248"/>
                <a:ext cx="268" cy="480"/>
                <a:chOff x="1072" y="1248"/>
                <a:chExt cx="268" cy="480"/>
              </a:xfrm>
            </p:grpSpPr>
            <p:sp>
              <p:nvSpPr>
                <p:cNvPr id="42036" name="矩形 42035"/>
                <p:cNvSpPr/>
                <p:nvPr/>
              </p:nvSpPr>
              <p:spPr>
                <a:xfrm>
                  <a:off x="1115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3" name="矩形 42036"/>
                <p:cNvSpPr/>
                <p:nvPr/>
              </p:nvSpPr>
              <p:spPr>
                <a:xfrm>
                  <a:off x="1072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4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42039" name="矩形 42038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6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7" name="组合 42040"/>
              <p:cNvGrpSpPr/>
              <p:nvPr/>
            </p:nvGrpSpPr>
            <p:grpSpPr>
              <a:xfrm>
                <a:off x="1608" y="1248"/>
                <a:ext cx="268" cy="480"/>
                <a:chOff x="1608" y="1248"/>
                <a:chExt cx="268" cy="480"/>
              </a:xfrm>
            </p:grpSpPr>
            <p:sp>
              <p:nvSpPr>
                <p:cNvPr id="42042" name="矩形 42041"/>
                <p:cNvSpPr/>
                <p:nvPr/>
              </p:nvSpPr>
              <p:spPr>
                <a:xfrm>
                  <a:off x="1651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9" name="矩形 42042"/>
                <p:cNvSpPr/>
                <p:nvPr/>
              </p:nvSpPr>
              <p:spPr>
                <a:xfrm>
                  <a:off x="1608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0" name="组合 42043"/>
              <p:cNvGrpSpPr/>
              <p:nvPr/>
            </p:nvGrpSpPr>
            <p:grpSpPr>
              <a:xfrm>
                <a:off x="1876" y="1248"/>
                <a:ext cx="268" cy="480"/>
                <a:chOff x="1876" y="1248"/>
                <a:chExt cx="268" cy="480"/>
              </a:xfrm>
            </p:grpSpPr>
            <p:sp>
              <p:nvSpPr>
                <p:cNvPr id="42045" name="矩形 42044"/>
                <p:cNvSpPr/>
                <p:nvPr/>
              </p:nvSpPr>
              <p:spPr>
                <a:xfrm>
                  <a:off x="191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2" name="矩形 42045"/>
                <p:cNvSpPr/>
                <p:nvPr/>
              </p:nvSpPr>
              <p:spPr>
                <a:xfrm>
                  <a:off x="187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3" name="组合 42046"/>
              <p:cNvGrpSpPr/>
              <p:nvPr/>
            </p:nvGrpSpPr>
            <p:grpSpPr>
              <a:xfrm>
                <a:off x="2144" y="1248"/>
                <a:ext cx="268" cy="480"/>
                <a:chOff x="2144" y="1248"/>
                <a:chExt cx="268" cy="480"/>
              </a:xfrm>
            </p:grpSpPr>
            <p:sp>
              <p:nvSpPr>
                <p:cNvPr id="42048" name="矩形 42047"/>
                <p:cNvSpPr/>
                <p:nvPr/>
              </p:nvSpPr>
              <p:spPr>
                <a:xfrm>
                  <a:off x="2187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5" name="矩形 42048"/>
                <p:cNvSpPr/>
                <p:nvPr/>
              </p:nvSpPr>
              <p:spPr>
                <a:xfrm>
                  <a:off x="2144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6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42051" name="矩形 42050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8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9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42054" name="矩形 42053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1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2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42057" name="矩形 42056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4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5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42060" name="矩形 42059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7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8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42063" name="矩形 42062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0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1" name="组合 42064"/>
              <p:cNvGrpSpPr/>
              <p:nvPr/>
            </p:nvGrpSpPr>
            <p:grpSpPr>
              <a:xfrm>
                <a:off x="1340" y="1728"/>
                <a:ext cx="268" cy="576"/>
                <a:chOff x="1340" y="1728"/>
                <a:chExt cx="268" cy="576"/>
              </a:xfrm>
            </p:grpSpPr>
            <p:sp>
              <p:nvSpPr>
                <p:cNvPr id="42066" name="矩形 42065"/>
                <p:cNvSpPr/>
                <p:nvPr/>
              </p:nvSpPr>
              <p:spPr>
                <a:xfrm>
                  <a:off x="138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acc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3" name="矩形 42066"/>
                <p:cNvSpPr/>
                <p:nvPr/>
              </p:nvSpPr>
              <p:spPr>
                <a:xfrm>
                  <a:off x="134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4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42069" name="矩形 42068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6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7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42072" name="矩形 42071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9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0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42075" name="矩形 42074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2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3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42078" name="矩形 42077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5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6" name="组合 42079"/>
              <p:cNvGrpSpPr/>
              <p:nvPr/>
            </p:nvGrpSpPr>
            <p:grpSpPr>
              <a:xfrm>
                <a:off x="268" y="2304"/>
                <a:ext cx="268" cy="480"/>
                <a:chOff x="268" y="2304"/>
                <a:chExt cx="268" cy="480"/>
              </a:xfrm>
            </p:grpSpPr>
            <p:sp>
              <p:nvSpPr>
                <p:cNvPr id="42081" name="矩形 42080"/>
                <p:cNvSpPr/>
                <p:nvPr/>
              </p:nvSpPr>
              <p:spPr>
                <a:xfrm>
                  <a:off x="31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8" name="矩形 42081"/>
                <p:cNvSpPr/>
                <p:nvPr/>
              </p:nvSpPr>
              <p:spPr>
                <a:xfrm>
                  <a:off x="26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9" name="组合 42082"/>
              <p:cNvGrpSpPr/>
              <p:nvPr/>
            </p:nvGrpSpPr>
            <p:grpSpPr>
              <a:xfrm>
                <a:off x="536" y="2304"/>
                <a:ext cx="268" cy="480"/>
                <a:chOff x="536" y="2304"/>
                <a:chExt cx="268" cy="480"/>
              </a:xfrm>
            </p:grpSpPr>
            <p:sp>
              <p:nvSpPr>
                <p:cNvPr id="42084" name="矩形 42083"/>
                <p:cNvSpPr/>
                <p:nvPr/>
              </p:nvSpPr>
              <p:spPr>
                <a:xfrm>
                  <a:off x="57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1" name="矩形 42084"/>
                <p:cNvSpPr/>
                <p:nvPr/>
              </p:nvSpPr>
              <p:spPr>
                <a:xfrm>
                  <a:off x="53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2" name="组合 42085"/>
              <p:cNvGrpSpPr/>
              <p:nvPr/>
            </p:nvGrpSpPr>
            <p:grpSpPr>
              <a:xfrm>
                <a:off x="804" y="2304"/>
                <a:ext cx="268" cy="480"/>
                <a:chOff x="804" y="2304"/>
                <a:chExt cx="268" cy="480"/>
              </a:xfrm>
            </p:grpSpPr>
            <p:sp>
              <p:nvSpPr>
                <p:cNvPr id="42087" name="矩形 42086"/>
                <p:cNvSpPr/>
                <p:nvPr/>
              </p:nvSpPr>
              <p:spPr>
                <a:xfrm>
                  <a:off x="84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4" name="矩形 42087"/>
                <p:cNvSpPr/>
                <p:nvPr/>
              </p:nvSpPr>
              <p:spPr>
                <a:xfrm>
                  <a:off x="80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5" name="组合 42088"/>
              <p:cNvGrpSpPr/>
              <p:nvPr/>
            </p:nvGrpSpPr>
            <p:grpSpPr>
              <a:xfrm>
                <a:off x="1072" y="2304"/>
                <a:ext cx="268" cy="480"/>
                <a:chOff x="1072" y="2304"/>
                <a:chExt cx="268" cy="480"/>
              </a:xfrm>
            </p:grpSpPr>
            <p:sp>
              <p:nvSpPr>
                <p:cNvPr id="42090" name="矩形 42089"/>
                <p:cNvSpPr/>
                <p:nvPr/>
              </p:nvSpPr>
              <p:spPr>
                <a:xfrm>
                  <a:off x="1115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7" name="矩形 42090"/>
                <p:cNvSpPr/>
                <p:nvPr/>
              </p:nvSpPr>
              <p:spPr>
                <a:xfrm>
                  <a:off x="1072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8" name="组合 42091"/>
              <p:cNvGrpSpPr/>
              <p:nvPr/>
            </p:nvGrpSpPr>
            <p:grpSpPr>
              <a:xfrm>
                <a:off x="1340" y="2304"/>
                <a:ext cx="268" cy="480"/>
                <a:chOff x="1340" y="2304"/>
                <a:chExt cx="268" cy="480"/>
              </a:xfrm>
            </p:grpSpPr>
            <p:sp>
              <p:nvSpPr>
                <p:cNvPr id="42093" name="矩形 42092"/>
                <p:cNvSpPr/>
                <p:nvPr/>
              </p:nvSpPr>
              <p:spPr>
                <a:xfrm>
                  <a:off x="138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0" name="矩形 42093"/>
                <p:cNvSpPr/>
                <p:nvPr/>
              </p:nvSpPr>
              <p:spPr>
                <a:xfrm>
                  <a:off x="134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1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42096" name="矩形 42095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3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4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42099" name="矩形 42098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6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7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42102" name="矩形 42101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9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0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42105" name="矩形 42104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2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3" name="组合 42106"/>
              <p:cNvGrpSpPr/>
              <p:nvPr/>
            </p:nvGrpSpPr>
            <p:grpSpPr>
              <a:xfrm>
                <a:off x="268" y="2784"/>
                <a:ext cx="268" cy="480"/>
                <a:chOff x="268" y="2784"/>
                <a:chExt cx="268" cy="480"/>
              </a:xfrm>
            </p:grpSpPr>
            <p:sp>
              <p:nvSpPr>
                <p:cNvPr id="42108" name="矩形 42107"/>
                <p:cNvSpPr/>
                <p:nvPr/>
              </p:nvSpPr>
              <p:spPr>
                <a:xfrm>
                  <a:off x="31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5" name="矩形 42108"/>
                <p:cNvSpPr/>
                <p:nvPr/>
              </p:nvSpPr>
              <p:spPr>
                <a:xfrm>
                  <a:off x="26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6" name="组合 42109"/>
              <p:cNvGrpSpPr/>
              <p:nvPr/>
            </p:nvGrpSpPr>
            <p:grpSpPr>
              <a:xfrm>
                <a:off x="536" y="2784"/>
                <a:ext cx="268" cy="480"/>
                <a:chOff x="536" y="2784"/>
                <a:chExt cx="268" cy="480"/>
              </a:xfrm>
            </p:grpSpPr>
            <p:sp>
              <p:nvSpPr>
                <p:cNvPr id="42111" name="矩形 42110"/>
                <p:cNvSpPr/>
                <p:nvPr/>
              </p:nvSpPr>
              <p:spPr>
                <a:xfrm>
                  <a:off x="57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8" name="矩形 42111"/>
                <p:cNvSpPr/>
                <p:nvPr/>
              </p:nvSpPr>
              <p:spPr>
                <a:xfrm>
                  <a:off x="53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9" name="组合 42112"/>
              <p:cNvGrpSpPr/>
              <p:nvPr/>
            </p:nvGrpSpPr>
            <p:grpSpPr>
              <a:xfrm>
                <a:off x="804" y="2784"/>
                <a:ext cx="268" cy="480"/>
                <a:chOff x="804" y="2784"/>
                <a:chExt cx="268" cy="480"/>
              </a:xfrm>
            </p:grpSpPr>
            <p:sp>
              <p:nvSpPr>
                <p:cNvPr id="42114" name="矩形 42113"/>
                <p:cNvSpPr/>
                <p:nvPr/>
              </p:nvSpPr>
              <p:spPr>
                <a:xfrm>
                  <a:off x="84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1" name="矩形 42114"/>
                <p:cNvSpPr/>
                <p:nvPr/>
              </p:nvSpPr>
              <p:spPr>
                <a:xfrm>
                  <a:off x="80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2" name="组合 42115"/>
              <p:cNvGrpSpPr/>
              <p:nvPr/>
            </p:nvGrpSpPr>
            <p:grpSpPr>
              <a:xfrm>
                <a:off x="1072" y="2784"/>
                <a:ext cx="268" cy="480"/>
                <a:chOff x="1072" y="2784"/>
                <a:chExt cx="268" cy="480"/>
              </a:xfrm>
            </p:grpSpPr>
            <p:sp>
              <p:nvSpPr>
                <p:cNvPr id="42117" name="矩形 42116"/>
                <p:cNvSpPr/>
                <p:nvPr/>
              </p:nvSpPr>
              <p:spPr>
                <a:xfrm>
                  <a:off x="1115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4" name="矩形 42117"/>
                <p:cNvSpPr/>
                <p:nvPr/>
              </p:nvSpPr>
              <p:spPr>
                <a:xfrm>
                  <a:off x="1072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5" name="组合 42118"/>
              <p:cNvGrpSpPr/>
              <p:nvPr/>
            </p:nvGrpSpPr>
            <p:grpSpPr>
              <a:xfrm>
                <a:off x="1340" y="2784"/>
                <a:ext cx="268" cy="480"/>
                <a:chOff x="1340" y="2784"/>
                <a:chExt cx="268" cy="480"/>
              </a:xfrm>
            </p:grpSpPr>
            <p:sp>
              <p:nvSpPr>
                <p:cNvPr id="42120" name="矩形 42119"/>
                <p:cNvSpPr/>
                <p:nvPr/>
              </p:nvSpPr>
              <p:spPr>
                <a:xfrm>
                  <a:off x="138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7" name="矩形 42120"/>
                <p:cNvSpPr/>
                <p:nvPr/>
              </p:nvSpPr>
              <p:spPr>
                <a:xfrm>
                  <a:off x="134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8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42123" name="矩形 42122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0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1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42126" name="矩形 42125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3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4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42129" name="矩形 42128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6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7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42132" name="矩形 42131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9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0" name="组合 42133"/>
              <p:cNvGrpSpPr/>
              <p:nvPr/>
            </p:nvGrpSpPr>
            <p:grpSpPr>
              <a:xfrm>
                <a:off x="268" y="3264"/>
                <a:ext cx="268" cy="480"/>
                <a:chOff x="268" y="3264"/>
                <a:chExt cx="268" cy="480"/>
              </a:xfrm>
            </p:grpSpPr>
            <p:sp>
              <p:nvSpPr>
                <p:cNvPr id="42135" name="矩形 42134"/>
                <p:cNvSpPr/>
                <p:nvPr/>
              </p:nvSpPr>
              <p:spPr>
                <a:xfrm>
                  <a:off x="31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2" name="矩形 42135"/>
                <p:cNvSpPr/>
                <p:nvPr/>
              </p:nvSpPr>
              <p:spPr>
                <a:xfrm>
                  <a:off x="26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3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42138" name="矩形 42137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5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6" name="组合 42139"/>
              <p:cNvGrpSpPr/>
              <p:nvPr/>
            </p:nvGrpSpPr>
            <p:grpSpPr>
              <a:xfrm>
                <a:off x="804" y="3264"/>
                <a:ext cx="268" cy="480"/>
                <a:chOff x="804" y="3264"/>
                <a:chExt cx="268" cy="480"/>
              </a:xfrm>
            </p:grpSpPr>
            <p:sp>
              <p:nvSpPr>
                <p:cNvPr id="42141" name="矩形 42140"/>
                <p:cNvSpPr/>
                <p:nvPr/>
              </p:nvSpPr>
              <p:spPr>
                <a:xfrm>
                  <a:off x="847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8" name="矩形 42141"/>
                <p:cNvSpPr/>
                <p:nvPr/>
              </p:nvSpPr>
              <p:spPr>
                <a:xfrm>
                  <a:off x="804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9" name="组合 42142"/>
              <p:cNvGrpSpPr/>
              <p:nvPr/>
            </p:nvGrpSpPr>
            <p:grpSpPr>
              <a:xfrm>
                <a:off x="1072" y="3264"/>
                <a:ext cx="268" cy="480"/>
                <a:chOff x="1072" y="3264"/>
                <a:chExt cx="268" cy="480"/>
              </a:xfrm>
            </p:grpSpPr>
            <p:sp>
              <p:nvSpPr>
                <p:cNvPr id="42144" name="矩形 42143"/>
                <p:cNvSpPr/>
                <p:nvPr/>
              </p:nvSpPr>
              <p:spPr>
                <a:xfrm>
                  <a:off x="1115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1" name="矩形 42144"/>
                <p:cNvSpPr/>
                <p:nvPr/>
              </p:nvSpPr>
              <p:spPr>
                <a:xfrm>
                  <a:off x="1072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2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42147" name="矩形 42146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4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5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42150" name="矩形 42149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7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8" name="组合 42151"/>
              <p:cNvGrpSpPr/>
              <p:nvPr/>
            </p:nvGrpSpPr>
            <p:grpSpPr>
              <a:xfrm>
                <a:off x="1876" y="3264"/>
                <a:ext cx="268" cy="480"/>
                <a:chOff x="1876" y="3264"/>
                <a:chExt cx="268" cy="480"/>
              </a:xfrm>
            </p:grpSpPr>
            <p:sp>
              <p:nvSpPr>
                <p:cNvPr id="42153" name="矩形 42152"/>
                <p:cNvSpPr/>
                <p:nvPr/>
              </p:nvSpPr>
              <p:spPr>
                <a:xfrm>
                  <a:off x="191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0" name="矩形 42153"/>
                <p:cNvSpPr/>
                <p:nvPr/>
              </p:nvSpPr>
              <p:spPr>
                <a:xfrm>
                  <a:off x="187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1" name="组合 42154"/>
              <p:cNvGrpSpPr/>
              <p:nvPr/>
            </p:nvGrpSpPr>
            <p:grpSpPr>
              <a:xfrm>
                <a:off x="2144" y="3264"/>
                <a:ext cx="268" cy="480"/>
                <a:chOff x="2144" y="3264"/>
                <a:chExt cx="268" cy="480"/>
              </a:xfrm>
            </p:grpSpPr>
            <p:sp>
              <p:nvSpPr>
                <p:cNvPr id="42156" name="矩形 42155"/>
                <p:cNvSpPr/>
                <p:nvPr/>
              </p:nvSpPr>
              <p:spPr>
                <a:xfrm>
                  <a:off x="2187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3" name="矩形 42156"/>
                <p:cNvSpPr/>
                <p:nvPr/>
              </p:nvSpPr>
              <p:spPr>
                <a:xfrm>
                  <a:off x="2144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4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42159" name="矩形 42158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6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7" name="组合 42160"/>
              <p:cNvGrpSpPr/>
              <p:nvPr/>
            </p:nvGrpSpPr>
            <p:grpSpPr>
              <a:xfrm>
                <a:off x="268" y="3744"/>
                <a:ext cx="268" cy="480"/>
                <a:chOff x="268" y="3744"/>
                <a:chExt cx="268" cy="480"/>
              </a:xfrm>
            </p:grpSpPr>
            <p:sp>
              <p:nvSpPr>
                <p:cNvPr id="42162" name="矩形 42161"/>
                <p:cNvSpPr/>
                <p:nvPr/>
              </p:nvSpPr>
              <p:spPr>
                <a:xfrm>
                  <a:off x="31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9" name="矩形 42162"/>
                <p:cNvSpPr/>
                <p:nvPr/>
              </p:nvSpPr>
              <p:spPr>
                <a:xfrm>
                  <a:off x="26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0" name="组合 42163"/>
              <p:cNvGrpSpPr/>
              <p:nvPr/>
            </p:nvGrpSpPr>
            <p:grpSpPr>
              <a:xfrm>
                <a:off x="536" y="3744"/>
                <a:ext cx="268" cy="480"/>
                <a:chOff x="536" y="3744"/>
                <a:chExt cx="268" cy="480"/>
              </a:xfrm>
            </p:grpSpPr>
            <p:sp>
              <p:nvSpPr>
                <p:cNvPr id="42165" name="矩形 42164"/>
                <p:cNvSpPr/>
                <p:nvPr/>
              </p:nvSpPr>
              <p:spPr>
                <a:xfrm>
                  <a:off x="57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2" name="矩形 42165"/>
                <p:cNvSpPr/>
                <p:nvPr/>
              </p:nvSpPr>
              <p:spPr>
                <a:xfrm>
                  <a:off x="53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3" name="组合 42166"/>
              <p:cNvGrpSpPr/>
              <p:nvPr/>
            </p:nvGrpSpPr>
            <p:grpSpPr>
              <a:xfrm>
                <a:off x="804" y="3744"/>
                <a:ext cx="268" cy="480"/>
                <a:chOff x="804" y="3744"/>
                <a:chExt cx="268" cy="480"/>
              </a:xfrm>
            </p:grpSpPr>
            <p:sp>
              <p:nvSpPr>
                <p:cNvPr id="42168" name="矩形 42167"/>
                <p:cNvSpPr/>
                <p:nvPr/>
              </p:nvSpPr>
              <p:spPr>
                <a:xfrm>
                  <a:off x="84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5" name="矩形 42168"/>
                <p:cNvSpPr/>
                <p:nvPr/>
              </p:nvSpPr>
              <p:spPr>
                <a:xfrm>
                  <a:off x="80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6" name="组合 42169"/>
              <p:cNvGrpSpPr/>
              <p:nvPr/>
            </p:nvGrpSpPr>
            <p:grpSpPr>
              <a:xfrm>
                <a:off x="1072" y="3744"/>
                <a:ext cx="268" cy="480"/>
                <a:chOff x="1072" y="3744"/>
                <a:chExt cx="268" cy="480"/>
              </a:xfrm>
            </p:grpSpPr>
            <p:sp>
              <p:nvSpPr>
                <p:cNvPr id="42171" name="矩形 42170"/>
                <p:cNvSpPr/>
                <p:nvPr/>
              </p:nvSpPr>
              <p:spPr>
                <a:xfrm>
                  <a:off x="1115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8" name="矩形 42171"/>
                <p:cNvSpPr/>
                <p:nvPr/>
              </p:nvSpPr>
              <p:spPr>
                <a:xfrm>
                  <a:off x="1072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9" name="组合 42172"/>
              <p:cNvGrpSpPr/>
              <p:nvPr/>
            </p:nvGrpSpPr>
            <p:grpSpPr>
              <a:xfrm>
                <a:off x="1340" y="3744"/>
                <a:ext cx="268" cy="480"/>
                <a:chOff x="1340" y="3744"/>
                <a:chExt cx="268" cy="480"/>
              </a:xfrm>
            </p:grpSpPr>
            <p:sp>
              <p:nvSpPr>
                <p:cNvPr id="42174" name="矩形 42173"/>
                <p:cNvSpPr/>
                <p:nvPr/>
              </p:nvSpPr>
              <p:spPr>
                <a:xfrm>
                  <a:off x="138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1" name="矩形 42174"/>
                <p:cNvSpPr/>
                <p:nvPr/>
              </p:nvSpPr>
              <p:spPr>
                <a:xfrm>
                  <a:off x="134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2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42177" name="矩形 42176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4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5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42180" name="矩形 42179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7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8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42183" name="矩形 42182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0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1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42186" name="矩形 42185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3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4" name="组合 42187"/>
              <p:cNvGrpSpPr/>
              <p:nvPr/>
            </p:nvGrpSpPr>
            <p:grpSpPr>
              <a:xfrm>
                <a:off x="268" y="4224"/>
                <a:ext cx="268" cy="480"/>
                <a:chOff x="268" y="4224"/>
                <a:chExt cx="268" cy="480"/>
              </a:xfrm>
            </p:grpSpPr>
            <p:sp>
              <p:nvSpPr>
                <p:cNvPr id="42189" name="矩形 42188"/>
                <p:cNvSpPr/>
                <p:nvPr/>
              </p:nvSpPr>
              <p:spPr>
                <a:xfrm>
                  <a:off x="31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6" name="矩形 42189"/>
                <p:cNvSpPr/>
                <p:nvPr/>
              </p:nvSpPr>
              <p:spPr>
                <a:xfrm>
                  <a:off x="26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7" name="组合 42190"/>
              <p:cNvGrpSpPr/>
              <p:nvPr/>
            </p:nvGrpSpPr>
            <p:grpSpPr>
              <a:xfrm>
                <a:off x="536" y="4224"/>
                <a:ext cx="268" cy="480"/>
                <a:chOff x="536" y="4224"/>
                <a:chExt cx="268" cy="480"/>
              </a:xfrm>
            </p:grpSpPr>
            <p:sp>
              <p:nvSpPr>
                <p:cNvPr id="42192" name="矩形 42191"/>
                <p:cNvSpPr/>
                <p:nvPr/>
              </p:nvSpPr>
              <p:spPr>
                <a:xfrm>
                  <a:off x="57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9" name="矩形 42192"/>
                <p:cNvSpPr/>
                <p:nvPr/>
              </p:nvSpPr>
              <p:spPr>
                <a:xfrm>
                  <a:off x="53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0" name="组合 42193"/>
              <p:cNvGrpSpPr/>
              <p:nvPr/>
            </p:nvGrpSpPr>
            <p:grpSpPr>
              <a:xfrm>
                <a:off x="804" y="4224"/>
                <a:ext cx="268" cy="480"/>
                <a:chOff x="804" y="4224"/>
                <a:chExt cx="268" cy="480"/>
              </a:xfrm>
            </p:grpSpPr>
            <p:sp>
              <p:nvSpPr>
                <p:cNvPr id="42195" name="矩形 42194"/>
                <p:cNvSpPr/>
                <p:nvPr/>
              </p:nvSpPr>
              <p:spPr>
                <a:xfrm>
                  <a:off x="84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2" name="矩形 42195"/>
                <p:cNvSpPr/>
                <p:nvPr/>
              </p:nvSpPr>
              <p:spPr>
                <a:xfrm>
                  <a:off x="80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3" name="组合 42196"/>
              <p:cNvGrpSpPr/>
              <p:nvPr/>
            </p:nvGrpSpPr>
            <p:grpSpPr>
              <a:xfrm>
                <a:off x="1072" y="4224"/>
                <a:ext cx="268" cy="480"/>
                <a:chOff x="1072" y="4224"/>
                <a:chExt cx="268" cy="480"/>
              </a:xfrm>
            </p:grpSpPr>
            <p:sp>
              <p:nvSpPr>
                <p:cNvPr id="42198" name="矩形 42197"/>
                <p:cNvSpPr/>
                <p:nvPr/>
              </p:nvSpPr>
              <p:spPr>
                <a:xfrm>
                  <a:off x="1115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5" name="矩形 42198"/>
                <p:cNvSpPr/>
                <p:nvPr/>
              </p:nvSpPr>
              <p:spPr>
                <a:xfrm>
                  <a:off x="1072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6" name="组合 42199"/>
              <p:cNvGrpSpPr/>
              <p:nvPr/>
            </p:nvGrpSpPr>
            <p:grpSpPr>
              <a:xfrm>
                <a:off x="1340" y="4224"/>
                <a:ext cx="268" cy="480"/>
                <a:chOff x="1340" y="4224"/>
                <a:chExt cx="268" cy="480"/>
              </a:xfrm>
            </p:grpSpPr>
            <p:sp>
              <p:nvSpPr>
                <p:cNvPr id="42201" name="矩形 42200"/>
                <p:cNvSpPr/>
                <p:nvPr/>
              </p:nvSpPr>
              <p:spPr>
                <a:xfrm>
                  <a:off x="138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8" name="矩形 42201"/>
                <p:cNvSpPr/>
                <p:nvPr/>
              </p:nvSpPr>
              <p:spPr>
                <a:xfrm>
                  <a:off x="134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9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42204" name="矩形 42203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1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2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42207" name="矩形 42206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4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5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42210" name="矩形 42209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7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8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42213" name="矩形 42212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0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1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42216" name="矩形 42215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3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4" name="组合 42217"/>
              <p:cNvGrpSpPr/>
              <p:nvPr/>
            </p:nvGrpSpPr>
            <p:grpSpPr>
              <a:xfrm>
                <a:off x="536" y="4704"/>
                <a:ext cx="268" cy="480"/>
                <a:chOff x="536" y="4704"/>
                <a:chExt cx="268" cy="480"/>
              </a:xfrm>
            </p:grpSpPr>
            <p:sp>
              <p:nvSpPr>
                <p:cNvPr id="42219" name="矩形 42218"/>
                <p:cNvSpPr/>
                <p:nvPr/>
              </p:nvSpPr>
              <p:spPr>
                <a:xfrm>
                  <a:off x="57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s8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6" name="矩形 42219"/>
                <p:cNvSpPr/>
                <p:nvPr/>
              </p:nvSpPr>
              <p:spPr>
                <a:xfrm>
                  <a:off x="53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7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42222" name="矩形 42221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9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0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42225" name="矩形 42224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2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3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42228" name="矩形 42227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5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6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42231" name="矩形 42230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8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9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42234" name="矩形 42233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1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2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42237" name="矩形 42236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4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5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42240" name="矩形 42239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7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8" name="组合 42241"/>
              <p:cNvGrpSpPr/>
              <p:nvPr/>
            </p:nvGrpSpPr>
            <p:grpSpPr>
              <a:xfrm>
                <a:off x="268" y="5184"/>
                <a:ext cx="268" cy="480"/>
                <a:chOff x="268" y="5184"/>
                <a:chExt cx="268" cy="480"/>
              </a:xfrm>
            </p:grpSpPr>
            <p:sp>
              <p:nvSpPr>
                <p:cNvPr id="42243" name="矩形 42242"/>
                <p:cNvSpPr/>
                <p:nvPr/>
              </p:nvSpPr>
              <p:spPr>
                <a:xfrm>
                  <a:off x="31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0" name="矩形 42243"/>
                <p:cNvSpPr/>
                <p:nvPr/>
              </p:nvSpPr>
              <p:spPr>
                <a:xfrm>
                  <a:off x="26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1" name="组合 42244"/>
              <p:cNvGrpSpPr/>
              <p:nvPr/>
            </p:nvGrpSpPr>
            <p:grpSpPr>
              <a:xfrm>
                <a:off x="536" y="5184"/>
                <a:ext cx="268" cy="480"/>
                <a:chOff x="536" y="5184"/>
                <a:chExt cx="268" cy="480"/>
              </a:xfrm>
            </p:grpSpPr>
            <p:sp>
              <p:nvSpPr>
                <p:cNvPr id="42246" name="矩形 42245"/>
                <p:cNvSpPr/>
                <p:nvPr/>
              </p:nvSpPr>
              <p:spPr>
                <a:xfrm>
                  <a:off x="57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3" name="矩形 42246"/>
                <p:cNvSpPr/>
                <p:nvPr/>
              </p:nvSpPr>
              <p:spPr>
                <a:xfrm>
                  <a:off x="53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4" name="组合 42247"/>
              <p:cNvGrpSpPr/>
              <p:nvPr/>
            </p:nvGrpSpPr>
            <p:grpSpPr>
              <a:xfrm>
                <a:off x="804" y="5184"/>
                <a:ext cx="268" cy="480"/>
                <a:chOff x="804" y="5184"/>
                <a:chExt cx="268" cy="480"/>
              </a:xfrm>
            </p:grpSpPr>
            <p:sp>
              <p:nvSpPr>
                <p:cNvPr id="42249" name="矩形 42248"/>
                <p:cNvSpPr/>
                <p:nvPr/>
              </p:nvSpPr>
              <p:spPr>
                <a:xfrm>
                  <a:off x="84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6" name="矩形 42249"/>
                <p:cNvSpPr/>
                <p:nvPr/>
              </p:nvSpPr>
              <p:spPr>
                <a:xfrm>
                  <a:off x="80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7" name="组合 42250"/>
              <p:cNvGrpSpPr/>
              <p:nvPr/>
            </p:nvGrpSpPr>
            <p:grpSpPr>
              <a:xfrm>
                <a:off x="1072" y="5184"/>
                <a:ext cx="268" cy="480"/>
                <a:chOff x="1072" y="5184"/>
                <a:chExt cx="268" cy="480"/>
              </a:xfrm>
            </p:grpSpPr>
            <p:sp>
              <p:nvSpPr>
                <p:cNvPr id="42252" name="矩形 42251"/>
                <p:cNvSpPr/>
                <p:nvPr/>
              </p:nvSpPr>
              <p:spPr>
                <a:xfrm>
                  <a:off x="1115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9" name="矩形 42252"/>
                <p:cNvSpPr/>
                <p:nvPr/>
              </p:nvSpPr>
              <p:spPr>
                <a:xfrm>
                  <a:off x="1072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0" name="组合 42253"/>
              <p:cNvGrpSpPr/>
              <p:nvPr/>
            </p:nvGrpSpPr>
            <p:grpSpPr>
              <a:xfrm>
                <a:off x="1340" y="5184"/>
                <a:ext cx="268" cy="480"/>
                <a:chOff x="1340" y="5184"/>
                <a:chExt cx="268" cy="480"/>
              </a:xfrm>
            </p:grpSpPr>
            <p:sp>
              <p:nvSpPr>
                <p:cNvPr id="42255" name="矩形 42254"/>
                <p:cNvSpPr/>
                <p:nvPr/>
              </p:nvSpPr>
              <p:spPr>
                <a:xfrm>
                  <a:off x="138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2" name="矩形 42255"/>
                <p:cNvSpPr/>
                <p:nvPr/>
              </p:nvSpPr>
              <p:spPr>
                <a:xfrm>
                  <a:off x="134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3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42258" name="矩形 42257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5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6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42261" name="矩形 42260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8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9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42264" name="矩形 42263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1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2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42267" name="矩形 42266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4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5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42270" name="矩形 42269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7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8" name="组合 42271"/>
              <p:cNvGrpSpPr/>
              <p:nvPr/>
            </p:nvGrpSpPr>
            <p:grpSpPr>
              <a:xfrm>
                <a:off x="536" y="5664"/>
                <a:ext cx="268" cy="576"/>
                <a:chOff x="536" y="5664"/>
                <a:chExt cx="268" cy="576"/>
              </a:xfrm>
            </p:grpSpPr>
            <p:sp>
              <p:nvSpPr>
                <p:cNvPr id="42273" name="矩形 42272"/>
                <p:cNvSpPr/>
                <p:nvPr/>
              </p:nvSpPr>
              <p:spPr>
                <a:xfrm>
                  <a:off x="57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s10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0" name="矩形 42273"/>
                <p:cNvSpPr/>
                <p:nvPr/>
              </p:nvSpPr>
              <p:spPr>
                <a:xfrm>
                  <a:off x="53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1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42276" name="矩形 42275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3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4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42279" name="矩形 42278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6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7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42282" name="矩形 42281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9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0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42285" name="矩形 42284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2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3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42288" name="矩形 42287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5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6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42291" name="矩形 42290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8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9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42294" name="矩形 42293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1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2" name="组合 42295"/>
              <p:cNvGrpSpPr/>
              <p:nvPr/>
            </p:nvGrpSpPr>
            <p:grpSpPr>
              <a:xfrm>
                <a:off x="268" y="6240"/>
                <a:ext cx="268" cy="480"/>
                <a:chOff x="268" y="6240"/>
                <a:chExt cx="268" cy="480"/>
              </a:xfrm>
            </p:grpSpPr>
            <p:sp>
              <p:nvSpPr>
                <p:cNvPr id="42297" name="矩形 42296"/>
                <p:cNvSpPr/>
                <p:nvPr/>
              </p:nvSpPr>
              <p:spPr>
                <a:xfrm>
                  <a:off x="31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4" name="矩形 42297"/>
                <p:cNvSpPr/>
                <p:nvPr/>
              </p:nvSpPr>
              <p:spPr>
                <a:xfrm>
                  <a:off x="26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5" name="组合 42298"/>
              <p:cNvGrpSpPr/>
              <p:nvPr/>
            </p:nvGrpSpPr>
            <p:grpSpPr>
              <a:xfrm>
                <a:off x="536" y="6240"/>
                <a:ext cx="268" cy="480"/>
                <a:chOff x="536" y="6240"/>
                <a:chExt cx="268" cy="480"/>
              </a:xfrm>
            </p:grpSpPr>
            <p:sp>
              <p:nvSpPr>
                <p:cNvPr id="42300" name="矩形 42299"/>
                <p:cNvSpPr/>
                <p:nvPr/>
              </p:nvSpPr>
              <p:spPr>
                <a:xfrm>
                  <a:off x="57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7" name="矩形 42300"/>
                <p:cNvSpPr/>
                <p:nvPr/>
              </p:nvSpPr>
              <p:spPr>
                <a:xfrm>
                  <a:off x="53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8" name="组合 42301"/>
              <p:cNvGrpSpPr/>
              <p:nvPr/>
            </p:nvGrpSpPr>
            <p:grpSpPr>
              <a:xfrm>
                <a:off x="804" y="6240"/>
                <a:ext cx="268" cy="480"/>
                <a:chOff x="804" y="6240"/>
                <a:chExt cx="268" cy="480"/>
              </a:xfrm>
            </p:grpSpPr>
            <p:sp>
              <p:nvSpPr>
                <p:cNvPr id="42303" name="矩形 42302"/>
                <p:cNvSpPr/>
                <p:nvPr/>
              </p:nvSpPr>
              <p:spPr>
                <a:xfrm>
                  <a:off x="84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0" name="矩形 42303"/>
                <p:cNvSpPr/>
                <p:nvPr/>
              </p:nvSpPr>
              <p:spPr>
                <a:xfrm>
                  <a:off x="80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1" name="组合 42304"/>
              <p:cNvGrpSpPr/>
              <p:nvPr/>
            </p:nvGrpSpPr>
            <p:grpSpPr>
              <a:xfrm>
                <a:off x="1072" y="6240"/>
                <a:ext cx="268" cy="480"/>
                <a:chOff x="1072" y="6240"/>
                <a:chExt cx="268" cy="480"/>
              </a:xfrm>
            </p:grpSpPr>
            <p:sp>
              <p:nvSpPr>
                <p:cNvPr id="42306" name="矩形 42305"/>
                <p:cNvSpPr/>
                <p:nvPr/>
              </p:nvSpPr>
              <p:spPr>
                <a:xfrm>
                  <a:off x="1115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3" name="矩形 42306"/>
                <p:cNvSpPr/>
                <p:nvPr/>
              </p:nvSpPr>
              <p:spPr>
                <a:xfrm>
                  <a:off x="1072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4" name="组合 42307"/>
              <p:cNvGrpSpPr/>
              <p:nvPr/>
            </p:nvGrpSpPr>
            <p:grpSpPr>
              <a:xfrm>
                <a:off x="1340" y="6240"/>
                <a:ext cx="268" cy="480"/>
                <a:chOff x="1340" y="6240"/>
                <a:chExt cx="268" cy="480"/>
              </a:xfrm>
            </p:grpSpPr>
            <p:sp>
              <p:nvSpPr>
                <p:cNvPr id="42309" name="矩形 42308"/>
                <p:cNvSpPr/>
                <p:nvPr/>
              </p:nvSpPr>
              <p:spPr>
                <a:xfrm>
                  <a:off x="138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2400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6" name="矩形 42309"/>
                <p:cNvSpPr/>
                <p:nvPr/>
              </p:nvSpPr>
              <p:spPr>
                <a:xfrm>
                  <a:off x="134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7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42312" name="矩形 42311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9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50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42315" name="矩形 42314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52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53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42318" name="矩形 42317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55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2256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55270"/>
            <a:ext cx="4902200" cy="3432175"/>
          </a:xfrm>
          <a:prstGeom prst="rect">
            <a:avLst/>
          </a:prstGeom>
        </p:spPr>
      </p:pic>
      <p:sp>
        <p:nvSpPr>
          <p:cNvPr id="75785" name="矩形 90129"/>
          <p:cNvSpPr/>
          <p:nvPr/>
        </p:nvSpPr>
        <p:spPr>
          <a:xfrm>
            <a:off x="330200" y="3687445"/>
            <a:ext cx="1986915" cy="283781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41988" name="组合 41987"/>
          <p:cNvGrpSpPr/>
          <p:nvPr/>
        </p:nvGrpSpPr>
        <p:grpSpPr>
          <a:xfrm>
            <a:off x="5044440" y="1400810"/>
            <a:ext cx="6713855" cy="4650105"/>
            <a:chOff x="-3" y="-3"/>
            <a:chExt cx="2418" cy="6726"/>
          </a:xfrm>
        </p:grpSpPr>
        <p:grpSp>
          <p:nvGrpSpPr>
            <p:cNvPr id="81925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81926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41991" name="矩形 41990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28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29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41994" name="矩形 41993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1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2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41997" name="矩形 41996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4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5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42000" name="矩形 41999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37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38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42003" name="矩形 42002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0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1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42006" name="矩形 42005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3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4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42009" name="矩形 42008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6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47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42012" name="矩形 42011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49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0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42015" name="矩形 42014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2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3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2018" name="矩形 42017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5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6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2021" name="矩形 42020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58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59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2024" name="矩形 42023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1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2" name="组合 42025"/>
              <p:cNvGrpSpPr/>
              <p:nvPr/>
            </p:nvGrpSpPr>
            <p:grpSpPr>
              <a:xfrm>
                <a:off x="268" y="1248"/>
                <a:ext cx="268" cy="480"/>
                <a:chOff x="268" y="1248"/>
                <a:chExt cx="268" cy="480"/>
              </a:xfrm>
            </p:grpSpPr>
            <p:sp>
              <p:nvSpPr>
                <p:cNvPr id="42027" name="矩形 42026"/>
                <p:cNvSpPr/>
                <p:nvPr/>
              </p:nvSpPr>
              <p:spPr>
                <a:xfrm>
                  <a:off x="311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4" name="矩形 42027"/>
                <p:cNvSpPr/>
                <p:nvPr/>
              </p:nvSpPr>
              <p:spPr>
                <a:xfrm>
                  <a:off x="268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5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42030" name="矩形 42029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67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68" name="组合 42031"/>
              <p:cNvGrpSpPr/>
              <p:nvPr/>
            </p:nvGrpSpPr>
            <p:grpSpPr>
              <a:xfrm>
                <a:off x="804" y="1248"/>
                <a:ext cx="268" cy="480"/>
                <a:chOff x="804" y="1248"/>
                <a:chExt cx="268" cy="480"/>
              </a:xfrm>
            </p:grpSpPr>
            <p:sp>
              <p:nvSpPr>
                <p:cNvPr id="42033" name="矩形 42032"/>
                <p:cNvSpPr/>
                <p:nvPr/>
              </p:nvSpPr>
              <p:spPr>
                <a:xfrm>
                  <a:off x="847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0" name="矩形 42033"/>
                <p:cNvSpPr/>
                <p:nvPr/>
              </p:nvSpPr>
              <p:spPr>
                <a:xfrm>
                  <a:off x="804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1" name="组合 42034"/>
              <p:cNvGrpSpPr/>
              <p:nvPr/>
            </p:nvGrpSpPr>
            <p:grpSpPr>
              <a:xfrm>
                <a:off x="1072" y="1248"/>
                <a:ext cx="268" cy="480"/>
                <a:chOff x="1072" y="1248"/>
                <a:chExt cx="268" cy="480"/>
              </a:xfrm>
            </p:grpSpPr>
            <p:sp>
              <p:nvSpPr>
                <p:cNvPr id="42036" name="矩形 42035"/>
                <p:cNvSpPr/>
                <p:nvPr/>
              </p:nvSpPr>
              <p:spPr>
                <a:xfrm>
                  <a:off x="1115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3" name="矩形 42036"/>
                <p:cNvSpPr/>
                <p:nvPr/>
              </p:nvSpPr>
              <p:spPr>
                <a:xfrm>
                  <a:off x="1072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4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42039" name="矩形 42038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6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77" name="组合 42040"/>
              <p:cNvGrpSpPr/>
              <p:nvPr/>
            </p:nvGrpSpPr>
            <p:grpSpPr>
              <a:xfrm>
                <a:off x="1608" y="1248"/>
                <a:ext cx="268" cy="480"/>
                <a:chOff x="1608" y="1248"/>
                <a:chExt cx="268" cy="480"/>
              </a:xfrm>
            </p:grpSpPr>
            <p:sp>
              <p:nvSpPr>
                <p:cNvPr id="42042" name="矩形 42041"/>
                <p:cNvSpPr/>
                <p:nvPr/>
              </p:nvSpPr>
              <p:spPr>
                <a:xfrm>
                  <a:off x="1651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79" name="矩形 42042"/>
                <p:cNvSpPr/>
                <p:nvPr/>
              </p:nvSpPr>
              <p:spPr>
                <a:xfrm>
                  <a:off x="1608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0" name="组合 42043"/>
              <p:cNvGrpSpPr/>
              <p:nvPr/>
            </p:nvGrpSpPr>
            <p:grpSpPr>
              <a:xfrm>
                <a:off x="1876" y="1248"/>
                <a:ext cx="268" cy="480"/>
                <a:chOff x="1876" y="1248"/>
                <a:chExt cx="268" cy="480"/>
              </a:xfrm>
            </p:grpSpPr>
            <p:sp>
              <p:nvSpPr>
                <p:cNvPr id="42045" name="矩形 42044"/>
                <p:cNvSpPr/>
                <p:nvPr/>
              </p:nvSpPr>
              <p:spPr>
                <a:xfrm>
                  <a:off x="191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2" name="矩形 42045"/>
                <p:cNvSpPr/>
                <p:nvPr/>
              </p:nvSpPr>
              <p:spPr>
                <a:xfrm>
                  <a:off x="187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3" name="组合 42046"/>
              <p:cNvGrpSpPr/>
              <p:nvPr/>
            </p:nvGrpSpPr>
            <p:grpSpPr>
              <a:xfrm>
                <a:off x="2144" y="1248"/>
                <a:ext cx="268" cy="480"/>
                <a:chOff x="2144" y="1248"/>
                <a:chExt cx="268" cy="480"/>
              </a:xfrm>
            </p:grpSpPr>
            <p:sp>
              <p:nvSpPr>
                <p:cNvPr id="42048" name="矩形 42047"/>
                <p:cNvSpPr/>
                <p:nvPr/>
              </p:nvSpPr>
              <p:spPr>
                <a:xfrm>
                  <a:off x="2187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5" name="矩形 42048"/>
                <p:cNvSpPr/>
                <p:nvPr/>
              </p:nvSpPr>
              <p:spPr>
                <a:xfrm>
                  <a:off x="2144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6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42051" name="矩形 42050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88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89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42054" name="矩形 42053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1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2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42057" name="矩形 42056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4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5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42060" name="矩形 42059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997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998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42063" name="矩形 42062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0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1" name="组合 42064"/>
              <p:cNvGrpSpPr/>
              <p:nvPr/>
            </p:nvGrpSpPr>
            <p:grpSpPr>
              <a:xfrm>
                <a:off x="1340" y="1728"/>
                <a:ext cx="268" cy="576"/>
                <a:chOff x="1340" y="1728"/>
                <a:chExt cx="268" cy="576"/>
              </a:xfrm>
            </p:grpSpPr>
            <p:sp>
              <p:nvSpPr>
                <p:cNvPr id="42066" name="矩形 42065"/>
                <p:cNvSpPr/>
                <p:nvPr/>
              </p:nvSpPr>
              <p:spPr>
                <a:xfrm>
                  <a:off x="138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3" name="矩形 42066"/>
                <p:cNvSpPr/>
                <p:nvPr/>
              </p:nvSpPr>
              <p:spPr>
                <a:xfrm>
                  <a:off x="134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4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42069" name="矩形 42068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6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07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42072" name="矩形 42071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09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0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42075" name="矩形 42074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2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3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42078" name="矩形 42077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5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6" name="组合 42079"/>
              <p:cNvGrpSpPr/>
              <p:nvPr/>
            </p:nvGrpSpPr>
            <p:grpSpPr>
              <a:xfrm>
                <a:off x="268" y="2304"/>
                <a:ext cx="268" cy="480"/>
                <a:chOff x="268" y="2304"/>
                <a:chExt cx="268" cy="480"/>
              </a:xfrm>
            </p:grpSpPr>
            <p:sp>
              <p:nvSpPr>
                <p:cNvPr id="42081" name="矩形 42080"/>
                <p:cNvSpPr/>
                <p:nvPr/>
              </p:nvSpPr>
              <p:spPr>
                <a:xfrm>
                  <a:off x="31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18" name="矩形 42081"/>
                <p:cNvSpPr/>
                <p:nvPr/>
              </p:nvSpPr>
              <p:spPr>
                <a:xfrm>
                  <a:off x="26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19" name="组合 42082"/>
              <p:cNvGrpSpPr/>
              <p:nvPr/>
            </p:nvGrpSpPr>
            <p:grpSpPr>
              <a:xfrm>
                <a:off x="536" y="2304"/>
                <a:ext cx="268" cy="480"/>
                <a:chOff x="536" y="2304"/>
                <a:chExt cx="268" cy="480"/>
              </a:xfrm>
            </p:grpSpPr>
            <p:sp>
              <p:nvSpPr>
                <p:cNvPr id="42084" name="矩形 42083"/>
                <p:cNvSpPr/>
                <p:nvPr/>
              </p:nvSpPr>
              <p:spPr>
                <a:xfrm>
                  <a:off x="57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1" name="矩形 42084"/>
                <p:cNvSpPr/>
                <p:nvPr/>
              </p:nvSpPr>
              <p:spPr>
                <a:xfrm>
                  <a:off x="53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2" name="组合 42085"/>
              <p:cNvGrpSpPr/>
              <p:nvPr/>
            </p:nvGrpSpPr>
            <p:grpSpPr>
              <a:xfrm>
                <a:off x="804" y="2304"/>
                <a:ext cx="268" cy="480"/>
                <a:chOff x="804" y="2304"/>
                <a:chExt cx="268" cy="480"/>
              </a:xfrm>
            </p:grpSpPr>
            <p:sp>
              <p:nvSpPr>
                <p:cNvPr id="42087" name="矩形 42086"/>
                <p:cNvSpPr/>
                <p:nvPr/>
              </p:nvSpPr>
              <p:spPr>
                <a:xfrm>
                  <a:off x="84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4" name="矩形 42087"/>
                <p:cNvSpPr/>
                <p:nvPr/>
              </p:nvSpPr>
              <p:spPr>
                <a:xfrm>
                  <a:off x="80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5" name="组合 42088"/>
              <p:cNvGrpSpPr/>
              <p:nvPr/>
            </p:nvGrpSpPr>
            <p:grpSpPr>
              <a:xfrm>
                <a:off x="1072" y="2304"/>
                <a:ext cx="268" cy="480"/>
                <a:chOff x="1072" y="2304"/>
                <a:chExt cx="268" cy="480"/>
              </a:xfrm>
            </p:grpSpPr>
            <p:sp>
              <p:nvSpPr>
                <p:cNvPr id="42090" name="矩形 42089"/>
                <p:cNvSpPr/>
                <p:nvPr/>
              </p:nvSpPr>
              <p:spPr>
                <a:xfrm>
                  <a:off x="1115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7" name="矩形 42090"/>
                <p:cNvSpPr/>
                <p:nvPr/>
              </p:nvSpPr>
              <p:spPr>
                <a:xfrm>
                  <a:off x="1072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28" name="组合 42091"/>
              <p:cNvGrpSpPr/>
              <p:nvPr/>
            </p:nvGrpSpPr>
            <p:grpSpPr>
              <a:xfrm>
                <a:off x="1340" y="2304"/>
                <a:ext cx="268" cy="480"/>
                <a:chOff x="1340" y="2304"/>
                <a:chExt cx="268" cy="480"/>
              </a:xfrm>
            </p:grpSpPr>
            <p:sp>
              <p:nvSpPr>
                <p:cNvPr id="42093" name="矩形 42092"/>
                <p:cNvSpPr/>
                <p:nvPr/>
              </p:nvSpPr>
              <p:spPr>
                <a:xfrm>
                  <a:off x="138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0" name="矩形 42093"/>
                <p:cNvSpPr/>
                <p:nvPr/>
              </p:nvSpPr>
              <p:spPr>
                <a:xfrm>
                  <a:off x="134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1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42096" name="矩形 42095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3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4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42099" name="矩形 42098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6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37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42102" name="矩形 42101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39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0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42105" name="矩形 42104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2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3" name="组合 42106"/>
              <p:cNvGrpSpPr/>
              <p:nvPr/>
            </p:nvGrpSpPr>
            <p:grpSpPr>
              <a:xfrm>
                <a:off x="268" y="2784"/>
                <a:ext cx="268" cy="480"/>
                <a:chOff x="268" y="2784"/>
                <a:chExt cx="268" cy="480"/>
              </a:xfrm>
            </p:grpSpPr>
            <p:sp>
              <p:nvSpPr>
                <p:cNvPr id="42108" name="矩形 42107"/>
                <p:cNvSpPr/>
                <p:nvPr/>
              </p:nvSpPr>
              <p:spPr>
                <a:xfrm>
                  <a:off x="31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5" name="矩形 42108"/>
                <p:cNvSpPr/>
                <p:nvPr/>
              </p:nvSpPr>
              <p:spPr>
                <a:xfrm>
                  <a:off x="26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6" name="组合 42109"/>
              <p:cNvGrpSpPr/>
              <p:nvPr/>
            </p:nvGrpSpPr>
            <p:grpSpPr>
              <a:xfrm>
                <a:off x="536" y="2784"/>
                <a:ext cx="268" cy="480"/>
                <a:chOff x="536" y="2784"/>
                <a:chExt cx="268" cy="480"/>
              </a:xfrm>
            </p:grpSpPr>
            <p:sp>
              <p:nvSpPr>
                <p:cNvPr id="42111" name="矩形 42110"/>
                <p:cNvSpPr/>
                <p:nvPr/>
              </p:nvSpPr>
              <p:spPr>
                <a:xfrm>
                  <a:off x="57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48" name="矩形 42111"/>
                <p:cNvSpPr/>
                <p:nvPr/>
              </p:nvSpPr>
              <p:spPr>
                <a:xfrm>
                  <a:off x="53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49" name="组合 42112"/>
              <p:cNvGrpSpPr/>
              <p:nvPr/>
            </p:nvGrpSpPr>
            <p:grpSpPr>
              <a:xfrm>
                <a:off x="804" y="2784"/>
                <a:ext cx="268" cy="480"/>
                <a:chOff x="804" y="2784"/>
                <a:chExt cx="268" cy="480"/>
              </a:xfrm>
            </p:grpSpPr>
            <p:sp>
              <p:nvSpPr>
                <p:cNvPr id="42114" name="矩形 42113"/>
                <p:cNvSpPr/>
                <p:nvPr/>
              </p:nvSpPr>
              <p:spPr>
                <a:xfrm>
                  <a:off x="84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1" name="矩形 42114"/>
                <p:cNvSpPr/>
                <p:nvPr/>
              </p:nvSpPr>
              <p:spPr>
                <a:xfrm>
                  <a:off x="80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2" name="组合 42115"/>
              <p:cNvGrpSpPr/>
              <p:nvPr/>
            </p:nvGrpSpPr>
            <p:grpSpPr>
              <a:xfrm>
                <a:off x="1072" y="2784"/>
                <a:ext cx="268" cy="480"/>
                <a:chOff x="1072" y="2784"/>
                <a:chExt cx="268" cy="480"/>
              </a:xfrm>
            </p:grpSpPr>
            <p:sp>
              <p:nvSpPr>
                <p:cNvPr id="42117" name="矩形 42116"/>
                <p:cNvSpPr/>
                <p:nvPr/>
              </p:nvSpPr>
              <p:spPr>
                <a:xfrm>
                  <a:off x="1115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4" name="矩形 42117"/>
                <p:cNvSpPr/>
                <p:nvPr/>
              </p:nvSpPr>
              <p:spPr>
                <a:xfrm>
                  <a:off x="1072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5" name="组合 42118"/>
              <p:cNvGrpSpPr/>
              <p:nvPr/>
            </p:nvGrpSpPr>
            <p:grpSpPr>
              <a:xfrm>
                <a:off x="1340" y="2784"/>
                <a:ext cx="268" cy="480"/>
                <a:chOff x="1340" y="2784"/>
                <a:chExt cx="268" cy="480"/>
              </a:xfrm>
            </p:grpSpPr>
            <p:sp>
              <p:nvSpPr>
                <p:cNvPr id="42120" name="矩形 42119"/>
                <p:cNvSpPr/>
                <p:nvPr/>
              </p:nvSpPr>
              <p:spPr>
                <a:xfrm>
                  <a:off x="138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57" name="矩形 42120"/>
                <p:cNvSpPr/>
                <p:nvPr/>
              </p:nvSpPr>
              <p:spPr>
                <a:xfrm>
                  <a:off x="134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58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42123" name="矩形 42122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0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1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42126" name="矩形 42125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3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4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42129" name="矩形 42128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6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67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42132" name="矩形 42131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69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0" name="组合 42133"/>
              <p:cNvGrpSpPr/>
              <p:nvPr/>
            </p:nvGrpSpPr>
            <p:grpSpPr>
              <a:xfrm>
                <a:off x="268" y="3264"/>
                <a:ext cx="268" cy="480"/>
                <a:chOff x="268" y="3264"/>
                <a:chExt cx="268" cy="480"/>
              </a:xfrm>
            </p:grpSpPr>
            <p:sp>
              <p:nvSpPr>
                <p:cNvPr id="42135" name="矩形 42134"/>
                <p:cNvSpPr/>
                <p:nvPr/>
              </p:nvSpPr>
              <p:spPr>
                <a:xfrm>
                  <a:off x="31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2" name="矩形 42135"/>
                <p:cNvSpPr/>
                <p:nvPr/>
              </p:nvSpPr>
              <p:spPr>
                <a:xfrm>
                  <a:off x="26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3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42138" name="矩形 42137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5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6" name="组合 42139"/>
              <p:cNvGrpSpPr/>
              <p:nvPr/>
            </p:nvGrpSpPr>
            <p:grpSpPr>
              <a:xfrm>
                <a:off x="804" y="3264"/>
                <a:ext cx="268" cy="480"/>
                <a:chOff x="804" y="3264"/>
                <a:chExt cx="268" cy="480"/>
              </a:xfrm>
            </p:grpSpPr>
            <p:sp>
              <p:nvSpPr>
                <p:cNvPr id="42141" name="矩形 42140"/>
                <p:cNvSpPr/>
                <p:nvPr/>
              </p:nvSpPr>
              <p:spPr>
                <a:xfrm>
                  <a:off x="847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78" name="矩形 42141"/>
                <p:cNvSpPr/>
                <p:nvPr/>
              </p:nvSpPr>
              <p:spPr>
                <a:xfrm>
                  <a:off x="804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79" name="组合 42142"/>
              <p:cNvGrpSpPr/>
              <p:nvPr/>
            </p:nvGrpSpPr>
            <p:grpSpPr>
              <a:xfrm>
                <a:off x="1072" y="3264"/>
                <a:ext cx="268" cy="480"/>
                <a:chOff x="1072" y="3264"/>
                <a:chExt cx="268" cy="480"/>
              </a:xfrm>
            </p:grpSpPr>
            <p:sp>
              <p:nvSpPr>
                <p:cNvPr id="42144" name="矩形 42143"/>
                <p:cNvSpPr/>
                <p:nvPr/>
              </p:nvSpPr>
              <p:spPr>
                <a:xfrm>
                  <a:off x="1115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1" name="矩形 42144"/>
                <p:cNvSpPr/>
                <p:nvPr/>
              </p:nvSpPr>
              <p:spPr>
                <a:xfrm>
                  <a:off x="1072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2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42147" name="矩形 42146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4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5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42150" name="矩形 42149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87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88" name="组合 42151"/>
              <p:cNvGrpSpPr/>
              <p:nvPr/>
            </p:nvGrpSpPr>
            <p:grpSpPr>
              <a:xfrm>
                <a:off x="1876" y="3264"/>
                <a:ext cx="268" cy="480"/>
                <a:chOff x="1876" y="3264"/>
                <a:chExt cx="268" cy="480"/>
              </a:xfrm>
            </p:grpSpPr>
            <p:sp>
              <p:nvSpPr>
                <p:cNvPr id="42153" name="矩形 42152"/>
                <p:cNvSpPr/>
                <p:nvPr/>
              </p:nvSpPr>
              <p:spPr>
                <a:xfrm>
                  <a:off x="191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0" name="矩形 42153"/>
                <p:cNvSpPr/>
                <p:nvPr/>
              </p:nvSpPr>
              <p:spPr>
                <a:xfrm>
                  <a:off x="187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1" name="组合 42154"/>
              <p:cNvGrpSpPr/>
              <p:nvPr/>
            </p:nvGrpSpPr>
            <p:grpSpPr>
              <a:xfrm>
                <a:off x="2144" y="3264"/>
                <a:ext cx="268" cy="480"/>
                <a:chOff x="2144" y="3264"/>
                <a:chExt cx="268" cy="480"/>
              </a:xfrm>
            </p:grpSpPr>
            <p:sp>
              <p:nvSpPr>
                <p:cNvPr id="42156" name="矩形 42155"/>
                <p:cNvSpPr/>
                <p:nvPr/>
              </p:nvSpPr>
              <p:spPr>
                <a:xfrm>
                  <a:off x="2187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3" name="矩形 42156"/>
                <p:cNvSpPr/>
                <p:nvPr/>
              </p:nvSpPr>
              <p:spPr>
                <a:xfrm>
                  <a:off x="2144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4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42159" name="矩形 42158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6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097" name="组合 42160"/>
              <p:cNvGrpSpPr/>
              <p:nvPr/>
            </p:nvGrpSpPr>
            <p:grpSpPr>
              <a:xfrm>
                <a:off x="268" y="3744"/>
                <a:ext cx="268" cy="480"/>
                <a:chOff x="268" y="3744"/>
                <a:chExt cx="268" cy="480"/>
              </a:xfrm>
            </p:grpSpPr>
            <p:sp>
              <p:nvSpPr>
                <p:cNvPr id="42162" name="矩形 42161"/>
                <p:cNvSpPr/>
                <p:nvPr/>
              </p:nvSpPr>
              <p:spPr>
                <a:xfrm>
                  <a:off x="31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99" name="矩形 42162"/>
                <p:cNvSpPr/>
                <p:nvPr/>
              </p:nvSpPr>
              <p:spPr>
                <a:xfrm>
                  <a:off x="26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0" name="组合 42163"/>
              <p:cNvGrpSpPr/>
              <p:nvPr/>
            </p:nvGrpSpPr>
            <p:grpSpPr>
              <a:xfrm>
                <a:off x="536" y="3744"/>
                <a:ext cx="268" cy="480"/>
                <a:chOff x="536" y="3744"/>
                <a:chExt cx="268" cy="480"/>
              </a:xfrm>
            </p:grpSpPr>
            <p:sp>
              <p:nvSpPr>
                <p:cNvPr id="42165" name="矩形 42164"/>
                <p:cNvSpPr/>
                <p:nvPr/>
              </p:nvSpPr>
              <p:spPr>
                <a:xfrm>
                  <a:off x="57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2" name="矩形 42165"/>
                <p:cNvSpPr/>
                <p:nvPr/>
              </p:nvSpPr>
              <p:spPr>
                <a:xfrm>
                  <a:off x="53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3" name="组合 42166"/>
              <p:cNvGrpSpPr/>
              <p:nvPr/>
            </p:nvGrpSpPr>
            <p:grpSpPr>
              <a:xfrm>
                <a:off x="804" y="3744"/>
                <a:ext cx="268" cy="480"/>
                <a:chOff x="804" y="3744"/>
                <a:chExt cx="268" cy="480"/>
              </a:xfrm>
            </p:grpSpPr>
            <p:sp>
              <p:nvSpPr>
                <p:cNvPr id="42168" name="矩形 42167"/>
                <p:cNvSpPr/>
                <p:nvPr/>
              </p:nvSpPr>
              <p:spPr>
                <a:xfrm>
                  <a:off x="84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5" name="矩形 42168"/>
                <p:cNvSpPr/>
                <p:nvPr/>
              </p:nvSpPr>
              <p:spPr>
                <a:xfrm>
                  <a:off x="80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6" name="组合 42169"/>
              <p:cNvGrpSpPr/>
              <p:nvPr/>
            </p:nvGrpSpPr>
            <p:grpSpPr>
              <a:xfrm>
                <a:off x="1072" y="3744"/>
                <a:ext cx="268" cy="480"/>
                <a:chOff x="1072" y="3744"/>
                <a:chExt cx="268" cy="480"/>
              </a:xfrm>
            </p:grpSpPr>
            <p:sp>
              <p:nvSpPr>
                <p:cNvPr id="42171" name="矩形 42170"/>
                <p:cNvSpPr/>
                <p:nvPr/>
              </p:nvSpPr>
              <p:spPr>
                <a:xfrm>
                  <a:off x="1115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08" name="矩形 42171"/>
                <p:cNvSpPr/>
                <p:nvPr/>
              </p:nvSpPr>
              <p:spPr>
                <a:xfrm>
                  <a:off x="1072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09" name="组合 42172"/>
              <p:cNvGrpSpPr/>
              <p:nvPr/>
            </p:nvGrpSpPr>
            <p:grpSpPr>
              <a:xfrm>
                <a:off x="1340" y="3744"/>
                <a:ext cx="268" cy="480"/>
                <a:chOff x="1340" y="3744"/>
                <a:chExt cx="268" cy="480"/>
              </a:xfrm>
            </p:grpSpPr>
            <p:sp>
              <p:nvSpPr>
                <p:cNvPr id="42174" name="矩形 42173"/>
                <p:cNvSpPr/>
                <p:nvPr/>
              </p:nvSpPr>
              <p:spPr>
                <a:xfrm>
                  <a:off x="138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1" name="矩形 42174"/>
                <p:cNvSpPr/>
                <p:nvPr/>
              </p:nvSpPr>
              <p:spPr>
                <a:xfrm>
                  <a:off x="134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2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42177" name="矩形 42176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4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5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42180" name="矩形 42179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17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18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42183" name="矩形 42182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0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1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42186" name="矩形 42185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3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4" name="组合 42187"/>
              <p:cNvGrpSpPr/>
              <p:nvPr/>
            </p:nvGrpSpPr>
            <p:grpSpPr>
              <a:xfrm>
                <a:off x="268" y="4224"/>
                <a:ext cx="268" cy="480"/>
                <a:chOff x="268" y="4224"/>
                <a:chExt cx="268" cy="480"/>
              </a:xfrm>
            </p:grpSpPr>
            <p:sp>
              <p:nvSpPr>
                <p:cNvPr id="42189" name="矩形 42188"/>
                <p:cNvSpPr/>
                <p:nvPr/>
              </p:nvSpPr>
              <p:spPr>
                <a:xfrm>
                  <a:off x="31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6" name="矩形 42189"/>
                <p:cNvSpPr/>
                <p:nvPr/>
              </p:nvSpPr>
              <p:spPr>
                <a:xfrm>
                  <a:off x="26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7" name="组合 42190"/>
              <p:cNvGrpSpPr/>
              <p:nvPr/>
            </p:nvGrpSpPr>
            <p:grpSpPr>
              <a:xfrm>
                <a:off x="536" y="4224"/>
                <a:ext cx="268" cy="480"/>
                <a:chOff x="536" y="4224"/>
                <a:chExt cx="268" cy="480"/>
              </a:xfrm>
            </p:grpSpPr>
            <p:sp>
              <p:nvSpPr>
                <p:cNvPr id="42192" name="矩形 42191"/>
                <p:cNvSpPr/>
                <p:nvPr/>
              </p:nvSpPr>
              <p:spPr>
                <a:xfrm>
                  <a:off x="57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29" name="矩形 42192"/>
                <p:cNvSpPr/>
                <p:nvPr/>
              </p:nvSpPr>
              <p:spPr>
                <a:xfrm>
                  <a:off x="53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0" name="组合 42193"/>
              <p:cNvGrpSpPr/>
              <p:nvPr/>
            </p:nvGrpSpPr>
            <p:grpSpPr>
              <a:xfrm>
                <a:off x="804" y="4224"/>
                <a:ext cx="268" cy="480"/>
                <a:chOff x="804" y="4224"/>
                <a:chExt cx="268" cy="480"/>
              </a:xfrm>
            </p:grpSpPr>
            <p:sp>
              <p:nvSpPr>
                <p:cNvPr id="42195" name="矩形 42194"/>
                <p:cNvSpPr/>
                <p:nvPr/>
              </p:nvSpPr>
              <p:spPr>
                <a:xfrm>
                  <a:off x="84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2" name="矩形 42195"/>
                <p:cNvSpPr/>
                <p:nvPr/>
              </p:nvSpPr>
              <p:spPr>
                <a:xfrm>
                  <a:off x="80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3" name="组合 42196"/>
              <p:cNvGrpSpPr/>
              <p:nvPr/>
            </p:nvGrpSpPr>
            <p:grpSpPr>
              <a:xfrm>
                <a:off x="1072" y="4224"/>
                <a:ext cx="268" cy="480"/>
                <a:chOff x="1072" y="4224"/>
                <a:chExt cx="268" cy="480"/>
              </a:xfrm>
            </p:grpSpPr>
            <p:sp>
              <p:nvSpPr>
                <p:cNvPr id="42198" name="矩形 42197"/>
                <p:cNvSpPr/>
                <p:nvPr/>
              </p:nvSpPr>
              <p:spPr>
                <a:xfrm>
                  <a:off x="1115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5" name="矩形 42198"/>
                <p:cNvSpPr/>
                <p:nvPr/>
              </p:nvSpPr>
              <p:spPr>
                <a:xfrm>
                  <a:off x="1072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6" name="组合 42199"/>
              <p:cNvGrpSpPr/>
              <p:nvPr/>
            </p:nvGrpSpPr>
            <p:grpSpPr>
              <a:xfrm>
                <a:off x="1340" y="4224"/>
                <a:ext cx="268" cy="480"/>
                <a:chOff x="1340" y="4224"/>
                <a:chExt cx="268" cy="480"/>
              </a:xfrm>
            </p:grpSpPr>
            <p:sp>
              <p:nvSpPr>
                <p:cNvPr id="42201" name="矩形 42200"/>
                <p:cNvSpPr/>
                <p:nvPr/>
              </p:nvSpPr>
              <p:spPr>
                <a:xfrm>
                  <a:off x="138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38" name="矩形 42201"/>
                <p:cNvSpPr/>
                <p:nvPr/>
              </p:nvSpPr>
              <p:spPr>
                <a:xfrm>
                  <a:off x="134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39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42204" name="矩形 42203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1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2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42207" name="矩形 42206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4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5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42210" name="矩形 42209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47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48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42213" name="矩形 42212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0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1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42216" name="矩形 42215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3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4" name="组合 42217"/>
              <p:cNvGrpSpPr/>
              <p:nvPr/>
            </p:nvGrpSpPr>
            <p:grpSpPr>
              <a:xfrm>
                <a:off x="536" y="4704"/>
                <a:ext cx="268" cy="480"/>
                <a:chOff x="536" y="4704"/>
                <a:chExt cx="268" cy="480"/>
              </a:xfrm>
            </p:grpSpPr>
            <p:sp>
              <p:nvSpPr>
                <p:cNvPr id="42219" name="矩形 42218"/>
                <p:cNvSpPr/>
                <p:nvPr/>
              </p:nvSpPr>
              <p:spPr>
                <a:xfrm>
                  <a:off x="57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6" name="矩形 42219"/>
                <p:cNvSpPr/>
                <p:nvPr/>
              </p:nvSpPr>
              <p:spPr>
                <a:xfrm>
                  <a:off x="53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7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42222" name="矩形 42221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59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0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42225" name="矩形 42224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2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3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42228" name="矩形 42227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5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6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42231" name="矩形 42230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68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69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42234" name="矩形 42233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1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2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42237" name="矩形 42236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4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5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42240" name="矩形 42239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77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78" name="组合 42241"/>
              <p:cNvGrpSpPr/>
              <p:nvPr/>
            </p:nvGrpSpPr>
            <p:grpSpPr>
              <a:xfrm>
                <a:off x="268" y="5184"/>
                <a:ext cx="268" cy="480"/>
                <a:chOff x="268" y="5184"/>
                <a:chExt cx="268" cy="480"/>
              </a:xfrm>
            </p:grpSpPr>
            <p:sp>
              <p:nvSpPr>
                <p:cNvPr id="42243" name="矩形 42242"/>
                <p:cNvSpPr/>
                <p:nvPr/>
              </p:nvSpPr>
              <p:spPr>
                <a:xfrm>
                  <a:off x="31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0" name="矩形 42243"/>
                <p:cNvSpPr/>
                <p:nvPr/>
              </p:nvSpPr>
              <p:spPr>
                <a:xfrm>
                  <a:off x="26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1" name="组合 42244"/>
              <p:cNvGrpSpPr/>
              <p:nvPr/>
            </p:nvGrpSpPr>
            <p:grpSpPr>
              <a:xfrm>
                <a:off x="536" y="5184"/>
                <a:ext cx="268" cy="480"/>
                <a:chOff x="536" y="5184"/>
                <a:chExt cx="268" cy="480"/>
              </a:xfrm>
            </p:grpSpPr>
            <p:sp>
              <p:nvSpPr>
                <p:cNvPr id="42246" name="矩形 42245"/>
                <p:cNvSpPr/>
                <p:nvPr/>
              </p:nvSpPr>
              <p:spPr>
                <a:xfrm>
                  <a:off x="57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3" name="矩形 42246"/>
                <p:cNvSpPr/>
                <p:nvPr/>
              </p:nvSpPr>
              <p:spPr>
                <a:xfrm>
                  <a:off x="53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4" name="组合 42247"/>
              <p:cNvGrpSpPr/>
              <p:nvPr/>
            </p:nvGrpSpPr>
            <p:grpSpPr>
              <a:xfrm>
                <a:off x="804" y="5184"/>
                <a:ext cx="268" cy="480"/>
                <a:chOff x="804" y="5184"/>
                <a:chExt cx="268" cy="480"/>
              </a:xfrm>
            </p:grpSpPr>
            <p:sp>
              <p:nvSpPr>
                <p:cNvPr id="42249" name="矩形 42248"/>
                <p:cNvSpPr/>
                <p:nvPr/>
              </p:nvSpPr>
              <p:spPr>
                <a:xfrm>
                  <a:off x="84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6" name="矩形 42249"/>
                <p:cNvSpPr/>
                <p:nvPr/>
              </p:nvSpPr>
              <p:spPr>
                <a:xfrm>
                  <a:off x="80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87" name="组合 42250"/>
              <p:cNvGrpSpPr/>
              <p:nvPr/>
            </p:nvGrpSpPr>
            <p:grpSpPr>
              <a:xfrm>
                <a:off x="1072" y="5184"/>
                <a:ext cx="268" cy="480"/>
                <a:chOff x="1072" y="5184"/>
                <a:chExt cx="268" cy="480"/>
              </a:xfrm>
            </p:grpSpPr>
            <p:sp>
              <p:nvSpPr>
                <p:cNvPr id="42252" name="矩形 42251"/>
                <p:cNvSpPr/>
                <p:nvPr/>
              </p:nvSpPr>
              <p:spPr>
                <a:xfrm>
                  <a:off x="1115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89" name="矩形 42252"/>
                <p:cNvSpPr/>
                <p:nvPr/>
              </p:nvSpPr>
              <p:spPr>
                <a:xfrm>
                  <a:off x="1072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0" name="组合 42253"/>
              <p:cNvGrpSpPr/>
              <p:nvPr/>
            </p:nvGrpSpPr>
            <p:grpSpPr>
              <a:xfrm>
                <a:off x="1340" y="5184"/>
                <a:ext cx="268" cy="480"/>
                <a:chOff x="1340" y="5184"/>
                <a:chExt cx="268" cy="480"/>
              </a:xfrm>
            </p:grpSpPr>
            <p:sp>
              <p:nvSpPr>
                <p:cNvPr id="42255" name="矩形 42254"/>
                <p:cNvSpPr/>
                <p:nvPr/>
              </p:nvSpPr>
              <p:spPr>
                <a:xfrm>
                  <a:off x="138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2" name="矩形 42255"/>
                <p:cNvSpPr/>
                <p:nvPr/>
              </p:nvSpPr>
              <p:spPr>
                <a:xfrm>
                  <a:off x="134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3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42258" name="矩形 42257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5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6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42261" name="矩形 42260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198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99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42264" name="矩形 42263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1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2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42267" name="矩形 42266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4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5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42270" name="矩形 42269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07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08" name="组合 42271"/>
              <p:cNvGrpSpPr/>
              <p:nvPr/>
            </p:nvGrpSpPr>
            <p:grpSpPr>
              <a:xfrm>
                <a:off x="536" y="5664"/>
                <a:ext cx="268" cy="576"/>
                <a:chOff x="536" y="5664"/>
                <a:chExt cx="268" cy="576"/>
              </a:xfrm>
            </p:grpSpPr>
            <p:sp>
              <p:nvSpPr>
                <p:cNvPr id="42273" name="矩形 42272"/>
                <p:cNvSpPr/>
                <p:nvPr/>
              </p:nvSpPr>
              <p:spPr>
                <a:xfrm>
                  <a:off x="57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0" name="矩形 42273"/>
                <p:cNvSpPr/>
                <p:nvPr/>
              </p:nvSpPr>
              <p:spPr>
                <a:xfrm>
                  <a:off x="53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1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42276" name="矩形 42275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3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4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42279" name="矩形 42278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6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17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42282" name="矩形 42281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19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0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42285" name="矩形 42284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2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3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42288" name="矩形 42287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5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6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42291" name="矩形 42290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28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29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42294" name="矩形 42293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1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2" name="组合 42295"/>
              <p:cNvGrpSpPr/>
              <p:nvPr/>
            </p:nvGrpSpPr>
            <p:grpSpPr>
              <a:xfrm>
                <a:off x="268" y="6240"/>
                <a:ext cx="268" cy="480"/>
                <a:chOff x="268" y="6240"/>
                <a:chExt cx="268" cy="480"/>
              </a:xfrm>
            </p:grpSpPr>
            <p:sp>
              <p:nvSpPr>
                <p:cNvPr id="42297" name="矩形 42296"/>
                <p:cNvSpPr/>
                <p:nvPr/>
              </p:nvSpPr>
              <p:spPr>
                <a:xfrm>
                  <a:off x="31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4" name="矩形 42297"/>
                <p:cNvSpPr/>
                <p:nvPr/>
              </p:nvSpPr>
              <p:spPr>
                <a:xfrm>
                  <a:off x="26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5" name="组合 42298"/>
              <p:cNvGrpSpPr/>
              <p:nvPr/>
            </p:nvGrpSpPr>
            <p:grpSpPr>
              <a:xfrm>
                <a:off x="536" y="6240"/>
                <a:ext cx="268" cy="480"/>
                <a:chOff x="536" y="6240"/>
                <a:chExt cx="268" cy="480"/>
              </a:xfrm>
            </p:grpSpPr>
            <p:sp>
              <p:nvSpPr>
                <p:cNvPr id="42300" name="矩形 42299"/>
                <p:cNvSpPr/>
                <p:nvPr/>
              </p:nvSpPr>
              <p:spPr>
                <a:xfrm>
                  <a:off x="57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37" name="矩形 42300"/>
                <p:cNvSpPr/>
                <p:nvPr/>
              </p:nvSpPr>
              <p:spPr>
                <a:xfrm>
                  <a:off x="53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38" name="组合 42301"/>
              <p:cNvGrpSpPr/>
              <p:nvPr/>
            </p:nvGrpSpPr>
            <p:grpSpPr>
              <a:xfrm>
                <a:off x="804" y="6240"/>
                <a:ext cx="268" cy="480"/>
                <a:chOff x="804" y="6240"/>
                <a:chExt cx="268" cy="480"/>
              </a:xfrm>
            </p:grpSpPr>
            <p:sp>
              <p:nvSpPr>
                <p:cNvPr id="42303" name="矩形 42302"/>
                <p:cNvSpPr/>
                <p:nvPr/>
              </p:nvSpPr>
              <p:spPr>
                <a:xfrm>
                  <a:off x="84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0" name="矩形 42303"/>
                <p:cNvSpPr/>
                <p:nvPr/>
              </p:nvSpPr>
              <p:spPr>
                <a:xfrm>
                  <a:off x="80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1" name="组合 42304"/>
              <p:cNvGrpSpPr/>
              <p:nvPr/>
            </p:nvGrpSpPr>
            <p:grpSpPr>
              <a:xfrm>
                <a:off x="1072" y="6240"/>
                <a:ext cx="268" cy="480"/>
                <a:chOff x="1072" y="6240"/>
                <a:chExt cx="268" cy="480"/>
              </a:xfrm>
            </p:grpSpPr>
            <p:sp>
              <p:nvSpPr>
                <p:cNvPr id="42306" name="矩形 42305"/>
                <p:cNvSpPr/>
                <p:nvPr/>
              </p:nvSpPr>
              <p:spPr>
                <a:xfrm>
                  <a:off x="1115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3" name="矩形 42306"/>
                <p:cNvSpPr/>
                <p:nvPr/>
              </p:nvSpPr>
              <p:spPr>
                <a:xfrm>
                  <a:off x="1072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4" name="组合 42307"/>
              <p:cNvGrpSpPr/>
              <p:nvPr/>
            </p:nvGrpSpPr>
            <p:grpSpPr>
              <a:xfrm>
                <a:off x="1340" y="6240"/>
                <a:ext cx="268" cy="480"/>
                <a:chOff x="1340" y="6240"/>
                <a:chExt cx="268" cy="480"/>
              </a:xfrm>
            </p:grpSpPr>
            <p:sp>
              <p:nvSpPr>
                <p:cNvPr id="42309" name="矩形 42308"/>
                <p:cNvSpPr/>
                <p:nvPr/>
              </p:nvSpPr>
              <p:spPr>
                <a:xfrm>
                  <a:off x="138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r5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6" name="矩形 42309"/>
                <p:cNvSpPr/>
                <p:nvPr/>
              </p:nvSpPr>
              <p:spPr>
                <a:xfrm>
                  <a:off x="134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47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42312" name="矩形 42311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49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50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42315" name="矩形 42314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52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53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42318" name="矩形 42317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255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2256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55270"/>
            <a:ext cx="4902200" cy="3432175"/>
          </a:xfrm>
          <a:prstGeom prst="rect">
            <a:avLst/>
          </a:prstGeom>
        </p:spPr>
      </p:pic>
      <p:sp>
        <p:nvSpPr>
          <p:cNvPr id="75785" name="矩形 90129"/>
          <p:cNvSpPr/>
          <p:nvPr/>
        </p:nvSpPr>
        <p:spPr>
          <a:xfrm>
            <a:off x="330200" y="3687445"/>
            <a:ext cx="1986915" cy="283781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44440" y="1400810"/>
            <a:ext cx="6713855" cy="4650105"/>
            <a:chOff x="-3" y="-3"/>
            <a:chExt cx="2418" cy="6726"/>
          </a:xfrm>
        </p:grpSpPr>
        <p:grpSp>
          <p:nvGrpSpPr>
            <p:cNvPr id="11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12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9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矩形 42027"/>
              <p:cNvSpPr/>
              <p:nvPr/>
            </p:nvSpPr>
            <p:spPr>
              <a:xfrm>
                <a:off x="26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1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" name="矩形 42033"/>
              <p:cNvSpPr/>
              <p:nvPr/>
            </p:nvSpPr>
            <p:spPr>
              <a:xfrm>
                <a:off x="80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矩形 42036"/>
              <p:cNvSpPr/>
              <p:nvPr/>
            </p:nvSpPr>
            <p:spPr>
              <a:xfrm>
                <a:off x="1072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5" name="矩形 42042"/>
              <p:cNvSpPr/>
              <p:nvPr/>
            </p:nvSpPr>
            <p:spPr>
              <a:xfrm>
                <a:off x="160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矩形 42045"/>
              <p:cNvSpPr/>
              <p:nvPr/>
            </p:nvSpPr>
            <p:spPr>
              <a:xfrm>
                <a:off x="1876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矩形 42048"/>
              <p:cNvSpPr/>
              <p:nvPr/>
            </p:nvSpPr>
            <p:spPr>
              <a:xfrm>
                <a:off x="214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2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8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4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矩形 42066"/>
              <p:cNvSpPr/>
              <p:nvPr/>
            </p:nvSpPr>
            <p:spPr>
              <a:xfrm>
                <a:off x="1340" y="1728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6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9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" name="矩形 42081"/>
              <p:cNvSpPr/>
              <p:nvPr/>
            </p:nvSpPr>
            <p:spPr>
              <a:xfrm>
                <a:off x="268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矩形 42084"/>
              <p:cNvSpPr/>
              <p:nvPr/>
            </p:nvSpPr>
            <p:spPr>
              <a:xfrm>
                <a:off x="536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" name="矩形 42087"/>
              <p:cNvSpPr/>
              <p:nvPr/>
            </p:nvSpPr>
            <p:spPr>
              <a:xfrm>
                <a:off x="804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矩形 42090"/>
              <p:cNvSpPr/>
              <p:nvPr/>
            </p:nvSpPr>
            <p:spPr>
              <a:xfrm>
                <a:off x="1072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" name="矩形 42093"/>
              <p:cNvSpPr/>
              <p:nvPr/>
            </p:nvSpPr>
            <p:spPr>
              <a:xfrm>
                <a:off x="1340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7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118" name="矩形 117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0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5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6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1" name="矩形 42108"/>
              <p:cNvSpPr/>
              <p:nvPr/>
            </p:nvSpPr>
            <p:spPr>
              <a:xfrm>
                <a:off x="268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矩形 42111"/>
              <p:cNvSpPr/>
              <p:nvPr/>
            </p:nvSpPr>
            <p:spPr>
              <a:xfrm>
                <a:off x="536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矩形 42114"/>
              <p:cNvSpPr/>
              <p:nvPr/>
            </p:nvSpPr>
            <p:spPr>
              <a:xfrm>
                <a:off x="804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0" name="矩形 42117"/>
              <p:cNvSpPr/>
              <p:nvPr/>
            </p:nvSpPr>
            <p:spPr>
              <a:xfrm>
                <a:off x="1072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" name="矩形 42120"/>
              <p:cNvSpPr/>
              <p:nvPr/>
            </p:nvSpPr>
            <p:spPr>
              <a:xfrm>
                <a:off x="1340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44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7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148" name="矩形 147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0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154" name="矩形 153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8" name="矩形 42135"/>
              <p:cNvSpPr/>
              <p:nvPr/>
            </p:nvSpPr>
            <p:spPr>
              <a:xfrm>
                <a:off x="268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160" name="矩形 159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4" name="矩形 42141"/>
              <p:cNvSpPr/>
              <p:nvPr/>
            </p:nvSpPr>
            <p:spPr>
              <a:xfrm>
                <a:off x="80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7" name="矩形 42144"/>
              <p:cNvSpPr/>
              <p:nvPr/>
            </p:nvSpPr>
            <p:spPr>
              <a:xfrm>
                <a:off x="1072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68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169" name="矩形 168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1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172" name="矩形 171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6" name="矩形 42153"/>
              <p:cNvSpPr/>
              <p:nvPr/>
            </p:nvSpPr>
            <p:spPr>
              <a:xfrm>
                <a:off x="1876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9" name="矩形 42156"/>
              <p:cNvSpPr/>
              <p:nvPr/>
            </p:nvSpPr>
            <p:spPr>
              <a:xfrm>
                <a:off x="214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80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2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5" name="矩形 42162"/>
              <p:cNvSpPr/>
              <p:nvPr/>
            </p:nvSpPr>
            <p:spPr>
              <a:xfrm>
                <a:off x="268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矩形 42165"/>
              <p:cNvSpPr/>
              <p:nvPr/>
            </p:nvSpPr>
            <p:spPr>
              <a:xfrm>
                <a:off x="536" y="3743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矩形 42168"/>
              <p:cNvSpPr/>
              <p:nvPr/>
            </p:nvSpPr>
            <p:spPr>
              <a:xfrm>
                <a:off x="804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矩形 42171"/>
              <p:cNvSpPr/>
              <p:nvPr/>
            </p:nvSpPr>
            <p:spPr>
              <a:xfrm>
                <a:off x="1072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矩形 42174"/>
              <p:cNvSpPr/>
              <p:nvPr/>
            </p:nvSpPr>
            <p:spPr>
              <a:xfrm>
                <a:off x="1340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199" name="矩形 198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0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1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202" name="矩形 201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7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208" name="矩形 207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2" name="矩形 42189"/>
              <p:cNvSpPr/>
              <p:nvPr/>
            </p:nvSpPr>
            <p:spPr>
              <a:xfrm>
                <a:off x="268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矩形 42192"/>
              <p:cNvSpPr/>
              <p:nvPr/>
            </p:nvSpPr>
            <p:spPr>
              <a:xfrm>
                <a:off x="536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矩形 42195"/>
              <p:cNvSpPr/>
              <p:nvPr/>
            </p:nvSpPr>
            <p:spPr>
              <a:xfrm>
                <a:off x="804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矩形 42198"/>
              <p:cNvSpPr/>
              <p:nvPr/>
            </p:nvSpPr>
            <p:spPr>
              <a:xfrm>
                <a:off x="1072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矩形 42201"/>
              <p:cNvSpPr/>
              <p:nvPr/>
            </p:nvSpPr>
            <p:spPr>
              <a:xfrm>
                <a:off x="1340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5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226" name="矩形 225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7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8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229" name="矩形 228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0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1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232" name="矩形 231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3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4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235" name="矩形 234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6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7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238" name="矩形 237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9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2" name="矩形 42219"/>
              <p:cNvSpPr/>
              <p:nvPr/>
            </p:nvSpPr>
            <p:spPr>
              <a:xfrm>
                <a:off x="536" y="47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3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244" name="矩形 243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5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6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247" name="矩形 246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8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9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1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2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253" name="矩形 252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4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5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7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8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259" name="矩形 258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0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1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262" name="矩形 261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3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6" name="矩形 42243"/>
              <p:cNvSpPr/>
              <p:nvPr/>
            </p:nvSpPr>
            <p:spPr>
              <a:xfrm>
                <a:off x="268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9" name="矩形 42246"/>
              <p:cNvSpPr/>
              <p:nvPr/>
            </p:nvSpPr>
            <p:spPr>
              <a:xfrm>
                <a:off x="536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2" name="矩形 42249"/>
              <p:cNvSpPr/>
              <p:nvPr/>
            </p:nvSpPr>
            <p:spPr>
              <a:xfrm>
                <a:off x="804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矩形 42252"/>
              <p:cNvSpPr/>
              <p:nvPr/>
            </p:nvSpPr>
            <p:spPr>
              <a:xfrm>
                <a:off x="1072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矩形 42255"/>
              <p:cNvSpPr/>
              <p:nvPr/>
            </p:nvSpPr>
            <p:spPr>
              <a:xfrm>
                <a:off x="1340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2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283" name="矩形 282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5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286" name="矩形 285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8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289" name="矩形 288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1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292" name="矩形 291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6" name="矩形 42273"/>
              <p:cNvSpPr/>
              <p:nvPr/>
            </p:nvSpPr>
            <p:spPr>
              <a:xfrm>
                <a:off x="536" y="5664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7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298" name="矩形 297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0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3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304" name="矩形 303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6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307" name="矩形 306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9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310" name="矩形 309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2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313" name="矩形 312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5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316" name="矩形 315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7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0" name="矩形 42297"/>
              <p:cNvSpPr/>
              <p:nvPr/>
            </p:nvSpPr>
            <p:spPr>
              <a:xfrm>
                <a:off x="268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" name="矩形 42300"/>
              <p:cNvSpPr/>
              <p:nvPr/>
            </p:nvSpPr>
            <p:spPr>
              <a:xfrm>
                <a:off x="536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6" name="矩形 42303"/>
              <p:cNvSpPr/>
              <p:nvPr/>
            </p:nvSpPr>
            <p:spPr>
              <a:xfrm>
                <a:off x="804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9" name="矩形 42306"/>
              <p:cNvSpPr/>
              <p:nvPr/>
            </p:nvSpPr>
            <p:spPr>
              <a:xfrm>
                <a:off x="1072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2" name="矩形 42309"/>
              <p:cNvSpPr/>
              <p:nvPr/>
            </p:nvSpPr>
            <p:spPr>
              <a:xfrm>
                <a:off x="1340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3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337" name="矩形 336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9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340" name="矩形 339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42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55270"/>
            <a:ext cx="4902200" cy="3432175"/>
          </a:xfrm>
          <a:prstGeom prst="rect">
            <a:avLst/>
          </a:prstGeom>
        </p:spPr>
      </p:pic>
      <p:sp>
        <p:nvSpPr>
          <p:cNvPr id="75785" name="矩形 90129"/>
          <p:cNvSpPr/>
          <p:nvPr/>
        </p:nvSpPr>
        <p:spPr>
          <a:xfrm>
            <a:off x="330200" y="3687445"/>
            <a:ext cx="1986915" cy="283781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44440" y="1400810"/>
            <a:ext cx="6713855" cy="4650105"/>
            <a:chOff x="-3" y="-3"/>
            <a:chExt cx="2418" cy="6726"/>
          </a:xfrm>
        </p:grpSpPr>
        <p:grpSp>
          <p:nvGrpSpPr>
            <p:cNvPr id="11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12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9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矩形 42027"/>
              <p:cNvSpPr/>
              <p:nvPr/>
            </p:nvSpPr>
            <p:spPr>
              <a:xfrm>
                <a:off x="26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1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" name="矩形 42033"/>
              <p:cNvSpPr/>
              <p:nvPr/>
            </p:nvSpPr>
            <p:spPr>
              <a:xfrm>
                <a:off x="80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矩形 42036"/>
              <p:cNvSpPr/>
              <p:nvPr/>
            </p:nvSpPr>
            <p:spPr>
              <a:xfrm>
                <a:off x="1072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5" name="矩形 42042"/>
              <p:cNvSpPr/>
              <p:nvPr/>
            </p:nvSpPr>
            <p:spPr>
              <a:xfrm>
                <a:off x="160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矩形 42045"/>
              <p:cNvSpPr/>
              <p:nvPr/>
            </p:nvSpPr>
            <p:spPr>
              <a:xfrm>
                <a:off x="1876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矩形 42048"/>
              <p:cNvSpPr/>
              <p:nvPr/>
            </p:nvSpPr>
            <p:spPr>
              <a:xfrm>
                <a:off x="214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2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8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4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矩形 42066"/>
              <p:cNvSpPr/>
              <p:nvPr/>
            </p:nvSpPr>
            <p:spPr>
              <a:xfrm>
                <a:off x="1340" y="1728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6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9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" name="矩形 42081"/>
              <p:cNvSpPr/>
              <p:nvPr/>
            </p:nvSpPr>
            <p:spPr>
              <a:xfrm>
                <a:off x="268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矩形 42084"/>
              <p:cNvSpPr/>
              <p:nvPr/>
            </p:nvSpPr>
            <p:spPr>
              <a:xfrm>
                <a:off x="536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" name="矩形 42087"/>
              <p:cNvSpPr/>
              <p:nvPr/>
            </p:nvSpPr>
            <p:spPr>
              <a:xfrm>
                <a:off x="804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矩形 42090"/>
              <p:cNvSpPr/>
              <p:nvPr/>
            </p:nvSpPr>
            <p:spPr>
              <a:xfrm>
                <a:off x="1072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" name="矩形 42093"/>
              <p:cNvSpPr/>
              <p:nvPr/>
            </p:nvSpPr>
            <p:spPr>
              <a:xfrm>
                <a:off x="1340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7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118" name="矩形 117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0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5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6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1" name="矩形 42108"/>
              <p:cNvSpPr/>
              <p:nvPr/>
            </p:nvSpPr>
            <p:spPr>
              <a:xfrm>
                <a:off x="268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矩形 42111"/>
              <p:cNvSpPr/>
              <p:nvPr/>
            </p:nvSpPr>
            <p:spPr>
              <a:xfrm>
                <a:off x="536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矩形 42114"/>
              <p:cNvSpPr/>
              <p:nvPr/>
            </p:nvSpPr>
            <p:spPr>
              <a:xfrm>
                <a:off x="804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0" name="矩形 42117"/>
              <p:cNvSpPr/>
              <p:nvPr/>
            </p:nvSpPr>
            <p:spPr>
              <a:xfrm>
                <a:off x="1072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" name="矩形 42120"/>
              <p:cNvSpPr/>
              <p:nvPr/>
            </p:nvSpPr>
            <p:spPr>
              <a:xfrm>
                <a:off x="1340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44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7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148" name="矩形 147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0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154" name="矩形 153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8" name="矩形 42135"/>
              <p:cNvSpPr/>
              <p:nvPr/>
            </p:nvSpPr>
            <p:spPr>
              <a:xfrm>
                <a:off x="268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160" name="矩形 159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4" name="矩形 42141"/>
              <p:cNvSpPr/>
              <p:nvPr/>
            </p:nvSpPr>
            <p:spPr>
              <a:xfrm>
                <a:off x="80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7" name="矩形 42144"/>
              <p:cNvSpPr/>
              <p:nvPr/>
            </p:nvSpPr>
            <p:spPr>
              <a:xfrm>
                <a:off x="1072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68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169" name="矩形 168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1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172" name="矩形 171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6" name="矩形 42153"/>
              <p:cNvSpPr/>
              <p:nvPr/>
            </p:nvSpPr>
            <p:spPr>
              <a:xfrm>
                <a:off x="1876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9" name="矩形 42156"/>
              <p:cNvSpPr/>
              <p:nvPr/>
            </p:nvSpPr>
            <p:spPr>
              <a:xfrm>
                <a:off x="214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80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2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5" name="矩形 42162"/>
              <p:cNvSpPr/>
              <p:nvPr/>
            </p:nvSpPr>
            <p:spPr>
              <a:xfrm>
                <a:off x="268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矩形 42165"/>
              <p:cNvSpPr/>
              <p:nvPr/>
            </p:nvSpPr>
            <p:spPr>
              <a:xfrm>
                <a:off x="536" y="3743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矩形 42168"/>
              <p:cNvSpPr/>
              <p:nvPr/>
            </p:nvSpPr>
            <p:spPr>
              <a:xfrm>
                <a:off x="804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矩形 42171"/>
              <p:cNvSpPr/>
              <p:nvPr/>
            </p:nvSpPr>
            <p:spPr>
              <a:xfrm>
                <a:off x="1072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矩形 42174"/>
              <p:cNvSpPr/>
              <p:nvPr/>
            </p:nvSpPr>
            <p:spPr>
              <a:xfrm>
                <a:off x="1340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199" name="矩形 198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0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1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202" name="矩形 201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7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208" name="矩形 207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2" name="矩形 42189"/>
              <p:cNvSpPr/>
              <p:nvPr/>
            </p:nvSpPr>
            <p:spPr>
              <a:xfrm>
                <a:off x="268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矩形 42192"/>
              <p:cNvSpPr/>
              <p:nvPr/>
            </p:nvSpPr>
            <p:spPr>
              <a:xfrm>
                <a:off x="536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矩形 42195"/>
              <p:cNvSpPr/>
              <p:nvPr/>
            </p:nvSpPr>
            <p:spPr>
              <a:xfrm>
                <a:off x="804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矩形 42198"/>
              <p:cNvSpPr/>
              <p:nvPr/>
            </p:nvSpPr>
            <p:spPr>
              <a:xfrm>
                <a:off x="1072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矩形 42201"/>
              <p:cNvSpPr/>
              <p:nvPr/>
            </p:nvSpPr>
            <p:spPr>
              <a:xfrm>
                <a:off x="1340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5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226" name="矩形 225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7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8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229" name="矩形 228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0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1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232" name="矩形 231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3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4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235" name="矩形 234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6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7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238" name="矩形 237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9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2" name="矩形 42219"/>
              <p:cNvSpPr/>
              <p:nvPr/>
            </p:nvSpPr>
            <p:spPr>
              <a:xfrm>
                <a:off x="536" y="47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3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244" name="矩形 243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5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6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247" name="矩形 246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8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9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1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2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253" name="矩形 252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4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5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7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8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259" name="矩形 258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0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1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262" name="矩形 261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3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6" name="矩形 42243"/>
              <p:cNvSpPr/>
              <p:nvPr/>
            </p:nvSpPr>
            <p:spPr>
              <a:xfrm>
                <a:off x="268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9" name="矩形 42246"/>
              <p:cNvSpPr/>
              <p:nvPr/>
            </p:nvSpPr>
            <p:spPr>
              <a:xfrm>
                <a:off x="536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2" name="矩形 42249"/>
              <p:cNvSpPr/>
              <p:nvPr/>
            </p:nvSpPr>
            <p:spPr>
              <a:xfrm>
                <a:off x="804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矩形 42252"/>
              <p:cNvSpPr/>
              <p:nvPr/>
            </p:nvSpPr>
            <p:spPr>
              <a:xfrm>
                <a:off x="1072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矩形 42255"/>
              <p:cNvSpPr/>
              <p:nvPr/>
            </p:nvSpPr>
            <p:spPr>
              <a:xfrm>
                <a:off x="1340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2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283" name="矩形 282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5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286" name="矩形 285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8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289" name="矩形 288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1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292" name="矩形 291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6" name="矩形 42273"/>
              <p:cNvSpPr/>
              <p:nvPr/>
            </p:nvSpPr>
            <p:spPr>
              <a:xfrm>
                <a:off x="536" y="5664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7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298" name="矩形 297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0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3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304" name="矩形 303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6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307" name="矩形 306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9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310" name="矩形 309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2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313" name="矩形 312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5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316" name="矩形 315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7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0" name="矩形 42297"/>
              <p:cNvSpPr/>
              <p:nvPr/>
            </p:nvSpPr>
            <p:spPr>
              <a:xfrm>
                <a:off x="268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" name="矩形 42300"/>
              <p:cNvSpPr/>
              <p:nvPr/>
            </p:nvSpPr>
            <p:spPr>
              <a:xfrm>
                <a:off x="536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6" name="矩形 42303"/>
              <p:cNvSpPr/>
              <p:nvPr/>
            </p:nvSpPr>
            <p:spPr>
              <a:xfrm>
                <a:off x="804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9" name="矩形 42306"/>
              <p:cNvSpPr/>
              <p:nvPr/>
            </p:nvSpPr>
            <p:spPr>
              <a:xfrm>
                <a:off x="1072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2" name="矩形 42309"/>
              <p:cNvSpPr/>
              <p:nvPr/>
            </p:nvSpPr>
            <p:spPr>
              <a:xfrm>
                <a:off x="1340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3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337" name="矩形 336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9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340" name="矩形 339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42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55270"/>
            <a:ext cx="4902200" cy="3432175"/>
          </a:xfrm>
          <a:prstGeom prst="rect">
            <a:avLst/>
          </a:prstGeom>
        </p:spPr>
      </p:pic>
      <p:sp>
        <p:nvSpPr>
          <p:cNvPr id="75785" name="矩形 90129"/>
          <p:cNvSpPr/>
          <p:nvPr/>
        </p:nvSpPr>
        <p:spPr>
          <a:xfrm>
            <a:off x="330200" y="3687445"/>
            <a:ext cx="1986915" cy="283781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44440" y="1400810"/>
            <a:ext cx="6713855" cy="4650105"/>
            <a:chOff x="-3" y="-3"/>
            <a:chExt cx="2418" cy="6726"/>
          </a:xfrm>
        </p:grpSpPr>
        <p:grpSp>
          <p:nvGrpSpPr>
            <p:cNvPr id="11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12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9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矩形 42027"/>
              <p:cNvSpPr/>
              <p:nvPr/>
            </p:nvSpPr>
            <p:spPr>
              <a:xfrm>
                <a:off x="26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1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" name="矩形 42033"/>
              <p:cNvSpPr/>
              <p:nvPr/>
            </p:nvSpPr>
            <p:spPr>
              <a:xfrm>
                <a:off x="80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矩形 42036"/>
              <p:cNvSpPr/>
              <p:nvPr/>
            </p:nvSpPr>
            <p:spPr>
              <a:xfrm>
                <a:off x="1072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5" name="矩形 42042"/>
              <p:cNvSpPr/>
              <p:nvPr/>
            </p:nvSpPr>
            <p:spPr>
              <a:xfrm>
                <a:off x="160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矩形 42045"/>
              <p:cNvSpPr/>
              <p:nvPr/>
            </p:nvSpPr>
            <p:spPr>
              <a:xfrm>
                <a:off x="1876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矩形 42048"/>
              <p:cNvSpPr/>
              <p:nvPr/>
            </p:nvSpPr>
            <p:spPr>
              <a:xfrm>
                <a:off x="214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2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8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4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矩形 42066"/>
              <p:cNvSpPr/>
              <p:nvPr/>
            </p:nvSpPr>
            <p:spPr>
              <a:xfrm>
                <a:off x="1340" y="1728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6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9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" name="矩形 42081"/>
              <p:cNvSpPr/>
              <p:nvPr/>
            </p:nvSpPr>
            <p:spPr>
              <a:xfrm>
                <a:off x="268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矩形 42084"/>
              <p:cNvSpPr/>
              <p:nvPr/>
            </p:nvSpPr>
            <p:spPr>
              <a:xfrm>
                <a:off x="536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" name="矩形 42087"/>
              <p:cNvSpPr/>
              <p:nvPr/>
            </p:nvSpPr>
            <p:spPr>
              <a:xfrm>
                <a:off x="804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矩形 42090"/>
              <p:cNvSpPr/>
              <p:nvPr/>
            </p:nvSpPr>
            <p:spPr>
              <a:xfrm>
                <a:off x="1072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" name="矩形 42093"/>
              <p:cNvSpPr/>
              <p:nvPr/>
            </p:nvSpPr>
            <p:spPr>
              <a:xfrm>
                <a:off x="1340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7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118" name="矩形 117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0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5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6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1" name="矩形 42108"/>
              <p:cNvSpPr/>
              <p:nvPr/>
            </p:nvSpPr>
            <p:spPr>
              <a:xfrm>
                <a:off x="268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矩形 42111"/>
              <p:cNvSpPr/>
              <p:nvPr/>
            </p:nvSpPr>
            <p:spPr>
              <a:xfrm>
                <a:off x="536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矩形 42114"/>
              <p:cNvSpPr/>
              <p:nvPr/>
            </p:nvSpPr>
            <p:spPr>
              <a:xfrm>
                <a:off x="804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0" name="矩形 42117"/>
              <p:cNvSpPr/>
              <p:nvPr/>
            </p:nvSpPr>
            <p:spPr>
              <a:xfrm>
                <a:off x="1072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" name="矩形 42120"/>
              <p:cNvSpPr/>
              <p:nvPr/>
            </p:nvSpPr>
            <p:spPr>
              <a:xfrm>
                <a:off x="1340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44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7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148" name="矩形 147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0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154" name="矩形 153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8" name="矩形 42135"/>
              <p:cNvSpPr/>
              <p:nvPr/>
            </p:nvSpPr>
            <p:spPr>
              <a:xfrm>
                <a:off x="268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160" name="矩形 159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4" name="矩形 42141"/>
              <p:cNvSpPr/>
              <p:nvPr/>
            </p:nvSpPr>
            <p:spPr>
              <a:xfrm>
                <a:off x="80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7" name="矩形 42144"/>
              <p:cNvSpPr/>
              <p:nvPr/>
            </p:nvSpPr>
            <p:spPr>
              <a:xfrm>
                <a:off x="1072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68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169" name="矩形 168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1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172" name="矩形 171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6" name="矩形 42153"/>
              <p:cNvSpPr/>
              <p:nvPr/>
            </p:nvSpPr>
            <p:spPr>
              <a:xfrm>
                <a:off x="1876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9" name="矩形 42156"/>
              <p:cNvSpPr/>
              <p:nvPr/>
            </p:nvSpPr>
            <p:spPr>
              <a:xfrm>
                <a:off x="214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80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2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5" name="矩形 42162"/>
              <p:cNvSpPr/>
              <p:nvPr/>
            </p:nvSpPr>
            <p:spPr>
              <a:xfrm>
                <a:off x="268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矩形 42165"/>
              <p:cNvSpPr/>
              <p:nvPr/>
            </p:nvSpPr>
            <p:spPr>
              <a:xfrm>
                <a:off x="536" y="3743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矩形 42168"/>
              <p:cNvSpPr/>
              <p:nvPr/>
            </p:nvSpPr>
            <p:spPr>
              <a:xfrm>
                <a:off x="804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矩形 42171"/>
              <p:cNvSpPr/>
              <p:nvPr/>
            </p:nvSpPr>
            <p:spPr>
              <a:xfrm>
                <a:off x="1072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矩形 42174"/>
              <p:cNvSpPr/>
              <p:nvPr/>
            </p:nvSpPr>
            <p:spPr>
              <a:xfrm>
                <a:off x="1340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199" name="矩形 198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0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1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202" name="矩形 201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7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208" name="矩形 207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2" name="矩形 42189"/>
              <p:cNvSpPr/>
              <p:nvPr/>
            </p:nvSpPr>
            <p:spPr>
              <a:xfrm>
                <a:off x="268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矩形 42192"/>
              <p:cNvSpPr/>
              <p:nvPr/>
            </p:nvSpPr>
            <p:spPr>
              <a:xfrm>
                <a:off x="536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矩形 42195"/>
              <p:cNvSpPr/>
              <p:nvPr/>
            </p:nvSpPr>
            <p:spPr>
              <a:xfrm>
                <a:off x="804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矩形 42198"/>
              <p:cNvSpPr/>
              <p:nvPr/>
            </p:nvSpPr>
            <p:spPr>
              <a:xfrm>
                <a:off x="1072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矩形 42201"/>
              <p:cNvSpPr/>
              <p:nvPr/>
            </p:nvSpPr>
            <p:spPr>
              <a:xfrm>
                <a:off x="1340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5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226" name="矩形 225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7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8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229" name="矩形 228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0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1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232" name="矩形 231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3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4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235" name="矩形 234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6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7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238" name="矩形 237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9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2" name="矩形 42219"/>
              <p:cNvSpPr/>
              <p:nvPr/>
            </p:nvSpPr>
            <p:spPr>
              <a:xfrm>
                <a:off x="536" y="47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3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244" name="矩形 243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5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6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247" name="矩形 246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8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9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1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2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253" name="矩形 252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4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5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7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8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259" name="矩形 258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0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1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262" name="矩形 261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3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6" name="矩形 42243"/>
              <p:cNvSpPr/>
              <p:nvPr/>
            </p:nvSpPr>
            <p:spPr>
              <a:xfrm>
                <a:off x="268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9" name="矩形 42246"/>
              <p:cNvSpPr/>
              <p:nvPr/>
            </p:nvSpPr>
            <p:spPr>
              <a:xfrm>
                <a:off x="536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2" name="矩形 42249"/>
              <p:cNvSpPr/>
              <p:nvPr/>
            </p:nvSpPr>
            <p:spPr>
              <a:xfrm>
                <a:off x="804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矩形 42252"/>
              <p:cNvSpPr/>
              <p:nvPr/>
            </p:nvSpPr>
            <p:spPr>
              <a:xfrm>
                <a:off x="1072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矩形 42255"/>
              <p:cNvSpPr/>
              <p:nvPr/>
            </p:nvSpPr>
            <p:spPr>
              <a:xfrm>
                <a:off x="1340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2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283" name="矩形 282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5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286" name="矩形 285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8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289" name="矩形 288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1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292" name="矩形 291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6" name="矩形 42273"/>
              <p:cNvSpPr/>
              <p:nvPr/>
            </p:nvSpPr>
            <p:spPr>
              <a:xfrm>
                <a:off x="536" y="5664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7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298" name="矩形 297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0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3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304" name="矩形 303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6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307" name="矩形 306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9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310" name="矩形 309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2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313" name="矩形 312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5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316" name="矩形 315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7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0" name="矩形 42297"/>
              <p:cNvSpPr/>
              <p:nvPr/>
            </p:nvSpPr>
            <p:spPr>
              <a:xfrm>
                <a:off x="268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" name="矩形 42300"/>
              <p:cNvSpPr/>
              <p:nvPr/>
            </p:nvSpPr>
            <p:spPr>
              <a:xfrm>
                <a:off x="536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6" name="矩形 42303"/>
              <p:cNvSpPr/>
              <p:nvPr/>
            </p:nvSpPr>
            <p:spPr>
              <a:xfrm>
                <a:off x="804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9" name="矩形 42306"/>
              <p:cNvSpPr/>
              <p:nvPr/>
            </p:nvSpPr>
            <p:spPr>
              <a:xfrm>
                <a:off x="1072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2" name="矩形 42309"/>
              <p:cNvSpPr/>
              <p:nvPr/>
            </p:nvSpPr>
            <p:spPr>
              <a:xfrm>
                <a:off x="1340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3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337" name="矩形 336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9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340" name="矩形 339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42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55270"/>
            <a:ext cx="4902200" cy="3432175"/>
          </a:xfrm>
          <a:prstGeom prst="rect">
            <a:avLst/>
          </a:prstGeom>
        </p:spPr>
      </p:pic>
      <p:sp>
        <p:nvSpPr>
          <p:cNvPr id="75785" name="矩形 90129"/>
          <p:cNvSpPr/>
          <p:nvPr/>
        </p:nvSpPr>
        <p:spPr>
          <a:xfrm>
            <a:off x="330200" y="3687445"/>
            <a:ext cx="1986915" cy="283781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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S'→S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000" b="1">
              <a:latin typeface="Arial" panose="020B0604020202020204" pitchFamily="34" charset="0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）</a:t>
            </a:r>
            <a:r>
              <a:rPr lang="en-US" altLang="zh-CN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S→b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zh-CN" sz="2000" b="1"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44440" y="1400810"/>
            <a:ext cx="6713855" cy="4650105"/>
            <a:chOff x="-3" y="-3"/>
            <a:chExt cx="2418" cy="6726"/>
          </a:xfrm>
        </p:grpSpPr>
        <p:grpSp>
          <p:nvGrpSpPr>
            <p:cNvPr id="11" name="组合 41988"/>
            <p:cNvGrpSpPr/>
            <p:nvPr/>
          </p:nvGrpSpPr>
          <p:grpSpPr>
            <a:xfrm>
              <a:off x="0" y="0"/>
              <a:ext cx="2412" cy="6720"/>
              <a:chOff x="0" y="0"/>
              <a:chExt cx="2412" cy="6720"/>
            </a:xfrm>
          </p:grpSpPr>
          <p:grpSp>
            <p:nvGrpSpPr>
              <p:cNvPr id="12" name="组合 41989"/>
              <p:cNvGrpSpPr/>
              <p:nvPr/>
            </p:nvGrpSpPr>
            <p:grpSpPr>
              <a:xfrm>
                <a:off x="0" y="0"/>
                <a:ext cx="268" cy="1248"/>
                <a:chOff x="0" y="0"/>
                <a:chExt cx="268" cy="1248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43" y="0"/>
                  <a:ext cx="182" cy="124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just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矩形 41991"/>
                <p:cNvSpPr/>
                <p:nvPr/>
              </p:nvSpPr>
              <p:spPr>
                <a:xfrm>
                  <a:off x="0" y="0"/>
                  <a:ext cx="268" cy="1248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41992"/>
              <p:cNvGrpSpPr/>
              <p:nvPr/>
            </p:nvGrpSpPr>
            <p:grpSpPr>
              <a:xfrm>
                <a:off x="268" y="0"/>
                <a:ext cx="1340" cy="864"/>
                <a:chOff x="268" y="0"/>
                <a:chExt cx="1340" cy="864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311" y="0"/>
                  <a:ext cx="1254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ACTION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" name="矩形 41994"/>
                <p:cNvSpPr/>
                <p:nvPr/>
              </p:nvSpPr>
              <p:spPr>
                <a:xfrm>
                  <a:off x="268" y="0"/>
                  <a:ext cx="1340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" name="组合 41995"/>
              <p:cNvGrpSpPr/>
              <p:nvPr/>
            </p:nvGrpSpPr>
            <p:grpSpPr>
              <a:xfrm>
                <a:off x="1608" y="0"/>
                <a:ext cx="804" cy="864"/>
                <a:chOff x="1608" y="0"/>
                <a:chExt cx="804" cy="864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1651" y="0"/>
                  <a:ext cx="718" cy="86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GOTO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矩形 41997"/>
                <p:cNvSpPr/>
                <p:nvPr/>
              </p:nvSpPr>
              <p:spPr>
                <a:xfrm>
                  <a:off x="1608" y="0"/>
                  <a:ext cx="804" cy="86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1" name="组合 41998"/>
              <p:cNvGrpSpPr/>
              <p:nvPr/>
            </p:nvGrpSpPr>
            <p:grpSpPr>
              <a:xfrm>
                <a:off x="268" y="864"/>
                <a:ext cx="268" cy="384"/>
                <a:chOff x="268" y="864"/>
                <a:chExt cx="268" cy="384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31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 42000"/>
                <p:cNvSpPr/>
                <p:nvPr/>
              </p:nvSpPr>
              <p:spPr>
                <a:xfrm>
                  <a:off x="26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组合 42001"/>
              <p:cNvGrpSpPr/>
              <p:nvPr/>
            </p:nvGrpSpPr>
            <p:grpSpPr>
              <a:xfrm>
                <a:off x="536" y="864"/>
                <a:ext cx="268" cy="384"/>
                <a:chOff x="536" y="864"/>
                <a:chExt cx="268" cy="38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57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矩形 42003"/>
                <p:cNvSpPr/>
                <p:nvPr/>
              </p:nvSpPr>
              <p:spPr>
                <a:xfrm>
                  <a:off x="53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组合 42004"/>
              <p:cNvGrpSpPr/>
              <p:nvPr/>
            </p:nvGrpSpPr>
            <p:grpSpPr>
              <a:xfrm>
                <a:off x="804" y="864"/>
                <a:ext cx="268" cy="384"/>
                <a:chOff x="804" y="864"/>
                <a:chExt cx="268" cy="38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84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c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矩形 42006"/>
                <p:cNvSpPr/>
                <p:nvPr/>
              </p:nvSpPr>
              <p:spPr>
                <a:xfrm>
                  <a:off x="80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" name="组合 42007"/>
              <p:cNvGrpSpPr/>
              <p:nvPr/>
            </p:nvGrpSpPr>
            <p:grpSpPr>
              <a:xfrm>
                <a:off x="1072" y="864"/>
                <a:ext cx="268" cy="384"/>
                <a:chOff x="1072" y="864"/>
                <a:chExt cx="268" cy="384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115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d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42009"/>
                <p:cNvSpPr/>
                <p:nvPr/>
              </p:nvSpPr>
              <p:spPr>
                <a:xfrm>
                  <a:off x="1072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42010"/>
              <p:cNvGrpSpPr/>
              <p:nvPr/>
            </p:nvGrpSpPr>
            <p:grpSpPr>
              <a:xfrm>
                <a:off x="1340" y="864"/>
                <a:ext cx="268" cy="384"/>
                <a:chOff x="1340" y="864"/>
                <a:chExt cx="268" cy="38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383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#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42012"/>
                <p:cNvSpPr/>
                <p:nvPr/>
              </p:nvSpPr>
              <p:spPr>
                <a:xfrm>
                  <a:off x="1340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42013"/>
              <p:cNvGrpSpPr/>
              <p:nvPr/>
            </p:nvGrpSpPr>
            <p:grpSpPr>
              <a:xfrm>
                <a:off x="1608" y="864"/>
                <a:ext cx="268" cy="384"/>
                <a:chOff x="1608" y="864"/>
                <a:chExt cx="268" cy="384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1651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42015"/>
                <p:cNvSpPr/>
                <p:nvPr/>
              </p:nvSpPr>
              <p:spPr>
                <a:xfrm>
                  <a:off x="1608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9" name="组合 42016"/>
              <p:cNvGrpSpPr/>
              <p:nvPr/>
            </p:nvGrpSpPr>
            <p:grpSpPr>
              <a:xfrm>
                <a:off x="1876" y="864"/>
                <a:ext cx="268" cy="384"/>
                <a:chOff x="1876" y="864"/>
                <a:chExt cx="268" cy="384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919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A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2018"/>
                <p:cNvSpPr/>
                <p:nvPr/>
              </p:nvSpPr>
              <p:spPr>
                <a:xfrm>
                  <a:off x="1876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" name="组合 42019"/>
              <p:cNvGrpSpPr/>
              <p:nvPr/>
            </p:nvGrpSpPr>
            <p:grpSpPr>
              <a:xfrm>
                <a:off x="2144" y="864"/>
                <a:ext cx="268" cy="384"/>
                <a:chOff x="2144" y="864"/>
                <a:chExt cx="268" cy="384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187" y="864"/>
                  <a:ext cx="182" cy="3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B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2021"/>
                <p:cNvSpPr/>
                <p:nvPr/>
              </p:nvSpPr>
              <p:spPr>
                <a:xfrm>
                  <a:off x="2144" y="864"/>
                  <a:ext cx="268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" name="组合 42022"/>
              <p:cNvGrpSpPr/>
              <p:nvPr/>
            </p:nvGrpSpPr>
            <p:grpSpPr>
              <a:xfrm>
                <a:off x="0" y="1248"/>
                <a:ext cx="268" cy="480"/>
                <a:chOff x="0" y="1248"/>
                <a:chExt cx="268" cy="480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4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2024"/>
                <p:cNvSpPr/>
                <p:nvPr/>
              </p:nvSpPr>
              <p:spPr>
                <a:xfrm>
                  <a:off x="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矩形 42027"/>
              <p:cNvSpPr/>
              <p:nvPr/>
            </p:nvSpPr>
            <p:spPr>
              <a:xfrm>
                <a:off x="26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1" name="组合 42028"/>
              <p:cNvGrpSpPr/>
              <p:nvPr/>
            </p:nvGrpSpPr>
            <p:grpSpPr>
              <a:xfrm>
                <a:off x="536" y="1248"/>
                <a:ext cx="268" cy="480"/>
                <a:chOff x="536" y="1248"/>
                <a:chExt cx="268" cy="480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579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42030"/>
                <p:cNvSpPr/>
                <p:nvPr/>
              </p:nvSpPr>
              <p:spPr>
                <a:xfrm>
                  <a:off x="536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" name="矩形 42033"/>
              <p:cNvSpPr/>
              <p:nvPr/>
            </p:nvSpPr>
            <p:spPr>
              <a:xfrm>
                <a:off x="80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矩形 42036"/>
              <p:cNvSpPr/>
              <p:nvPr/>
            </p:nvSpPr>
            <p:spPr>
              <a:xfrm>
                <a:off x="1072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" name="组合 42037"/>
              <p:cNvGrpSpPr/>
              <p:nvPr/>
            </p:nvGrpSpPr>
            <p:grpSpPr>
              <a:xfrm>
                <a:off x="1340" y="1248"/>
                <a:ext cx="268" cy="480"/>
                <a:chOff x="1340" y="1248"/>
                <a:chExt cx="268" cy="480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1383" y="1248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矩形 42039"/>
                <p:cNvSpPr/>
                <p:nvPr/>
              </p:nvSpPr>
              <p:spPr>
                <a:xfrm>
                  <a:off x="1340" y="1248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5" name="矩形 42042"/>
              <p:cNvSpPr/>
              <p:nvPr/>
            </p:nvSpPr>
            <p:spPr>
              <a:xfrm>
                <a:off x="1608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矩形 42045"/>
              <p:cNvSpPr/>
              <p:nvPr/>
            </p:nvSpPr>
            <p:spPr>
              <a:xfrm>
                <a:off x="1876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矩形 42048"/>
              <p:cNvSpPr/>
              <p:nvPr/>
            </p:nvSpPr>
            <p:spPr>
              <a:xfrm>
                <a:off x="2144" y="1248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2" name="组合 42049"/>
              <p:cNvGrpSpPr/>
              <p:nvPr/>
            </p:nvGrpSpPr>
            <p:grpSpPr>
              <a:xfrm>
                <a:off x="0" y="1728"/>
                <a:ext cx="268" cy="576"/>
                <a:chOff x="0" y="1728"/>
                <a:chExt cx="268" cy="576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43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矩形 42051"/>
                <p:cNvSpPr/>
                <p:nvPr/>
              </p:nvSpPr>
              <p:spPr>
                <a:xfrm>
                  <a:off x="0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5" name="组合 42052"/>
              <p:cNvGrpSpPr/>
              <p:nvPr/>
            </p:nvGrpSpPr>
            <p:grpSpPr>
              <a:xfrm>
                <a:off x="268" y="1728"/>
                <a:ext cx="268" cy="576"/>
                <a:chOff x="268" y="1728"/>
                <a:chExt cx="268" cy="576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31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7" name="矩形 42054"/>
                <p:cNvSpPr/>
                <p:nvPr/>
              </p:nvSpPr>
              <p:spPr>
                <a:xfrm>
                  <a:off x="26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8" name="组合 42055"/>
              <p:cNvGrpSpPr/>
              <p:nvPr/>
            </p:nvGrpSpPr>
            <p:grpSpPr>
              <a:xfrm>
                <a:off x="536" y="1728"/>
                <a:ext cx="268" cy="576"/>
                <a:chOff x="536" y="1728"/>
                <a:chExt cx="268" cy="576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57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矩形 42057"/>
                <p:cNvSpPr/>
                <p:nvPr/>
              </p:nvSpPr>
              <p:spPr>
                <a:xfrm>
                  <a:off x="53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" name="组合 42058"/>
              <p:cNvGrpSpPr/>
              <p:nvPr/>
            </p:nvGrpSpPr>
            <p:grpSpPr>
              <a:xfrm>
                <a:off x="804" y="1728"/>
                <a:ext cx="268" cy="576"/>
                <a:chOff x="804" y="1728"/>
                <a:chExt cx="268" cy="576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84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" name="矩形 42060"/>
                <p:cNvSpPr/>
                <p:nvPr/>
              </p:nvSpPr>
              <p:spPr>
                <a:xfrm>
                  <a:off x="80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4" name="组合 42061"/>
              <p:cNvGrpSpPr/>
              <p:nvPr/>
            </p:nvGrpSpPr>
            <p:grpSpPr>
              <a:xfrm>
                <a:off x="1072" y="1728"/>
                <a:ext cx="268" cy="576"/>
                <a:chOff x="1072" y="1728"/>
                <a:chExt cx="268" cy="576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1115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矩形 42063"/>
                <p:cNvSpPr/>
                <p:nvPr/>
              </p:nvSpPr>
              <p:spPr>
                <a:xfrm>
                  <a:off x="1072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矩形 42066"/>
              <p:cNvSpPr/>
              <p:nvPr/>
            </p:nvSpPr>
            <p:spPr>
              <a:xfrm>
                <a:off x="1340" y="1728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" name="组合 42067"/>
              <p:cNvGrpSpPr/>
              <p:nvPr/>
            </p:nvGrpSpPr>
            <p:grpSpPr>
              <a:xfrm>
                <a:off x="1608" y="1728"/>
                <a:ext cx="268" cy="576"/>
                <a:chOff x="1608" y="1728"/>
                <a:chExt cx="268" cy="576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1651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2" name="矩形 42069"/>
                <p:cNvSpPr/>
                <p:nvPr/>
              </p:nvSpPr>
              <p:spPr>
                <a:xfrm>
                  <a:off x="1608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" name="组合 42070"/>
              <p:cNvGrpSpPr/>
              <p:nvPr/>
            </p:nvGrpSpPr>
            <p:grpSpPr>
              <a:xfrm>
                <a:off x="1876" y="1728"/>
                <a:ext cx="268" cy="576"/>
                <a:chOff x="1876" y="1728"/>
                <a:chExt cx="268" cy="576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1919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5" name="矩形 42072"/>
                <p:cNvSpPr/>
                <p:nvPr/>
              </p:nvSpPr>
              <p:spPr>
                <a:xfrm>
                  <a:off x="1876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6" name="组合 42073"/>
              <p:cNvGrpSpPr/>
              <p:nvPr/>
            </p:nvGrpSpPr>
            <p:grpSpPr>
              <a:xfrm>
                <a:off x="2144" y="1728"/>
                <a:ext cx="268" cy="576"/>
                <a:chOff x="2144" y="1728"/>
                <a:chExt cx="268" cy="576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2187" y="1728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8" name="矩形 42075"/>
                <p:cNvSpPr/>
                <p:nvPr/>
              </p:nvSpPr>
              <p:spPr>
                <a:xfrm>
                  <a:off x="2144" y="1728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9" name="组合 42076"/>
              <p:cNvGrpSpPr/>
              <p:nvPr/>
            </p:nvGrpSpPr>
            <p:grpSpPr>
              <a:xfrm>
                <a:off x="0" y="2304"/>
                <a:ext cx="268" cy="480"/>
                <a:chOff x="0" y="2304"/>
                <a:chExt cx="268" cy="480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43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1" name="矩形 42078"/>
                <p:cNvSpPr/>
                <p:nvPr/>
              </p:nvSpPr>
              <p:spPr>
                <a:xfrm>
                  <a:off x="0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" name="矩形 42081"/>
              <p:cNvSpPr/>
              <p:nvPr/>
            </p:nvSpPr>
            <p:spPr>
              <a:xfrm>
                <a:off x="268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7" name="矩形 42084"/>
              <p:cNvSpPr/>
              <p:nvPr/>
            </p:nvSpPr>
            <p:spPr>
              <a:xfrm>
                <a:off x="536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" name="矩形 42087"/>
              <p:cNvSpPr/>
              <p:nvPr/>
            </p:nvSpPr>
            <p:spPr>
              <a:xfrm>
                <a:off x="804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" name="矩形 42090"/>
              <p:cNvSpPr/>
              <p:nvPr/>
            </p:nvSpPr>
            <p:spPr>
              <a:xfrm>
                <a:off x="1072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" name="矩形 42093"/>
              <p:cNvSpPr/>
              <p:nvPr/>
            </p:nvSpPr>
            <p:spPr>
              <a:xfrm>
                <a:off x="1340" y="23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7" name="组合 42094"/>
              <p:cNvGrpSpPr/>
              <p:nvPr/>
            </p:nvGrpSpPr>
            <p:grpSpPr>
              <a:xfrm>
                <a:off x="1608" y="2304"/>
                <a:ext cx="268" cy="480"/>
                <a:chOff x="1608" y="2304"/>
                <a:chExt cx="268" cy="480"/>
              </a:xfrm>
            </p:grpSpPr>
            <p:sp>
              <p:nvSpPr>
                <p:cNvPr id="118" name="矩形 117"/>
                <p:cNvSpPr/>
                <p:nvPr/>
              </p:nvSpPr>
              <p:spPr>
                <a:xfrm>
                  <a:off x="1651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9" name="矩形 42096"/>
                <p:cNvSpPr/>
                <p:nvPr/>
              </p:nvSpPr>
              <p:spPr>
                <a:xfrm>
                  <a:off x="1608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0" name="组合 42097"/>
              <p:cNvGrpSpPr/>
              <p:nvPr/>
            </p:nvGrpSpPr>
            <p:grpSpPr>
              <a:xfrm>
                <a:off x="1876" y="2304"/>
                <a:ext cx="268" cy="480"/>
                <a:chOff x="1876" y="2304"/>
                <a:chExt cx="268" cy="48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919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2" name="矩形 42099"/>
                <p:cNvSpPr/>
                <p:nvPr/>
              </p:nvSpPr>
              <p:spPr>
                <a:xfrm>
                  <a:off x="1876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" name="组合 42100"/>
              <p:cNvGrpSpPr/>
              <p:nvPr/>
            </p:nvGrpSpPr>
            <p:grpSpPr>
              <a:xfrm>
                <a:off x="2144" y="2304"/>
                <a:ext cx="268" cy="480"/>
                <a:chOff x="2144" y="2304"/>
                <a:chExt cx="268" cy="480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2187" y="23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5" name="矩形 42102"/>
                <p:cNvSpPr/>
                <p:nvPr/>
              </p:nvSpPr>
              <p:spPr>
                <a:xfrm>
                  <a:off x="2144" y="23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6" name="组合 42103"/>
              <p:cNvGrpSpPr/>
              <p:nvPr/>
            </p:nvGrpSpPr>
            <p:grpSpPr>
              <a:xfrm>
                <a:off x="0" y="2784"/>
                <a:ext cx="268" cy="480"/>
                <a:chOff x="0" y="2784"/>
                <a:chExt cx="268" cy="480"/>
              </a:xfrm>
            </p:grpSpPr>
            <p:sp>
              <p:nvSpPr>
                <p:cNvPr id="127" name="矩形 126"/>
                <p:cNvSpPr/>
                <p:nvPr/>
              </p:nvSpPr>
              <p:spPr>
                <a:xfrm>
                  <a:off x="43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矩形 42105"/>
                <p:cNvSpPr/>
                <p:nvPr/>
              </p:nvSpPr>
              <p:spPr>
                <a:xfrm>
                  <a:off x="0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1" name="矩形 42108"/>
              <p:cNvSpPr/>
              <p:nvPr/>
            </p:nvSpPr>
            <p:spPr>
              <a:xfrm>
                <a:off x="268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" name="矩形 42111"/>
              <p:cNvSpPr/>
              <p:nvPr/>
            </p:nvSpPr>
            <p:spPr>
              <a:xfrm>
                <a:off x="536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矩形 42114"/>
              <p:cNvSpPr/>
              <p:nvPr/>
            </p:nvSpPr>
            <p:spPr>
              <a:xfrm>
                <a:off x="804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0" name="矩形 42117"/>
              <p:cNvSpPr/>
              <p:nvPr/>
            </p:nvSpPr>
            <p:spPr>
              <a:xfrm>
                <a:off x="1072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" name="矩形 42120"/>
              <p:cNvSpPr/>
              <p:nvPr/>
            </p:nvSpPr>
            <p:spPr>
              <a:xfrm>
                <a:off x="1340" y="27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44" name="组合 42121"/>
              <p:cNvGrpSpPr/>
              <p:nvPr/>
            </p:nvGrpSpPr>
            <p:grpSpPr>
              <a:xfrm>
                <a:off x="1608" y="2784"/>
                <a:ext cx="268" cy="480"/>
                <a:chOff x="1608" y="2784"/>
                <a:chExt cx="268" cy="480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651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6" name="矩形 42123"/>
                <p:cNvSpPr/>
                <p:nvPr/>
              </p:nvSpPr>
              <p:spPr>
                <a:xfrm>
                  <a:off x="1608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7" name="组合 42124"/>
              <p:cNvGrpSpPr/>
              <p:nvPr/>
            </p:nvGrpSpPr>
            <p:grpSpPr>
              <a:xfrm>
                <a:off x="1876" y="2784"/>
                <a:ext cx="268" cy="480"/>
                <a:chOff x="1876" y="2784"/>
                <a:chExt cx="268" cy="480"/>
              </a:xfrm>
            </p:grpSpPr>
            <p:sp>
              <p:nvSpPr>
                <p:cNvPr id="148" name="矩形 147"/>
                <p:cNvSpPr/>
                <p:nvPr/>
              </p:nvSpPr>
              <p:spPr>
                <a:xfrm>
                  <a:off x="1919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9" name="矩形 42126"/>
                <p:cNvSpPr/>
                <p:nvPr/>
              </p:nvSpPr>
              <p:spPr>
                <a:xfrm>
                  <a:off x="1876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0" name="组合 42127"/>
              <p:cNvGrpSpPr/>
              <p:nvPr/>
            </p:nvGrpSpPr>
            <p:grpSpPr>
              <a:xfrm>
                <a:off x="2144" y="2784"/>
                <a:ext cx="268" cy="480"/>
                <a:chOff x="2144" y="2784"/>
                <a:chExt cx="268" cy="480"/>
              </a:xfrm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2187" y="27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2" name="矩形 42129"/>
                <p:cNvSpPr/>
                <p:nvPr/>
              </p:nvSpPr>
              <p:spPr>
                <a:xfrm>
                  <a:off x="2144" y="27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组合 42130"/>
              <p:cNvGrpSpPr/>
              <p:nvPr/>
            </p:nvGrpSpPr>
            <p:grpSpPr>
              <a:xfrm>
                <a:off x="0" y="3264"/>
                <a:ext cx="268" cy="480"/>
                <a:chOff x="0" y="3264"/>
                <a:chExt cx="268" cy="480"/>
              </a:xfrm>
            </p:grpSpPr>
            <p:sp>
              <p:nvSpPr>
                <p:cNvPr id="154" name="矩形 153"/>
                <p:cNvSpPr/>
                <p:nvPr/>
              </p:nvSpPr>
              <p:spPr>
                <a:xfrm>
                  <a:off x="4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5" name="矩形 42132"/>
                <p:cNvSpPr/>
                <p:nvPr/>
              </p:nvSpPr>
              <p:spPr>
                <a:xfrm>
                  <a:off x="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8" name="矩形 42135"/>
              <p:cNvSpPr/>
              <p:nvPr/>
            </p:nvSpPr>
            <p:spPr>
              <a:xfrm>
                <a:off x="268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59" name="组合 42136"/>
              <p:cNvGrpSpPr/>
              <p:nvPr/>
            </p:nvGrpSpPr>
            <p:grpSpPr>
              <a:xfrm>
                <a:off x="536" y="3264"/>
                <a:ext cx="268" cy="480"/>
                <a:chOff x="536" y="3264"/>
                <a:chExt cx="268" cy="480"/>
              </a:xfrm>
            </p:grpSpPr>
            <p:sp>
              <p:nvSpPr>
                <p:cNvPr id="160" name="矩形 159"/>
                <p:cNvSpPr/>
                <p:nvPr/>
              </p:nvSpPr>
              <p:spPr>
                <a:xfrm>
                  <a:off x="579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矩形 42138"/>
                <p:cNvSpPr/>
                <p:nvPr/>
              </p:nvSpPr>
              <p:spPr>
                <a:xfrm>
                  <a:off x="536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4" name="矩形 42141"/>
              <p:cNvSpPr/>
              <p:nvPr/>
            </p:nvSpPr>
            <p:spPr>
              <a:xfrm>
                <a:off x="80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7" name="矩形 42144"/>
              <p:cNvSpPr/>
              <p:nvPr/>
            </p:nvSpPr>
            <p:spPr>
              <a:xfrm>
                <a:off x="1072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68" name="组合 42145"/>
              <p:cNvGrpSpPr/>
              <p:nvPr/>
            </p:nvGrpSpPr>
            <p:grpSpPr>
              <a:xfrm>
                <a:off x="1340" y="3264"/>
                <a:ext cx="268" cy="480"/>
                <a:chOff x="1340" y="3264"/>
                <a:chExt cx="268" cy="480"/>
              </a:xfrm>
            </p:grpSpPr>
            <p:sp>
              <p:nvSpPr>
                <p:cNvPr id="169" name="矩形 168"/>
                <p:cNvSpPr/>
                <p:nvPr/>
              </p:nvSpPr>
              <p:spPr>
                <a:xfrm>
                  <a:off x="1383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0" name="矩形 42147"/>
                <p:cNvSpPr/>
                <p:nvPr/>
              </p:nvSpPr>
              <p:spPr>
                <a:xfrm>
                  <a:off x="1340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1" name="组合 42148"/>
              <p:cNvGrpSpPr/>
              <p:nvPr/>
            </p:nvGrpSpPr>
            <p:grpSpPr>
              <a:xfrm>
                <a:off x="1608" y="3264"/>
                <a:ext cx="268" cy="480"/>
                <a:chOff x="1608" y="3264"/>
                <a:chExt cx="268" cy="480"/>
              </a:xfrm>
            </p:grpSpPr>
            <p:sp>
              <p:nvSpPr>
                <p:cNvPr id="172" name="矩形 171"/>
                <p:cNvSpPr/>
                <p:nvPr/>
              </p:nvSpPr>
              <p:spPr>
                <a:xfrm>
                  <a:off x="1651" y="326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3" name="矩形 42150"/>
                <p:cNvSpPr/>
                <p:nvPr/>
              </p:nvSpPr>
              <p:spPr>
                <a:xfrm>
                  <a:off x="1608" y="326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6" name="矩形 42153"/>
              <p:cNvSpPr/>
              <p:nvPr/>
            </p:nvSpPr>
            <p:spPr>
              <a:xfrm>
                <a:off x="1876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9" name="矩形 42156"/>
              <p:cNvSpPr/>
              <p:nvPr/>
            </p:nvSpPr>
            <p:spPr>
              <a:xfrm>
                <a:off x="2144" y="326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80" name="组合 42157"/>
              <p:cNvGrpSpPr/>
              <p:nvPr/>
            </p:nvGrpSpPr>
            <p:grpSpPr>
              <a:xfrm>
                <a:off x="0" y="3744"/>
                <a:ext cx="268" cy="480"/>
                <a:chOff x="0" y="3744"/>
                <a:chExt cx="268" cy="480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43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2" name="矩形 42159"/>
                <p:cNvSpPr/>
                <p:nvPr/>
              </p:nvSpPr>
              <p:spPr>
                <a:xfrm>
                  <a:off x="0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5" name="矩形 42162"/>
              <p:cNvSpPr/>
              <p:nvPr/>
            </p:nvSpPr>
            <p:spPr>
              <a:xfrm>
                <a:off x="268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矩形 42165"/>
              <p:cNvSpPr/>
              <p:nvPr/>
            </p:nvSpPr>
            <p:spPr>
              <a:xfrm>
                <a:off x="536" y="3743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矩形 42168"/>
              <p:cNvSpPr/>
              <p:nvPr/>
            </p:nvSpPr>
            <p:spPr>
              <a:xfrm>
                <a:off x="804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矩形 42171"/>
              <p:cNvSpPr/>
              <p:nvPr/>
            </p:nvSpPr>
            <p:spPr>
              <a:xfrm>
                <a:off x="1072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矩形 42174"/>
              <p:cNvSpPr/>
              <p:nvPr/>
            </p:nvSpPr>
            <p:spPr>
              <a:xfrm>
                <a:off x="1340" y="374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8" name="组合 42175"/>
              <p:cNvGrpSpPr/>
              <p:nvPr/>
            </p:nvGrpSpPr>
            <p:grpSpPr>
              <a:xfrm>
                <a:off x="1608" y="3744"/>
                <a:ext cx="268" cy="480"/>
                <a:chOff x="1608" y="3744"/>
                <a:chExt cx="268" cy="480"/>
              </a:xfrm>
            </p:grpSpPr>
            <p:sp>
              <p:nvSpPr>
                <p:cNvPr id="199" name="矩形 198"/>
                <p:cNvSpPr/>
                <p:nvPr/>
              </p:nvSpPr>
              <p:spPr>
                <a:xfrm>
                  <a:off x="1651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0" name="矩形 42177"/>
                <p:cNvSpPr/>
                <p:nvPr/>
              </p:nvSpPr>
              <p:spPr>
                <a:xfrm>
                  <a:off x="1608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1" name="组合 42178"/>
              <p:cNvGrpSpPr/>
              <p:nvPr/>
            </p:nvGrpSpPr>
            <p:grpSpPr>
              <a:xfrm>
                <a:off x="1876" y="3744"/>
                <a:ext cx="268" cy="480"/>
                <a:chOff x="1876" y="3744"/>
                <a:chExt cx="268" cy="480"/>
              </a:xfrm>
            </p:grpSpPr>
            <p:sp>
              <p:nvSpPr>
                <p:cNvPr id="202" name="矩形 201"/>
                <p:cNvSpPr/>
                <p:nvPr/>
              </p:nvSpPr>
              <p:spPr>
                <a:xfrm>
                  <a:off x="1919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3" name="矩形 42180"/>
                <p:cNvSpPr/>
                <p:nvPr/>
              </p:nvSpPr>
              <p:spPr>
                <a:xfrm>
                  <a:off x="1876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组合 42181"/>
              <p:cNvGrpSpPr/>
              <p:nvPr/>
            </p:nvGrpSpPr>
            <p:grpSpPr>
              <a:xfrm>
                <a:off x="2144" y="3744"/>
                <a:ext cx="268" cy="480"/>
                <a:chOff x="2144" y="3744"/>
                <a:chExt cx="268" cy="480"/>
              </a:xfrm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2187" y="374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6" name="矩形 42183"/>
                <p:cNvSpPr/>
                <p:nvPr/>
              </p:nvSpPr>
              <p:spPr>
                <a:xfrm>
                  <a:off x="2144" y="374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7" name="组合 42184"/>
              <p:cNvGrpSpPr/>
              <p:nvPr/>
            </p:nvGrpSpPr>
            <p:grpSpPr>
              <a:xfrm>
                <a:off x="0" y="4224"/>
                <a:ext cx="268" cy="480"/>
                <a:chOff x="0" y="4224"/>
                <a:chExt cx="268" cy="480"/>
              </a:xfrm>
            </p:grpSpPr>
            <p:sp>
              <p:nvSpPr>
                <p:cNvPr id="208" name="矩形 207"/>
                <p:cNvSpPr/>
                <p:nvPr/>
              </p:nvSpPr>
              <p:spPr>
                <a:xfrm>
                  <a:off x="43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6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9" name="矩形 42186"/>
                <p:cNvSpPr/>
                <p:nvPr/>
              </p:nvSpPr>
              <p:spPr>
                <a:xfrm>
                  <a:off x="0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2" name="矩形 42189"/>
              <p:cNvSpPr/>
              <p:nvPr/>
            </p:nvSpPr>
            <p:spPr>
              <a:xfrm>
                <a:off x="268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矩形 42192"/>
              <p:cNvSpPr/>
              <p:nvPr/>
            </p:nvSpPr>
            <p:spPr>
              <a:xfrm>
                <a:off x="536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矩形 42195"/>
              <p:cNvSpPr/>
              <p:nvPr/>
            </p:nvSpPr>
            <p:spPr>
              <a:xfrm>
                <a:off x="804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矩形 42198"/>
              <p:cNvSpPr/>
              <p:nvPr/>
            </p:nvSpPr>
            <p:spPr>
              <a:xfrm>
                <a:off x="1072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矩形 42201"/>
              <p:cNvSpPr/>
              <p:nvPr/>
            </p:nvSpPr>
            <p:spPr>
              <a:xfrm>
                <a:off x="1340" y="422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5" name="组合 42202"/>
              <p:cNvGrpSpPr/>
              <p:nvPr/>
            </p:nvGrpSpPr>
            <p:grpSpPr>
              <a:xfrm>
                <a:off x="1608" y="4224"/>
                <a:ext cx="268" cy="480"/>
                <a:chOff x="1608" y="4224"/>
                <a:chExt cx="268" cy="480"/>
              </a:xfrm>
            </p:grpSpPr>
            <p:sp>
              <p:nvSpPr>
                <p:cNvPr id="226" name="矩形 225"/>
                <p:cNvSpPr/>
                <p:nvPr/>
              </p:nvSpPr>
              <p:spPr>
                <a:xfrm>
                  <a:off x="1651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7" name="矩形 42204"/>
                <p:cNvSpPr/>
                <p:nvPr/>
              </p:nvSpPr>
              <p:spPr>
                <a:xfrm>
                  <a:off x="1608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8" name="组合 42205"/>
              <p:cNvGrpSpPr/>
              <p:nvPr/>
            </p:nvGrpSpPr>
            <p:grpSpPr>
              <a:xfrm>
                <a:off x="1876" y="4224"/>
                <a:ext cx="268" cy="480"/>
                <a:chOff x="1876" y="4224"/>
                <a:chExt cx="268" cy="480"/>
              </a:xfrm>
            </p:grpSpPr>
            <p:sp>
              <p:nvSpPr>
                <p:cNvPr id="229" name="矩形 228"/>
                <p:cNvSpPr/>
                <p:nvPr/>
              </p:nvSpPr>
              <p:spPr>
                <a:xfrm>
                  <a:off x="1919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0" name="矩形 42207"/>
                <p:cNvSpPr/>
                <p:nvPr/>
              </p:nvSpPr>
              <p:spPr>
                <a:xfrm>
                  <a:off x="1876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1" name="组合 42208"/>
              <p:cNvGrpSpPr/>
              <p:nvPr/>
            </p:nvGrpSpPr>
            <p:grpSpPr>
              <a:xfrm>
                <a:off x="2144" y="4224"/>
                <a:ext cx="268" cy="480"/>
                <a:chOff x="2144" y="4224"/>
                <a:chExt cx="268" cy="480"/>
              </a:xfrm>
            </p:grpSpPr>
            <p:sp>
              <p:nvSpPr>
                <p:cNvPr id="232" name="矩形 231"/>
                <p:cNvSpPr/>
                <p:nvPr/>
              </p:nvSpPr>
              <p:spPr>
                <a:xfrm>
                  <a:off x="2187" y="422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3" name="矩形 42210"/>
                <p:cNvSpPr/>
                <p:nvPr/>
              </p:nvSpPr>
              <p:spPr>
                <a:xfrm>
                  <a:off x="2144" y="422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4" name="组合 42211"/>
              <p:cNvGrpSpPr/>
              <p:nvPr/>
            </p:nvGrpSpPr>
            <p:grpSpPr>
              <a:xfrm>
                <a:off x="0" y="4704"/>
                <a:ext cx="268" cy="480"/>
                <a:chOff x="0" y="4704"/>
                <a:chExt cx="268" cy="480"/>
              </a:xfrm>
            </p:grpSpPr>
            <p:sp>
              <p:nvSpPr>
                <p:cNvPr id="235" name="矩形 234"/>
                <p:cNvSpPr/>
                <p:nvPr/>
              </p:nvSpPr>
              <p:spPr>
                <a:xfrm>
                  <a:off x="4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7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6" name="矩形 42213"/>
                <p:cNvSpPr/>
                <p:nvPr/>
              </p:nvSpPr>
              <p:spPr>
                <a:xfrm>
                  <a:off x="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7" name="组合 42214"/>
              <p:cNvGrpSpPr/>
              <p:nvPr/>
            </p:nvGrpSpPr>
            <p:grpSpPr>
              <a:xfrm>
                <a:off x="268" y="4704"/>
                <a:ext cx="268" cy="480"/>
                <a:chOff x="268" y="4704"/>
                <a:chExt cx="268" cy="480"/>
              </a:xfrm>
            </p:grpSpPr>
            <p:sp>
              <p:nvSpPr>
                <p:cNvPr id="238" name="矩形 237"/>
                <p:cNvSpPr/>
                <p:nvPr/>
              </p:nvSpPr>
              <p:spPr>
                <a:xfrm>
                  <a:off x="31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9" name="矩形 42216"/>
                <p:cNvSpPr/>
                <p:nvPr/>
              </p:nvSpPr>
              <p:spPr>
                <a:xfrm>
                  <a:off x="26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2" name="矩形 42219"/>
              <p:cNvSpPr/>
              <p:nvPr/>
            </p:nvSpPr>
            <p:spPr>
              <a:xfrm>
                <a:off x="536" y="470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3" name="组合 42220"/>
              <p:cNvGrpSpPr/>
              <p:nvPr/>
            </p:nvGrpSpPr>
            <p:grpSpPr>
              <a:xfrm>
                <a:off x="804" y="4704"/>
                <a:ext cx="268" cy="480"/>
                <a:chOff x="804" y="4704"/>
                <a:chExt cx="268" cy="480"/>
              </a:xfrm>
            </p:grpSpPr>
            <p:sp>
              <p:nvSpPr>
                <p:cNvPr id="244" name="矩形 243"/>
                <p:cNvSpPr/>
                <p:nvPr/>
              </p:nvSpPr>
              <p:spPr>
                <a:xfrm>
                  <a:off x="84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5" name="矩形 42222"/>
                <p:cNvSpPr/>
                <p:nvPr/>
              </p:nvSpPr>
              <p:spPr>
                <a:xfrm>
                  <a:off x="80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6" name="组合 42223"/>
              <p:cNvGrpSpPr/>
              <p:nvPr/>
            </p:nvGrpSpPr>
            <p:grpSpPr>
              <a:xfrm>
                <a:off x="1072" y="4704"/>
                <a:ext cx="268" cy="480"/>
                <a:chOff x="1072" y="4704"/>
                <a:chExt cx="268" cy="480"/>
              </a:xfrm>
            </p:grpSpPr>
            <p:sp>
              <p:nvSpPr>
                <p:cNvPr id="247" name="矩形 246"/>
                <p:cNvSpPr/>
                <p:nvPr/>
              </p:nvSpPr>
              <p:spPr>
                <a:xfrm>
                  <a:off x="1115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8" name="矩形 42225"/>
                <p:cNvSpPr/>
                <p:nvPr/>
              </p:nvSpPr>
              <p:spPr>
                <a:xfrm>
                  <a:off x="1072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9" name="组合 42226"/>
              <p:cNvGrpSpPr/>
              <p:nvPr/>
            </p:nvGrpSpPr>
            <p:grpSpPr>
              <a:xfrm>
                <a:off x="1340" y="4704"/>
                <a:ext cx="268" cy="480"/>
                <a:chOff x="1340" y="4704"/>
                <a:chExt cx="268" cy="480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1383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1" name="矩形 42228"/>
                <p:cNvSpPr/>
                <p:nvPr/>
              </p:nvSpPr>
              <p:spPr>
                <a:xfrm>
                  <a:off x="1340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2" name="组合 42229"/>
              <p:cNvGrpSpPr/>
              <p:nvPr/>
            </p:nvGrpSpPr>
            <p:grpSpPr>
              <a:xfrm>
                <a:off x="1608" y="4704"/>
                <a:ext cx="268" cy="480"/>
                <a:chOff x="1608" y="4704"/>
                <a:chExt cx="268" cy="480"/>
              </a:xfrm>
            </p:grpSpPr>
            <p:sp>
              <p:nvSpPr>
                <p:cNvPr id="253" name="矩形 252"/>
                <p:cNvSpPr/>
                <p:nvPr/>
              </p:nvSpPr>
              <p:spPr>
                <a:xfrm>
                  <a:off x="1651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4" name="矩形 42231"/>
                <p:cNvSpPr/>
                <p:nvPr/>
              </p:nvSpPr>
              <p:spPr>
                <a:xfrm>
                  <a:off x="1608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5" name="组合 42232"/>
              <p:cNvGrpSpPr/>
              <p:nvPr/>
            </p:nvGrpSpPr>
            <p:grpSpPr>
              <a:xfrm>
                <a:off x="1876" y="4704"/>
                <a:ext cx="268" cy="480"/>
                <a:chOff x="1876" y="4704"/>
                <a:chExt cx="268" cy="480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1919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7" name="矩形 42234"/>
                <p:cNvSpPr/>
                <p:nvPr/>
              </p:nvSpPr>
              <p:spPr>
                <a:xfrm>
                  <a:off x="1876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8" name="组合 42235"/>
              <p:cNvGrpSpPr/>
              <p:nvPr/>
            </p:nvGrpSpPr>
            <p:grpSpPr>
              <a:xfrm>
                <a:off x="2144" y="4704"/>
                <a:ext cx="268" cy="480"/>
                <a:chOff x="2144" y="4704"/>
                <a:chExt cx="268" cy="480"/>
              </a:xfrm>
            </p:grpSpPr>
            <p:sp>
              <p:nvSpPr>
                <p:cNvPr id="259" name="矩形 258"/>
                <p:cNvSpPr/>
                <p:nvPr/>
              </p:nvSpPr>
              <p:spPr>
                <a:xfrm>
                  <a:off x="2187" y="470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0" name="矩形 42237"/>
                <p:cNvSpPr/>
                <p:nvPr/>
              </p:nvSpPr>
              <p:spPr>
                <a:xfrm>
                  <a:off x="2144" y="470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1" name="组合 42238"/>
              <p:cNvGrpSpPr/>
              <p:nvPr/>
            </p:nvGrpSpPr>
            <p:grpSpPr>
              <a:xfrm>
                <a:off x="0" y="5184"/>
                <a:ext cx="268" cy="480"/>
                <a:chOff x="0" y="5184"/>
                <a:chExt cx="268" cy="480"/>
              </a:xfrm>
            </p:grpSpPr>
            <p:sp>
              <p:nvSpPr>
                <p:cNvPr id="262" name="矩形 261"/>
                <p:cNvSpPr/>
                <p:nvPr/>
              </p:nvSpPr>
              <p:spPr>
                <a:xfrm>
                  <a:off x="43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8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3" name="矩形 42240"/>
                <p:cNvSpPr/>
                <p:nvPr/>
              </p:nvSpPr>
              <p:spPr>
                <a:xfrm>
                  <a:off x="0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6" name="矩形 42243"/>
              <p:cNvSpPr/>
              <p:nvPr/>
            </p:nvSpPr>
            <p:spPr>
              <a:xfrm>
                <a:off x="268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9" name="矩形 42246"/>
              <p:cNvSpPr/>
              <p:nvPr/>
            </p:nvSpPr>
            <p:spPr>
              <a:xfrm>
                <a:off x="536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2" name="矩形 42249"/>
              <p:cNvSpPr/>
              <p:nvPr/>
            </p:nvSpPr>
            <p:spPr>
              <a:xfrm>
                <a:off x="804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5" name="矩形 42252"/>
              <p:cNvSpPr/>
              <p:nvPr/>
            </p:nvSpPr>
            <p:spPr>
              <a:xfrm>
                <a:off x="1072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" name="矩形 42255"/>
              <p:cNvSpPr/>
              <p:nvPr/>
            </p:nvSpPr>
            <p:spPr>
              <a:xfrm>
                <a:off x="1340" y="5184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" name="组合 42256"/>
              <p:cNvGrpSpPr/>
              <p:nvPr/>
            </p:nvGrpSpPr>
            <p:grpSpPr>
              <a:xfrm>
                <a:off x="1608" y="5184"/>
                <a:ext cx="268" cy="480"/>
                <a:chOff x="1608" y="5184"/>
                <a:chExt cx="268" cy="480"/>
              </a:xfrm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1651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1" name="矩形 42258"/>
                <p:cNvSpPr/>
                <p:nvPr/>
              </p:nvSpPr>
              <p:spPr>
                <a:xfrm>
                  <a:off x="1608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2" name="组合 42259"/>
              <p:cNvGrpSpPr/>
              <p:nvPr/>
            </p:nvGrpSpPr>
            <p:grpSpPr>
              <a:xfrm>
                <a:off x="1876" y="5184"/>
                <a:ext cx="268" cy="480"/>
                <a:chOff x="1876" y="5184"/>
                <a:chExt cx="268" cy="480"/>
              </a:xfrm>
            </p:grpSpPr>
            <p:sp>
              <p:nvSpPr>
                <p:cNvPr id="283" name="矩形 282"/>
                <p:cNvSpPr/>
                <p:nvPr/>
              </p:nvSpPr>
              <p:spPr>
                <a:xfrm>
                  <a:off x="1919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4" name="矩形 42261"/>
                <p:cNvSpPr/>
                <p:nvPr/>
              </p:nvSpPr>
              <p:spPr>
                <a:xfrm>
                  <a:off x="1876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5" name="组合 42262"/>
              <p:cNvGrpSpPr/>
              <p:nvPr/>
            </p:nvGrpSpPr>
            <p:grpSpPr>
              <a:xfrm>
                <a:off x="2144" y="5184"/>
                <a:ext cx="268" cy="480"/>
                <a:chOff x="2144" y="5184"/>
                <a:chExt cx="268" cy="480"/>
              </a:xfrm>
            </p:grpSpPr>
            <p:sp>
              <p:nvSpPr>
                <p:cNvPr id="286" name="矩形 285"/>
                <p:cNvSpPr/>
                <p:nvPr/>
              </p:nvSpPr>
              <p:spPr>
                <a:xfrm>
                  <a:off x="2187" y="5184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7" name="矩形 42264"/>
                <p:cNvSpPr/>
                <p:nvPr/>
              </p:nvSpPr>
              <p:spPr>
                <a:xfrm>
                  <a:off x="2144" y="5184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8" name="组合 42265"/>
              <p:cNvGrpSpPr/>
              <p:nvPr/>
            </p:nvGrpSpPr>
            <p:grpSpPr>
              <a:xfrm>
                <a:off x="0" y="5664"/>
                <a:ext cx="268" cy="576"/>
                <a:chOff x="0" y="5664"/>
                <a:chExt cx="268" cy="576"/>
              </a:xfrm>
            </p:grpSpPr>
            <p:sp>
              <p:nvSpPr>
                <p:cNvPr id="289" name="矩形 288"/>
                <p:cNvSpPr/>
                <p:nvPr/>
              </p:nvSpPr>
              <p:spPr>
                <a:xfrm>
                  <a:off x="4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9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0" name="矩形 42267"/>
                <p:cNvSpPr/>
                <p:nvPr/>
              </p:nvSpPr>
              <p:spPr>
                <a:xfrm>
                  <a:off x="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1" name="组合 42268"/>
              <p:cNvGrpSpPr/>
              <p:nvPr/>
            </p:nvGrpSpPr>
            <p:grpSpPr>
              <a:xfrm>
                <a:off x="268" y="5664"/>
                <a:ext cx="268" cy="576"/>
                <a:chOff x="268" y="5664"/>
                <a:chExt cx="268" cy="576"/>
              </a:xfrm>
            </p:grpSpPr>
            <p:sp>
              <p:nvSpPr>
                <p:cNvPr id="292" name="矩形 291"/>
                <p:cNvSpPr/>
                <p:nvPr/>
              </p:nvSpPr>
              <p:spPr>
                <a:xfrm>
                  <a:off x="31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3" name="矩形 42270"/>
                <p:cNvSpPr/>
                <p:nvPr/>
              </p:nvSpPr>
              <p:spPr>
                <a:xfrm>
                  <a:off x="26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6" name="矩形 42273"/>
              <p:cNvSpPr/>
              <p:nvPr/>
            </p:nvSpPr>
            <p:spPr>
              <a:xfrm>
                <a:off x="536" y="5664"/>
                <a:ext cx="268" cy="576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7" name="组合 42274"/>
              <p:cNvGrpSpPr/>
              <p:nvPr/>
            </p:nvGrpSpPr>
            <p:grpSpPr>
              <a:xfrm>
                <a:off x="804" y="5664"/>
                <a:ext cx="268" cy="576"/>
                <a:chOff x="804" y="5664"/>
                <a:chExt cx="268" cy="576"/>
              </a:xfrm>
            </p:grpSpPr>
            <p:sp>
              <p:nvSpPr>
                <p:cNvPr id="298" name="矩形 297"/>
                <p:cNvSpPr/>
                <p:nvPr/>
              </p:nvSpPr>
              <p:spPr>
                <a:xfrm>
                  <a:off x="84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9" name="矩形 42276"/>
                <p:cNvSpPr/>
                <p:nvPr/>
              </p:nvSpPr>
              <p:spPr>
                <a:xfrm>
                  <a:off x="80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0" name="组合 42277"/>
              <p:cNvGrpSpPr/>
              <p:nvPr/>
            </p:nvGrpSpPr>
            <p:grpSpPr>
              <a:xfrm>
                <a:off x="1072" y="5664"/>
                <a:ext cx="268" cy="576"/>
                <a:chOff x="1072" y="5664"/>
                <a:chExt cx="268" cy="576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1115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2" name="矩形 42279"/>
                <p:cNvSpPr/>
                <p:nvPr/>
              </p:nvSpPr>
              <p:spPr>
                <a:xfrm>
                  <a:off x="1072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3" name="组合 42280"/>
              <p:cNvGrpSpPr/>
              <p:nvPr/>
            </p:nvGrpSpPr>
            <p:grpSpPr>
              <a:xfrm>
                <a:off x="1340" y="5664"/>
                <a:ext cx="268" cy="576"/>
                <a:chOff x="1340" y="5664"/>
                <a:chExt cx="268" cy="576"/>
              </a:xfrm>
            </p:grpSpPr>
            <p:sp>
              <p:nvSpPr>
                <p:cNvPr id="304" name="矩形 303"/>
                <p:cNvSpPr/>
                <p:nvPr/>
              </p:nvSpPr>
              <p:spPr>
                <a:xfrm>
                  <a:off x="1383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5" name="矩形 42282"/>
                <p:cNvSpPr/>
                <p:nvPr/>
              </p:nvSpPr>
              <p:spPr>
                <a:xfrm>
                  <a:off x="1340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6" name="组合 42283"/>
              <p:cNvGrpSpPr/>
              <p:nvPr/>
            </p:nvGrpSpPr>
            <p:grpSpPr>
              <a:xfrm>
                <a:off x="1608" y="5664"/>
                <a:ext cx="268" cy="576"/>
                <a:chOff x="1608" y="5664"/>
                <a:chExt cx="268" cy="576"/>
              </a:xfrm>
            </p:grpSpPr>
            <p:sp>
              <p:nvSpPr>
                <p:cNvPr id="307" name="矩形 306"/>
                <p:cNvSpPr/>
                <p:nvPr/>
              </p:nvSpPr>
              <p:spPr>
                <a:xfrm>
                  <a:off x="1651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8" name="矩形 42285"/>
                <p:cNvSpPr/>
                <p:nvPr/>
              </p:nvSpPr>
              <p:spPr>
                <a:xfrm>
                  <a:off x="1608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9" name="组合 42286"/>
              <p:cNvGrpSpPr/>
              <p:nvPr/>
            </p:nvGrpSpPr>
            <p:grpSpPr>
              <a:xfrm>
                <a:off x="1876" y="5664"/>
                <a:ext cx="268" cy="576"/>
                <a:chOff x="1876" y="5664"/>
                <a:chExt cx="268" cy="576"/>
              </a:xfrm>
            </p:grpSpPr>
            <p:sp>
              <p:nvSpPr>
                <p:cNvPr id="310" name="矩形 309"/>
                <p:cNvSpPr/>
                <p:nvPr/>
              </p:nvSpPr>
              <p:spPr>
                <a:xfrm>
                  <a:off x="1919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1" name="矩形 42288"/>
                <p:cNvSpPr/>
                <p:nvPr/>
              </p:nvSpPr>
              <p:spPr>
                <a:xfrm>
                  <a:off x="1876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2" name="组合 42289"/>
              <p:cNvGrpSpPr/>
              <p:nvPr/>
            </p:nvGrpSpPr>
            <p:grpSpPr>
              <a:xfrm>
                <a:off x="2144" y="5664"/>
                <a:ext cx="268" cy="576"/>
                <a:chOff x="2144" y="5664"/>
                <a:chExt cx="268" cy="576"/>
              </a:xfrm>
            </p:grpSpPr>
            <p:sp>
              <p:nvSpPr>
                <p:cNvPr id="313" name="矩形 312"/>
                <p:cNvSpPr/>
                <p:nvPr/>
              </p:nvSpPr>
              <p:spPr>
                <a:xfrm>
                  <a:off x="2187" y="5664"/>
                  <a:ext cx="182" cy="5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4" name="矩形 42291"/>
                <p:cNvSpPr/>
                <p:nvPr/>
              </p:nvSpPr>
              <p:spPr>
                <a:xfrm>
                  <a:off x="2144" y="5664"/>
                  <a:ext cx="268" cy="57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5" name="组合 42292"/>
              <p:cNvGrpSpPr/>
              <p:nvPr/>
            </p:nvGrpSpPr>
            <p:grpSpPr>
              <a:xfrm>
                <a:off x="0" y="6240"/>
                <a:ext cx="268" cy="480"/>
                <a:chOff x="0" y="6240"/>
                <a:chExt cx="268" cy="480"/>
              </a:xfrm>
            </p:grpSpPr>
            <p:sp>
              <p:nvSpPr>
                <p:cNvPr id="316" name="矩形 315"/>
                <p:cNvSpPr/>
                <p:nvPr/>
              </p:nvSpPr>
              <p:spPr>
                <a:xfrm>
                  <a:off x="43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b="1" i="0" u="none" strike="noStrike" kern="1200" cap="none" spc="0" normalizeH="0" baseline="0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10</a:t>
                  </a:r>
                  <a:endParaRPr kumimoji="0" lang="en-US" altLang="zh-CN" b="1" i="0" u="none" strike="noStrike" kern="1200" cap="none" spc="0" normalizeH="0" baseline="0" noProof="1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zh-CN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7" name="矩形 42294"/>
                <p:cNvSpPr/>
                <p:nvPr/>
              </p:nvSpPr>
              <p:spPr>
                <a:xfrm>
                  <a:off x="0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0" name="矩形 42297"/>
              <p:cNvSpPr/>
              <p:nvPr/>
            </p:nvSpPr>
            <p:spPr>
              <a:xfrm>
                <a:off x="268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3" name="矩形 42300"/>
              <p:cNvSpPr/>
              <p:nvPr/>
            </p:nvSpPr>
            <p:spPr>
              <a:xfrm>
                <a:off x="536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6" name="矩形 42303"/>
              <p:cNvSpPr/>
              <p:nvPr/>
            </p:nvSpPr>
            <p:spPr>
              <a:xfrm>
                <a:off x="804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9" name="矩形 42306"/>
              <p:cNvSpPr/>
              <p:nvPr/>
            </p:nvSpPr>
            <p:spPr>
              <a:xfrm>
                <a:off x="1072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2" name="矩形 42309"/>
              <p:cNvSpPr/>
              <p:nvPr/>
            </p:nvSpPr>
            <p:spPr>
              <a:xfrm>
                <a:off x="1340" y="6240"/>
                <a:ext cx="268" cy="480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eaLnBrk="0" hangingPunct="0"/>
                <a:endParaRPr lang="zh-CN" altLang="en-US" sz="1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3" name="组合 42310"/>
              <p:cNvGrpSpPr/>
              <p:nvPr/>
            </p:nvGrpSpPr>
            <p:grpSpPr>
              <a:xfrm>
                <a:off x="1608" y="6240"/>
                <a:ext cx="268" cy="480"/>
                <a:chOff x="1608" y="6240"/>
                <a:chExt cx="268" cy="480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1651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矩形 42312"/>
                <p:cNvSpPr/>
                <p:nvPr/>
              </p:nvSpPr>
              <p:spPr>
                <a:xfrm>
                  <a:off x="1608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42313"/>
              <p:cNvGrpSpPr/>
              <p:nvPr/>
            </p:nvGrpSpPr>
            <p:grpSpPr>
              <a:xfrm>
                <a:off x="1876" y="6240"/>
                <a:ext cx="268" cy="480"/>
                <a:chOff x="1876" y="6240"/>
                <a:chExt cx="268" cy="480"/>
              </a:xfrm>
            </p:grpSpPr>
            <p:sp>
              <p:nvSpPr>
                <p:cNvPr id="337" name="矩形 336"/>
                <p:cNvSpPr/>
                <p:nvPr/>
              </p:nvSpPr>
              <p:spPr>
                <a:xfrm>
                  <a:off x="1919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" name="矩形 42315"/>
                <p:cNvSpPr/>
                <p:nvPr/>
              </p:nvSpPr>
              <p:spPr>
                <a:xfrm>
                  <a:off x="1876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9" name="组合 42316"/>
              <p:cNvGrpSpPr/>
              <p:nvPr/>
            </p:nvGrpSpPr>
            <p:grpSpPr>
              <a:xfrm>
                <a:off x="2144" y="6240"/>
                <a:ext cx="268" cy="480"/>
                <a:chOff x="2144" y="6240"/>
                <a:chExt cx="268" cy="480"/>
              </a:xfrm>
            </p:grpSpPr>
            <p:sp>
              <p:nvSpPr>
                <p:cNvPr id="340" name="矩形 339"/>
                <p:cNvSpPr/>
                <p:nvPr/>
              </p:nvSpPr>
              <p:spPr>
                <a:xfrm>
                  <a:off x="2187" y="6240"/>
                  <a:ext cx="182" cy="4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b="1" i="0" u="none" strike="noStrike" kern="1200" cap="none" spc="0" normalizeH="0" baseline="0" noProof="1" dirty="0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 </a:t>
                  </a: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b="1" i="0" u="none" strike="noStrike" kern="1200" cap="none" spc="0" normalizeH="0" baseline="0" noProof="1" dirty="0">
                    <a:solidFill>
                      <a:srgbClr val="FFFF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1" name="矩形 42318"/>
                <p:cNvSpPr/>
                <p:nvPr/>
              </p:nvSpPr>
              <p:spPr>
                <a:xfrm>
                  <a:off x="2144" y="6240"/>
                  <a:ext cx="268" cy="480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pPr eaLnBrk="0" hangingPunct="0"/>
                  <a:endParaRPr lang="zh-CN" altLang="en-US" sz="1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42" name="矩形 42319"/>
            <p:cNvSpPr/>
            <p:nvPr/>
          </p:nvSpPr>
          <p:spPr>
            <a:xfrm>
              <a:off x="-3" y="-3"/>
              <a:ext cx="2418" cy="6726"/>
            </a:xfrm>
            <a:prstGeom prst="rect">
              <a:avLst/>
            </a:prstGeom>
            <a:noFill/>
            <a:ln w="9525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eaLnBrk="0" hangingPunct="0"/>
              <a:endParaRPr lang="zh-CN" altLang="en-US" sz="14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补充：</a:t>
            </a:r>
            <a:r>
              <a:rPr lang="en-US" altLang="zh-CN"/>
              <a:t>Prof Louden slides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875" y="1950720"/>
            <a:ext cx="4946650" cy="2168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745" y="2471420"/>
            <a:ext cx="3508375" cy="13176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7747" name="文本占位符 287746"/>
          <p:cNvSpPr>
            <a:spLocks noGrp="1"/>
          </p:cNvSpPr>
          <p:nvPr>
            <p:ph type="body" sz="half" idx="1"/>
          </p:nvPr>
        </p:nvSpPr>
        <p:spPr>
          <a:xfrm>
            <a:off x="2768600" y="639763"/>
            <a:ext cx="7631113" cy="2952750"/>
          </a:xfrm>
        </p:spPr>
        <p:txBody>
          <a:bodyPr/>
          <a:p>
            <a:pPr>
              <a:buClrTx/>
              <a:buSzTx/>
              <a:buFontTx/>
            </a:pPr>
            <a:r>
              <a:rPr lang="en-US" altLang="zh-CN" sz="2800" b="1"/>
              <a:t>Example. 5.2 The augmented grammar for rudimentary arithmetic expressions:</a:t>
            </a:r>
            <a:endParaRPr lang="en-US" altLang="zh-CN" sz="2800" b="1"/>
          </a:p>
          <a:p>
            <a:pPr lvl="2">
              <a:buNone/>
            </a:pPr>
            <a:r>
              <a:rPr lang="en-US" altLang="zh-CN" sz="2800" b="1"/>
              <a:t>E’→E</a:t>
            </a:r>
            <a:endParaRPr lang="en-US" altLang="zh-CN" sz="2800" b="1"/>
          </a:p>
          <a:p>
            <a:pPr lvl="2">
              <a:buNone/>
            </a:pPr>
            <a:r>
              <a:rPr lang="en-US" altLang="zh-CN" sz="2800" b="1"/>
              <a:t>E→E + n | n</a:t>
            </a:r>
            <a:endParaRPr lang="en-US" altLang="zh-CN" sz="2800" b="1"/>
          </a:p>
          <a:p>
            <a:pPr>
              <a:buClrTx/>
              <a:buSzTx/>
              <a:buFontTx/>
            </a:pPr>
            <a:r>
              <a:rPr lang="en-US" altLang="zh-CN" sz="2800" b="1"/>
              <a:t>A bottom-up parse of the string n + n using this grammar is given in following table.</a:t>
            </a:r>
            <a:endParaRPr lang="en-US" altLang="zh-CN" sz="2800" b="1"/>
          </a:p>
        </p:txBody>
      </p:sp>
      <p:graphicFrame>
        <p:nvGraphicFramePr>
          <p:cNvPr id="287807" name="内容占位符 287806"/>
          <p:cNvGraphicFramePr/>
          <p:nvPr>
            <p:ph sz="half" idx="2"/>
          </p:nvPr>
        </p:nvGraphicFramePr>
        <p:xfrm>
          <a:off x="2982913" y="3808413"/>
          <a:ext cx="7197725" cy="2865120"/>
        </p:xfrm>
        <a:graphic>
          <a:graphicData uri="http://schemas.openxmlformats.org/drawingml/2006/table">
            <a:tbl>
              <a:tblPr/>
              <a:tblGrid>
                <a:gridCol w="621030"/>
                <a:gridCol w="2105025"/>
                <a:gridCol w="2109470"/>
                <a:gridCol w="2362200"/>
              </a:tblGrid>
              <a:tr h="427355"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endParaRPr lang="en-US" altLang="zh-CN" sz="1400" b="1"/>
                    </a:p>
                    <a:p>
                      <a:pPr lvl="0">
                        <a:spcBef>
                          <a:spcPct val="0"/>
                        </a:spcBef>
                        <a:buNone/>
                      </a:pPr>
                      <a:endParaRPr lang="en-US" altLang="zh-CN" sz="1400" b="1"/>
                    </a:p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1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2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3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4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5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6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7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Parsing stack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input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Action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7765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$n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$E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$E+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</a:t>
                      </a:r>
                      <a:r>
                        <a:rPr lang="en-US" altLang="zh-CN" sz="2000" b="1" err="1"/>
                        <a:t>E+n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$E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$E’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 err="1"/>
                        <a:t>n+n</a:t>
                      </a:r>
                      <a:r>
                        <a:rPr lang="en-US" altLang="zh-CN" sz="2000" b="1"/>
                        <a:t>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+n$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n$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$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/>
                        <a:t>shift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reduce </a:t>
                      </a:r>
                      <a:r>
                        <a:rPr lang="en-US" altLang="zh-CN" sz="2000" b="1" err="1"/>
                        <a:t>E</a:t>
                      </a:r>
                      <a:r>
                        <a:rPr lang="en-US" altLang="zh-CN" sz="2000" b="1" err="1"/>
                        <a:t>→</a:t>
                      </a:r>
                      <a:r>
                        <a:rPr lang="en-US" altLang="zh-CN" sz="2000" b="1" err="1"/>
                        <a:t>n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shift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shift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reduce E</a:t>
                      </a:r>
                      <a:r>
                        <a:rPr lang="en-US" altLang="zh-CN" sz="2000" b="1"/>
                        <a:t>→</a:t>
                      </a:r>
                      <a:r>
                        <a:rPr lang="en-US" altLang="zh-CN" sz="2000" b="1"/>
                        <a:t>E + n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reduce E’</a:t>
                      </a:r>
                      <a:r>
                        <a:rPr lang="en-US" altLang="zh-CN" sz="2000" b="1"/>
                        <a:t>→</a:t>
                      </a:r>
                      <a:r>
                        <a:rPr lang="en-US" altLang="zh-CN" sz="2000" b="1"/>
                        <a:t>E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/>
                        <a:t>accept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1300" name="内容占位符 311299"/>
          <p:cNvGraphicFramePr/>
          <p:nvPr>
            <p:ph sz="half" idx="2"/>
          </p:nvPr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523230" imgH="2482850" progId="Word.Document.8">
                  <p:embed/>
                </p:oleObj>
              </mc:Choice>
              <mc:Fallback>
                <p:oleObj name="" r:id="rId1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4.2.1 LR(0) analysis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5845" y="1594485"/>
            <a:ext cx="6793865" cy="4530725"/>
          </a:xfrm>
        </p:spPr>
        <p:txBody>
          <a:bodyPr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en-US" altLang="zh-CN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Input</a:t>
            </a: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r>
              <a:rPr lang="en-US" altLang="zh-CN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sequence of symbols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en-US" altLang="zh-CN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State</a:t>
            </a: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r>
              <a:rPr lang="en-US" altLang="zh-CN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State and recognized symbols(prefix)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en-US" altLang="zh-CN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Parser</a:t>
            </a: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lang="en-US" altLang="zh-CN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Input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</a:t>
            </a:r>
            <a:r>
              <a:rPr lang="en-US" altLang="zh-CN" b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+ </a:t>
            </a:r>
            <a:r>
              <a:rPr lang="en-US" altLang="zh-CN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state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 </a:t>
            </a:r>
            <a:r>
              <a:rPr lang="en-US" altLang="zh-CN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action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endParaRPr kumimoji="0" lang="zh-CN" altLang="en-US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归约</a:t>
            </a:r>
            <a:r>
              <a:rPr lang="en-US" altLang="zh-CN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/ reduce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移进</a:t>
            </a:r>
            <a:r>
              <a:rPr lang="en-US" altLang="zh-CN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/ shift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状态转移</a:t>
            </a:r>
            <a:r>
              <a:rPr lang="en-US" altLang="zh-CN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/ state transition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出错</a:t>
            </a:r>
            <a:r>
              <a:rPr lang="en-US" altLang="zh-CN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 /error</a:t>
            </a:r>
            <a:endParaRPr lang="en-US" altLang="zh-CN" sz="2800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09600" y="1717675"/>
            <a:ext cx="6793865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输入信息：符号串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状态信息：状态和已识别符号串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分析器：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输入串 </a:t>
            </a:r>
            <a:r>
              <a:rPr lang="en-US" altLang="zh-CN" b="1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+ 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状态信息 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Symbol" panose="05050102010706020507" pitchFamily="18" charset="2"/>
              </a:rPr>
              <a:t> </a:t>
            </a: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行动：</a:t>
            </a:r>
            <a:endParaRPr kumimoji="0" lang="zh-CN" altLang="en-US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归约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移进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状态转移</a:t>
            </a:r>
            <a:endParaRPr kumimoji="0" lang="zh-CN" altLang="en-US" sz="2800" b="0" i="0" u="none" strike="noStrike" kern="1200" cap="none" spc="0" normalizeH="0" baseline="0" noProof="1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lang="zh-CN" altLang="en-US" sz="2800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出错</a:t>
            </a:r>
            <a:endParaRPr lang="zh-CN" altLang="en-US" sz="2800" dirty="0">
              <a:solidFill>
                <a:srgbClr val="FFFF00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46" name="内容占位符 317445"/>
          <p:cNvGraphicFramePr/>
          <p:nvPr>
            <p:ph sz="half" idx="2"/>
          </p:nvPr>
        </p:nvGraphicFramePr>
        <p:xfrm>
          <a:off x="5464175" y="4075113"/>
          <a:ext cx="6192838" cy="249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5501640" imgH="2215515" progId="Word.Document.8">
                  <p:embed/>
                </p:oleObj>
              </mc:Choice>
              <mc:Fallback>
                <p:oleObj name="" r:id="rId1" imgW="5501640" imgH="2215515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64175" y="4075113"/>
                        <a:ext cx="6192838" cy="24939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0" name="对象 311299"/>
          <p:cNvGraphicFramePr/>
          <p:nvPr/>
        </p:nvGraphicFramePr>
        <p:xfrm>
          <a:off x="4951413" y="4635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5523230" imgH="2482850" progId="Word.Document.8">
                  <p:embed/>
                </p:oleObj>
              </mc:Choice>
              <mc:Fallback>
                <p:oleObj name="" r:id="rId3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1413" y="4635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文本占位符 296962"/>
          <p:cNvSpPr>
            <a:spLocks noGrp="1"/>
          </p:cNvSpPr>
          <p:nvPr>
            <p:ph type="body" idx="1"/>
          </p:nvPr>
        </p:nvSpPr>
        <p:spPr>
          <a:xfrm>
            <a:off x="273050" y="1527175"/>
            <a:ext cx="5181600" cy="4351338"/>
          </a:xfrm>
        </p:spPr>
        <p:txBody>
          <a:bodyPr/>
          <a:p>
            <a:pPr marL="0" indent="0">
              <a:buNone/>
            </a:pPr>
            <a:r>
              <a:rPr lang="en-US" altLang="zh-CN" sz="2800" b="1"/>
              <a:t>There are the following eight items:</a:t>
            </a:r>
            <a:endParaRPr lang="en-US" altLang="zh-CN" sz="2800" b="1"/>
          </a:p>
          <a:p>
            <a:pPr lvl="1">
              <a:buNone/>
            </a:pPr>
            <a:r>
              <a:rPr lang="en-US" altLang="zh-CN" sz="2400" b="1"/>
              <a:t>E’→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E’→E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+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n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 + n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E </a:t>
            </a:r>
            <a:endParaRPr lang="en-US" altLang="zh-CN" sz="2400" b="1"/>
          </a:p>
          <a:p>
            <a:pPr lvl="1">
              <a:buNone/>
            </a:pPr>
            <a:r>
              <a:rPr lang="en-US" altLang="zh-CN" sz="2400" b="1"/>
              <a:t>E→E</a:t>
            </a:r>
            <a:r>
              <a:rPr lang="en-US" altLang="zh-CN" sz="2400" b="1">
                <a:latin typeface="Arial" panose="020B0604020202020204" pitchFamily="34" charset="0"/>
              </a:rPr>
              <a:t>·</a:t>
            </a:r>
            <a:r>
              <a:rPr lang="en-US" altLang="zh-CN" sz="2400" b="1"/>
              <a:t> 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74835" y="6306820"/>
            <a:ext cx="2540000" cy="457200"/>
          </a:xfrm>
        </p:spPr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649220" y="6111875"/>
            <a:ext cx="3860800" cy="457200"/>
          </a:xfrm>
        </p:spPr>
        <p:txBody>
          <a:bodyPr/>
          <a:p>
            <a:pPr lvl="0" algn="l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46237" name="内容占位符 346236"/>
          <p:cNvGraphicFramePr/>
          <p:nvPr>
            <p:ph sz="half" idx="2"/>
            <p:custDataLst>
              <p:tags r:id="rId1"/>
            </p:custDataLst>
          </p:nvPr>
        </p:nvGraphicFramePr>
        <p:xfrm>
          <a:off x="525463" y="3986213"/>
          <a:ext cx="7342505" cy="2529840"/>
        </p:xfrm>
        <a:graphic>
          <a:graphicData uri="http://schemas.openxmlformats.org/drawingml/2006/table">
            <a:tbl>
              <a:tblPr/>
              <a:tblGrid>
                <a:gridCol w="863600"/>
                <a:gridCol w="1509713"/>
                <a:gridCol w="1903412"/>
                <a:gridCol w="2046288"/>
                <a:gridCol w="1019175"/>
              </a:tblGrid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State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Input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 err="1">
                          <a:cs typeface="Times New Roman" panose="02020603050405020304" pitchFamily="18" charset="0"/>
                        </a:rPr>
                        <a:t>Goto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2"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endParaRPr lang="en-US" altLang="zh-CN" b="1"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n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+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$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400" b="1">
                          <a:cs typeface="Times New Roman" panose="02020603050405020304" pitchFamily="18" charset="0"/>
                        </a:rPr>
                        <a:t>E</a:t>
                      </a:r>
                      <a:endParaRPr lang="en-US" altLang="zh-CN" sz="24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4488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S2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>
                        <a:spcBef>
                          <a:spcPct val="0"/>
                        </a:spcBef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>
                        <a:spcBef>
                          <a:spcPct val="0"/>
                        </a:spcBef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S4</a:t>
                      </a:r>
                      <a:endParaRPr lang="en-US" altLang="zh-CN" sz="2000" b="1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S3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 err="1"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n</a:t>
                      </a: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 err="1"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E+n</a:t>
                      </a: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accept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 err="1"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n</a:t>
                      </a: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zh-CN" sz="2000" b="1">
                        <a:cs typeface="Times New Roman" panose="02020603050405020304" pitchFamily="18" charset="0"/>
                      </a:endParaRPr>
                    </a:p>
                    <a:p>
                      <a:pPr lvl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2000" b="1" err="1"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 err="1">
                          <a:cs typeface="Times New Roman" panose="02020603050405020304" pitchFamily="18" charset="0"/>
                        </a:rPr>
                        <a:t>E+n</a:t>
                      </a:r>
                      <a:r>
                        <a:rPr lang="en-US" altLang="zh-CN" sz="2000" b="1" i="1"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000" b="1"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2000" b="1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" y="0"/>
            <a:ext cx="2572385" cy="1127760"/>
          </a:xfrm>
          <a:prstGeom prst="rect">
            <a:avLst/>
          </a:prstGeom>
        </p:spPr>
      </p:pic>
      <p:sp>
        <p:nvSpPr>
          <p:cNvPr id="346114" name="标题 346113"/>
          <p:cNvSpPr>
            <a:spLocks noGrp="1"/>
          </p:cNvSpPr>
          <p:nvPr>
            <p:ph type="title"/>
          </p:nvPr>
        </p:nvSpPr>
        <p:spPr>
          <a:xfrm>
            <a:off x="139700" y="1662430"/>
            <a:ext cx="2830830" cy="863600"/>
          </a:xfrm>
        </p:spPr>
        <p:txBody>
          <a:bodyPr anchor="ctr" anchorCtr="0"/>
          <a:p>
            <a:pPr algn="l"/>
            <a:r>
              <a:rPr lang="en-US" altLang="zh-CN" sz="3200" b="1"/>
              <a:t>LR(0)</a:t>
            </a:r>
            <a:r>
              <a:rPr lang="zh-CN" altLang="en-US" sz="3200" b="1"/>
              <a:t>冲突</a:t>
            </a:r>
            <a:br>
              <a:rPr lang="zh-CN" altLang="en-US" sz="3200" b="1"/>
            </a:br>
            <a:r>
              <a:rPr lang="en-US" altLang="zh-CN" sz="3200" b="1"/>
              <a:t>LR(0) conflicts</a:t>
            </a:r>
            <a:endParaRPr lang="en-US" altLang="zh-CN" sz="3200" b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7446" name="对象 317445"/>
          <p:cNvGraphicFramePr/>
          <p:nvPr/>
        </p:nvGraphicFramePr>
        <p:xfrm>
          <a:off x="3776980" y="186373"/>
          <a:ext cx="6192838" cy="249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5501640" imgH="2215515" progId="Word.Document.8">
                  <p:embed/>
                </p:oleObj>
              </mc:Choice>
              <mc:Fallback>
                <p:oleObj name="" r:id="rId3" imgW="5501640" imgH="2215515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6980" y="186373"/>
                        <a:ext cx="6192838" cy="24939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7842250" y="577850"/>
              <a:ext cx="339725" cy="3841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7842250" y="577850"/>
                <a:ext cx="3397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6918325" y="1104900"/>
              <a:ext cx="225425" cy="3270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6918325" y="1104900"/>
                <a:ext cx="225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3683000" y="4572000"/>
              <a:ext cx="301625" cy="3429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3683000" y="4572000"/>
                <a:ext cx="3016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3616325" y="5264150"/>
              <a:ext cx="447675" cy="336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3616325" y="5264150"/>
                <a:ext cx="4476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1273175" y="5394325"/>
              <a:ext cx="2197100" cy="155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1273175" y="5394325"/>
                <a:ext cx="2197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3187700" y="5191125"/>
              <a:ext cx="1362075" cy="720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3187700" y="5191125"/>
                <a:ext cx="1362075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785100" y="993775"/>
              <a:ext cx="847725" cy="206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785100" y="993775"/>
                <a:ext cx="8477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8772525" y="11366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8772525" y="1136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8775700" y="1092200"/>
              <a:ext cx="136525" cy="1841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8775700" y="1092200"/>
                <a:ext cx="136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877300" y="1146175"/>
              <a:ext cx="107950" cy="285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877300" y="1146175"/>
                <a:ext cx="107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874125" y="968375"/>
              <a:ext cx="282575" cy="447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874125" y="968375"/>
                <a:ext cx="2825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8693150" y="12985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8693150" y="1298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8696325" y="1285875"/>
              <a:ext cx="161925" cy="127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8696325" y="1285875"/>
                <a:ext cx="1619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9274175" y="1063625"/>
              <a:ext cx="219075" cy="349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9274175" y="1063625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9226550" y="838200"/>
              <a:ext cx="346075" cy="609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9226550" y="838200"/>
                <a:ext cx="34607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9677400" y="955675"/>
              <a:ext cx="330200" cy="3492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9677400" y="955675"/>
                <a:ext cx="3302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9836150" y="987425"/>
              <a:ext cx="28575" cy="266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9836150" y="987425"/>
                <a:ext cx="28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7223125" y="1317625"/>
              <a:ext cx="3181350" cy="349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7223125" y="1317625"/>
                <a:ext cx="31813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10410825" y="1101725"/>
              <a:ext cx="9525" cy="6254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10410825" y="1101725"/>
                <a:ext cx="952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10496550" y="1123950"/>
              <a:ext cx="669925" cy="663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10496550" y="1123950"/>
                <a:ext cx="669925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10490200" y="1666875"/>
              <a:ext cx="454025" cy="412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10490200" y="1666875"/>
                <a:ext cx="4540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10531475" y="1171575"/>
              <a:ext cx="12700" cy="136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10531475" y="1171575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10614025" y="1679575"/>
              <a:ext cx="79375" cy="612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10614025" y="1679575"/>
                <a:ext cx="79375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10553700" y="2133600"/>
              <a:ext cx="190500" cy="2063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10553700" y="2133600"/>
                <a:ext cx="190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10372725" y="1936750"/>
              <a:ext cx="171450" cy="9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10372725" y="1936750"/>
                <a:ext cx="171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10464800" y="1844675"/>
              <a:ext cx="34925" cy="269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10464800" y="1844675"/>
                <a:ext cx="34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10061575" y="844550"/>
              <a:ext cx="98425" cy="1619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10061575" y="844550"/>
                <a:ext cx="984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10210800" y="733425"/>
              <a:ext cx="184150" cy="238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10210800" y="733425"/>
                <a:ext cx="1841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10382250" y="755650"/>
              <a:ext cx="38100" cy="1079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10382250" y="755650"/>
                <a:ext cx="381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10442575" y="844550"/>
              <a:ext cx="117475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10442575" y="844550"/>
                <a:ext cx="117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10388600" y="723900"/>
              <a:ext cx="146050" cy="3714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10388600" y="723900"/>
                <a:ext cx="1460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4089400" y="882650"/>
              <a:ext cx="15875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4089400" y="882650"/>
                <a:ext cx="15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4067175" y="857250"/>
              <a:ext cx="104775" cy="295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4067175" y="857250"/>
                <a:ext cx="1047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6292850" y="771525"/>
              <a:ext cx="34925" cy="2222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6292850" y="771525"/>
                <a:ext cx="34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3937000" y="1870075"/>
              <a:ext cx="282575" cy="142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3937000" y="1870075"/>
                <a:ext cx="282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6146800" y="1781175"/>
              <a:ext cx="257175" cy="314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6146800" y="1781175"/>
                <a:ext cx="2571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10499725" y="2505075"/>
              <a:ext cx="28575" cy="368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10499725" y="2505075"/>
                <a:ext cx="285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10572750" y="2374900"/>
              <a:ext cx="739775" cy="6731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10572750" y="2374900"/>
                <a:ext cx="739775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10439400" y="2962275"/>
              <a:ext cx="498475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10439400" y="2962275"/>
                <a:ext cx="498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10626725" y="2514600"/>
              <a:ext cx="203200" cy="3175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10626725" y="2514600"/>
                <a:ext cx="203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10474325" y="746125"/>
              <a:ext cx="222250" cy="2190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10474325" y="746125"/>
                <a:ext cx="2222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10744200" y="768350"/>
              <a:ext cx="117475" cy="1936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10744200" y="768350"/>
                <a:ext cx="117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10858500" y="768350"/>
              <a:ext cx="95250" cy="1905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10858500" y="76835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10985500" y="730250"/>
              <a:ext cx="104775" cy="2476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10985500" y="730250"/>
                <a:ext cx="1047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11125200" y="1009650"/>
              <a:ext cx="28575" cy="984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11125200" y="1009650"/>
                <a:ext cx="285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11223625" y="828675"/>
              <a:ext cx="168275" cy="222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11223625" y="828675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11156950" y="904875"/>
              <a:ext cx="158750" cy="1936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11156950" y="904875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11242675" y="777875"/>
              <a:ext cx="152400" cy="377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11242675" y="777875"/>
                <a:ext cx="1524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1220450" y="917575"/>
              <a:ext cx="149225" cy="215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1220450" y="917575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1331575" y="771525"/>
              <a:ext cx="60325" cy="123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1331575" y="771525"/>
                <a:ext cx="603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1401425" y="841375"/>
              <a:ext cx="155575" cy="2952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1401425" y="841375"/>
                <a:ext cx="1555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1347450" y="1035050"/>
              <a:ext cx="273050" cy="3746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11347450" y="1035050"/>
                <a:ext cx="2730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4044950" y="5092700"/>
              <a:ext cx="330200" cy="3175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4044950" y="5092700"/>
                <a:ext cx="330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9048750" y="3003550"/>
              <a:ext cx="314325" cy="4572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9048750" y="3003550"/>
                <a:ext cx="3143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9455150" y="3495675"/>
              <a:ext cx="38100" cy="7620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9455150" y="3495675"/>
                <a:ext cx="381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9566275" y="3289300"/>
              <a:ext cx="1193800" cy="9906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9566275" y="3289300"/>
                <a:ext cx="119380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9515475" y="4130675"/>
              <a:ext cx="1117600" cy="762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9515475" y="4130675"/>
                <a:ext cx="1117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9550400" y="3406775"/>
              <a:ext cx="139700" cy="2190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9550400" y="3406775"/>
                <a:ext cx="139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9563100" y="3333750"/>
              <a:ext cx="114300" cy="28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9563100" y="3333750"/>
                <a:ext cx="114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9537700" y="349250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20"/>
            </p:blipFill>
            <p:spPr>
              <a:xfrm>
                <a:off x="9537700" y="3492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9690100" y="3289300"/>
              <a:ext cx="38100" cy="1428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9690100" y="3289300"/>
                <a:ext cx="38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9677400" y="353695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20"/>
            </p:blipFill>
            <p:spPr>
              <a:xfrm>
                <a:off x="9677400" y="3536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9569450" y="3489325"/>
              <a:ext cx="1079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9569450" y="3489325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9756775" y="3514725"/>
              <a:ext cx="136525" cy="63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9756775" y="3514725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842500" y="3448050"/>
              <a:ext cx="165100" cy="1905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842500" y="344805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0023475" y="3371850"/>
              <a:ext cx="158750" cy="314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0023475" y="3371850"/>
                <a:ext cx="1587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0055225" y="3384550"/>
              <a:ext cx="142875" cy="57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10055225" y="3384550"/>
                <a:ext cx="1428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10163175" y="3521075"/>
              <a:ext cx="69850" cy="47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10163175" y="3521075"/>
                <a:ext cx="698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10055225" y="3482975"/>
              <a:ext cx="123825" cy="190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10055225" y="3482975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10350500" y="3371850"/>
              <a:ext cx="28575" cy="298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10350500" y="3371850"/>
                <a:ext cx="285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10372725" y="3371850"/>
              <a:ext cx="82550" cy="3333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10372725" y="3371850"/>
                <a:ext cx="825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0474325" y="3432175"/>
              <a:ext cx="114300" cy="2317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0474325" y="3432175"/>
                <a:ext cx="114300" cy="2317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52070"/>
            <a:ext cx="4817110" cy="3747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4233545"/>
            <a:ext cx="5725795" cy="20662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5" y="0"/>
            <a:ext cx="2572385" cy="1127760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17446" name="对象 317445"/>
          <p:cNvGraphicFramePr/>
          <p:nvPr/>
        </p:nvGraphicFramePr>
        <p:xfrm>
          <a:off x="5176520" y="374333"/>
          <a:ext cx="6192838" cy="249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4" imgW="5501640" imgH="2215515" progId="Word.Document.8">
                  <p:embed/>
                </p:oleObj>
              </mc:Choice>
              <mc:Fallback>
                <p:oleObj name="" r:id="rId4" imgW="5501640" imgH="2215515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76520" y="374333"/>
                        <a:ext cx="6192838" cy="24939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52070"/>
            <a:ext cx="4817110" cy="3747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4233545"/>
            <a:ext cx="5725795" cy="2066290"/>
          </a:xfrm>
          <a:prstGeom prst="rect">
            <a:avLst/>
          </a:prstGeom>
        </p:spPr>
      </p:pic>
      <p:graphicFrame>
        <p:nvGraphicFramePr>
          <p:cNvPr id="311300" name="对象 311299"/>
          <p:cNvGraphicFramePr/>
          <p:nvPr/>
        </p:nvGraphicFramePr>
        <p:xfrm>
          <a:off x="5307013" y="171450"/>
          <a:ext cx="66579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5523230" imgH="2482850" progId="Word.Document.8">
                  <p:embed/>
                </p:oleObj>
              </mc:Choice>
              <mc:Fallback>
                <p:oleObj name="" r:id="rId3" imgW="5523230" imgH="248285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7013" y="171450"/>
                        <a:ext cx="6657975" cy="29940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25" y="0"/>
            <a:ext cx="2572385" cy="11277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4.2.2 SLR(1)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28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2883" name="标题 44033"/>
          <p:cNvSpPr>
            <a:spLocks noGrp="1"/>
          </p:cNvSpPr>
          <p:nvPr>
            <p:ph type="title"/>
          </p:nvPr>
        </p:nvSpPr>
        <p:spPr>
          <a:xfrm>
            <a:off x="2640013" y="188913"/>
            <a:ext cx="7772400" cy="792162"/>
          </a:xfrm>
        </p:spPr>
        <p:txBody>
          <a:bodyPr lIns="92075" tIns="46037" rIns="92075" bIns="46037" anchor="ctr" anchorCtr="0"/>
          <a:p>
            <a:r>
              <a:rPr lang="en-US" altLang="zh-CN"/>
              <a:t>LR(0)</a:t>
            </a:r>
            <a:r>
              <a:rPr lang="zh-CN" altLang="en-US" dirty="0"/>
              <a:t>分析法的不足</a:t>
            </a:r>
            <a:endParaRPr lang="zh-CN" altLang="en-US" dirty="0"/>
          </a:p>
        </p:txBody>
      </p:sp>
      <p:sp>
        <p:nvSpPr>
          <p:cNvPr id="44035" name="文本占位符 44034"/>
          <p:cNvSpPr>
            <a:spLocks noGrp="1"/>
          </p:cNvSpPr>
          <p:nvPr>
            <p:ph idx="1"/>
          </p:nvPr>
        </p:nvSpPr>
        <p:spPr>
          <a:xfrm>
            <a:off x="2667000" y="1125538"/>
            <a:ext cx="7772400" cy="4970463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须指出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仿宋_GB2312" pitchFamily="49" charset="-122"/>
                <a:cs typeface="+mn-cs"/>
              </a:rPr>
              <a:t>常见程序设计语言都不是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仿宋_GB2312" pitchFamily="49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所以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分析表缺乏实用性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.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例如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典型的分程序结构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B’ →B	B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bD;Se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D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D;d|d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S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s;S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|s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识别上述文法活前缀的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DFA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及相应的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分析表见教材中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pp.156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.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在状态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8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中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出现了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移进</a:t>
            </a:r>
            <a:r>
              <a:rPr kumimoji="0" lang="en-US" altLang="zh-CN" sz="3600" b="0" i="0" u="none" strike="noStrike" kern="1200" cap="none" spc="0" normalizeH="0" baseline="0" noProof="1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-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归约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”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.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另外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甚至常见的文法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G[E]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也不是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实际上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常见的程序设计语言相应的分析表冲突项目是很少的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对分析表做一定的修改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便可消除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移进</a:t>
            </a:r>
            <a:r>
              <a:rPr kumimoji="0" lang="en-US" altLang="zh-CN" sz="3600" b="0" i="0" u="none" strike="noStrike" kern="1200" cap="none" spc="0" normalizeH="0" baseline="0" noProof="1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-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归约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”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或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归约</a:t>
            </a:r>
            <a:r>
              <a:rPr kumimoji="0" lang="en-US" altLang="zh-CN" sz="3600" b="0" i="0" u="none" strike="noStrike" kern="1200" cap="none" spc="0" normalizeH="0" baseline="0" noProof="1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-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归约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”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28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2883" name="标题 44033"/>
          <p:cNvSpPr>
            <a:spLocks noGrp="1"/>
          </p:cNvSpPr>
          <p:nvPr>
            <p:ph type="title"/>
          </p:nvPr>
        </p:nvSpPr>
        <p:spPr>
          <a:xfrm>
            <a:off x="2640013" y="188913"/>
            <a:ext cx="7772400" cy="792162"/>
          </a:xfrm>
        </p:spPr>
        <p:txBody>
          <a:bodyPr lIns="92075" tIns="46037" rIns="92075" bIns="46037" anchor="ctr" anchorCtr="0"/>
          <a:p>
            <a:r>
              <a:rPr lang="en-US" altLang="zh-CN"/>
              <a:t>Drawbacks of LR(0)</a:t>
            </a:r>
            <a:endParaRPr lang="zh-CN" altLang="en-US" dirty="0"/>
          </a:p>
        </p:txBody>
      </p:sp>
      <p:sp>
        <p:nvSpPr>
          <p:cNvPr id="44035" name="文本占位符 44034"/>
          <p:cNvSpPr>
            <a:spLocks noGrp="1"/>
          </p:cNvSpPr>
          <p:nvPr>
            <p:ph idx="1"/>
          </p:nvPr>
        </p:nvSpPr>
        <p:spPr>
          <a:xfrm>
            <a:off x="2667000" y="1125538"/>
            <a:ext cx="7772400" cy="4970463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仿宋_GB2312" pitchFamily="49" charset="-122"/>
                <a:cs typeface="+mn-cs"/>
              </a:rPr>
              <a:t>Most popular programming language grammars are not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LR(0)</a:t>
            </a:r>
            <a:r>
              <a:rPr kumimoji="0" lang="en-US" sz="2800" b="1" i="0" u="none" strike="noStrike" kern="1200" cap="none" spc="0" normalizeH="0" baseline="0" noProof="1" dirty="0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仿宋_GB2312" pitchFamily="49" charset="-122"/>
                <a:cs typeface="+mn-cs"/>
              </a:rPr>
              <a:t>. For example: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B’ →B	B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bD;Se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D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D;d|d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	S →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s;S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|s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The DFA has shift-reduce conflict.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Is G[E]: E-&gt;E+T | T LR(0)?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However: conflicts in practical LR parsing table are few.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It is possible to eliminate many shift-reduce and reduce-reduce conflicts.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390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02485" y="397510"/>
            <a:ext cx="8125460" cy="5910580"/>
          </a:xfrm>
          <a:prstGeom prst="rect">
            <a:avLst/>
          </a:prstGeom>
        </p:spPr>
      </p:pic>
      <p:sp>
        <p:nvSpPr>
          <p:cNvPr id="123907" name="标题 45057"/>
          <p:cNvSpPr>
            <a:spLocks noGrp="1"/>
          </p:cNvSpPr>
          <p:nvPr>
            <p:ph type="title"/>
          </p:nvPr>
        </p:nvSpPr>
        <p:spPr>
          <a:xfrm>
            <a:off x="488950" y="0"/>
            <a:ext cx="6003925" cy="719455"/>
          </a:xfrm>
        </p:spPr>
        <p:txBody>
          <a:bodyPr lIns="92075" tIns="46037" rIns="92075" bIns="46037" anchor="ctr" anchorCtr="0"/>
          <a:p>
            <a:r>
              <a:rPr lang="zh-CN" altLang="en-US" sz="2400" dirty="0"/>
              <a:t>示例：</a:t>
            </a:r>
            <a:r>
              <a:rPr lang="en-US" altLang="zh-CN" sz="2400"/>
              <a:t>LR(0)</a:t>
            </a:r>
            <a:r>
              <a:rPr lang="zh-CN" altLang="en-US" sz="2400" dirty="0"/>
              <a:t>的不足</a:t>
            </a:r>
            <a:r>
              <a:rPr lang="en-US" altLang="zh-CN" sz="2400" dirty="0"/>
              <a:t>/LR(0) drawbacks</a:t>
            </a:r>
            <a:endParaRPr lang="en-US" altLang="zh-C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10353675" y="1400175"/>
              <a:ext cx="82550" cy="2349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10353675" y="1400175"/>
                <a:ext cx="82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10477500" y="1320800"/>
              <a:ext cx="53975" cy="2698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10477500" y="1320800"/>
                <a:ext cx="539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10518775" y="1473200"/>
              <a:ext cx="247650" cy="1555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10518775" y="1473200"/>
                <a:ext cx="247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10826750" y="1260475"/>
              <a:ext cx="177800" cy="298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10826750" y="1260475"/>
                <a:ext cx="1778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10283825" y="1930400"/>
              <a:ext cx="152400" cy="9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10283825" y="193040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10398125" y="1831975"/>
              <a:ext cx="149225" cy="1555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10398125" y="1831975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10645775" y="1800225"/>
              <a:ext cx="66675" cy="203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10645775" y="1800225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10721975" y="1905000"/>
              <a:ext cx="196850" cy="2381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10721975" y="1905000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10953750" y="19462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10953750" y="1946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10956925" y="1825625"/>
              <a:ext cx="161925" cy="193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10956925" y="1825625"/>
                <a:ext cx="1619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10950575" y="1958975"/>
              <a:ext cx="1905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10950575" y="1958975"/>
                <a:ext cx="19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11226800" y="1778000"/>
              <a:ext cx="15875" cy="320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11226800" y="1778000"/>
                <a:ext cx="15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11249025" y="1682750"/>
              <a:ext cx="301625" cy="457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11249025" y="1682750"/>
                <a:ext cx="30162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11239500" y="2108200"/>
              <a:ext cx="136525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11239500" y="210820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11277600" y="1873250"/>
              <a:ext cx="3175" cy="603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11277600" y="1873250"/>
                <a:ext cx="31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11344275" y="1860550"/>
              <a:ext cx="107950" cy="50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11344275" y="1860550"/>
                <a:ext cx="107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11585575" y="1863725"/>
              <a:ext cx="123825" cy="130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11585575" y="1863725"/>
                <a:ext cx="1238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11728450" y="1889125"/>
              <a:ext cx="50800" cy="2000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11728450" y="1889125"/>
                <a:ext cx="508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10712450" y="2105025"/>
              <a:ext cx="612775" cy="5873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10712450" y="2105025"/>
                <a:ext cx="612775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10360025" y="2632075"/>
              <a:ext cx="117475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10360025" y="263207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10423525" y="2565400"/>
              <a:ext cx="6350" cy="101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10423525" y="2565400"/>
                <a:ext cx="6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10379075" y="2676525"/>
              <a:ext cx="133350" cy="1365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10379075" y="2676525"/>
                <a:ext cx="1333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10375900" y="2762250"/>
              <a:ext cx="73025" cy="920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10375900" y="2762250"/>
                <a:ext cx="73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10309225" y="2755900"/>
              <a:ext cx="34925" cy="254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10309225" y="2755900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10547350" y="2584450"/>
              <a:ext cx="63500" cy="104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10547350" y="2584450"/>
                <a:ext cx="63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10550525" y="2635250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0"/>
            </p:blipFill>
            <p:spPr>
              <a:xfrm>
                <a:off x="10550525" y="2635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10572750" y="2603500"/>
              <a:ext cx="15875" cy="250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10572750" y="2603500"/>
                <a:ext cx="15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10594975" y="2603500"/>
              <a:ext cx="127000" cy="304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10594975" y="2603500"/>
                <a:ext cx="127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10725150" y="2587625"/>
              <a:ext cx="79375" cy="273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10725150" y="2587625"/>
                <a:ext cx="793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10715625" y="2695575"/>
              <a:ext cx="85725" cy="825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10715625" y="2695575"/>
                <a:ext cx="857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10902950" y="280670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0"/>
            </p:blipFill>
            <p:spPr>
              <a:xfrm>
                <a:off x="10902950" y="2806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0893425" y="2597150"/>
              <a:ext cx="38100" cy="4095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0893425" y="2597150"/>
                <a:ext cx="381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1026775" y="2530475"/>
              <a:ext cx="28575" cy="698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1026775" y="2530475"/>
                <a:ext cx="28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10982325" y="2682875"/>
              <a:ext cx="111125" cy="1809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10982325" y="2682875"/>
                <a:ext cx="111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11118850" y="2552700"/>
              <a:ext cx="142875" cy="28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11118850" y="2552700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11125200" y="2562225"/>
              <a:ext cx="82550" cy="2317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11125200" y="2562225"/>
                <a:ext cx="825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1096625" y="2619375"/>
              <a:ext cx="209550" cy="269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1096625" y="2619375"/>
                <a:ext cx="209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1287125" y="2552700"/>
              <a:ext cx="155575" cy="327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1287125" y="2552700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1268075" y="2695575"/>
              <a:ext cx="85725" cy="1333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1268075" y="2695575"/>
                <a:ext cx="857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1547475" y="2698750"/>
              <a:ext cx="3175" cy="22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11547475" y="2698750"/>
                <a:ext cx="3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11401425" y="2809875"/>
              <a:ext cx="142875" cy="158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11401425" y="2809875"/>
                <a:ext cx="142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0775950" y="2943225"/>
              <a:ext cx="28575" cy="22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0775950" y="2943225"/>
                <a:ext cx="28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598150" y="3013075"/>
              <a:ext cx="171450" cy="165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598150" y="301307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090150" y="2673350"/>
              <a:ext cx="136525" cy="158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090150" y="267335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118725" y="2822575"/>
              <a:ext cx="123825" cy="2063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118725" y="2822575"/>
                <a:ext cx="1238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1518900" y="2514600"/>
              <a:ext cx="136525" cy="479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1518900" y="2514600"/>
                <a:ext cx="13652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0480675" y="3384550"/>
              <a:ext cx="28575" cy="3238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0480675" y="3384550"/>
                <a:ext cx="285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347325" y="3867150"/>
              <a:ext cx="171450" cy="1682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347325" y="3867150"/>
                <a:ext cx="1714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0350500" y="4035425"/>
              <a:ext cx="66675" cy="273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0350500" y="4035425"/>
                <a:ext cx="666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0604500" y="4079875"/>
              <a:ext cx="28575" cy="1301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10604500" y="4079875"/>
                <a:ext cx="28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0617200" y="400050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20"/>
            </p:blipFill>
            <p:spPr>
              <a:xfrm>
                <a:off x="10617200" y="4000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0702925" y="4057650"/>
              <a:ext cx="152400" cy="1651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0702925" y="4057650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0852150" y="3971925"/>
              <a:ext cx="196850" cy="2381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0852150" y="3971925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1055350" y="4060825"/>
              <a:ext cx="120650" cy="142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11055350" y="4060825"/>
                <a:ext cx="1206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11261725" y="4165600"/>
              <a:ext cx="47625" cy="1111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11261725" y="4165600"/>
                <a:ext cx="476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11299825" y="4000500"/>
              <a:ext cx="44450" cy="381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11299825" y="400050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10569575" y="4505325"/>
              <a:ext cx="107950" cy="1143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10569575" y="4505325"/>
                <a:ext cx="1079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10725150" y="4505325"/>
              <a:ext cx="152400" cy="31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10725150" y="4505325"/>
                <a:ext cx="1524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10763250" y="4562475"/>
              <a:ext cx="635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20"/>
            </p:blipFill>
            <p:spPr>
              <a:xfrm>
                <a:off x="10763250" y="456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10912475" y="4375150"/>
              <a:ext cx="117475" cy="2635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10912475" y="4375150"/>
                <a:ext cx="1174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10966450" y="4397375"/>
              <a:ext cx="120650" cy="190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10966450" y="439737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11093450" y="4533900"/>
              <a:ext cx="53975" cy="149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11093450" y="4533900"/>
                <a:ext cx="53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11150600" y="4406900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20"/>
            </p:blipFill>
            <p:spPr>
              <a:xfrm>
                <a:off x="11150600" y="4406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10763250" y="4527550"/>
              <a:ext cx="152400" cy="635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10763250" y="4527550"/>
                <a:ext cx="1524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0633075" y="4854575"/>
              <a:ext cx="9525" cy="1079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0633075" y="4854575"/>
                <a:ext cx="95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0658475" y="4759325"/>
              <a:ext cx="215900" cy="1968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0658475" y="4759325"/>
                <a:ext cx="215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10858500" y="4759325"/>
              <a:ext cx="180975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10858500" y="4759325"/>
                <a:ext cx="1809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1131550" y="4775200"/>
              <a:ext cx="107950" cy="2571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1131550" y="4775200"/>
                <a:ext cx="1079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1258550" y="4940300"/>
              <a:ext cx="79375" cy="1301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11258550" y="4940300"/>
                <a:ext cx="79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11341100" y="4826000"/>
              <a:ext cx="635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20"/>
            </p:blipFill>
            <p:spPr>
              <a:xfrm>
                <a:off x="11341100" y="4826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0541000" y="5184775"/>
              <a:ext cx="219075" cy="406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0541000" y="5184775"/>
                <a:ext cx="2190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7159625" y="1079500"/>
              <a:ext cx="285750" cy="3111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7159625" y="1079500"/>
                <a:ext cx="285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7077075" y="1060450"/>
              <a:ext cx="381000" cy="381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7077075" y="1060450"/>
                <a:ext cx="381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7845425" y="1609725"/>
              <a:ext cx="200025" cy="3238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7845425" y="1609725"/>
                <a:ext cx="2000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7642225" y="1711325"/>
              <a:ext cx="120650" cy="4984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7642225" y="1711325"/>
                <a:ext cx="1206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7585075" y="2101850"/>
              <a:ext cx="196850" cy="2095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7585075" y="2101850"/>
                <a:ext cx="196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8112125" y="1625600"/>
              <a:ext cx="79375" cy="31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8112125" y="1625600"/>
                <a:ext cx="793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8105775" y="1603375"/>
              <a:ext cx="215900" cy="298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8105775" y="1603375"/>
                <a:ext cx="2159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8429625" y="1616075"/>
              <a:ext cx="127000" cy="1809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8429625" y="1616075"/>
                <a:ext cx="1270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8505825" y="1562100"/>
              <a:ext cx="66675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8505825" y="1562100"/>
                <a:ext cx="66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8382000" y="1644650"/>
              <a:ext cx="244475" cy="266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8382000" y="1644650"/>
                <a:ext cx="2444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9925050" y="854075"/>
              <a:ext cx="323850" cy="38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9925050" y="854075"/>
                <a:ext cx="3238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10334625" y="701675"/>
              <a:ext cx="155575" cy="361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10334625" y="701675"/>
                <a:ext cx="1555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10436225" y="89535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20"/>
            </p:blipFill>
            <p:spPr>
              <a:xfrm>
                <a:off x="10436225" y="895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10439400" y="895350"/>
              <a:ext cx="212725" cy="190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10439400" y="895350"/>
                <a:ext cx="2127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10566400" y="803275"/>
              <a:ext cx="139700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10566400" y="803275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10795000" y="803275"/>
              <a:ext cx="85725" cy="1746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10795000" y="803275"/>
                <a:ext cx="857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10998200" y="917575"/>
              <a:ext cx="635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20"/>
            </p:blipFill>
            <p:spPr>
              <a:xfrm>
                <a:off x="10998200" y="917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10956925" y="917575"/>
              <a:ext cx="73025" cy="571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10956925" y="917575"/>
                <a:ext cx="73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11195050" y="771525"/>
              <a:ext cx="6350" cy="3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20"/>
            </p:blipFill>
            <p:spPr>
              <a:xfrm>
                <a:off x="11195050" y="771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11198225" y="771525"/>
              <a:ext cx="31750" cy="1682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11198225" y="771525"/>
                <a:ext cx="31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11229975" y="765175"/>
              <a:ext cx="95250" cy="3302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11229975" y="765175"/>
                <a:ext cx="952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11407775" y="714375"/>
              <a:ext cx="193675" cy="346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11407775" y="714375"/>
                <a:ext cx="1936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11658600" y="638175"/>
              <a:ext cx="127000" cy="3524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11658600" y="638175"/>
                <a:ext cx="127000" cy="3524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9" name="文本占位符 45058"/>
          <p:cNvSpPr>
            <a:spLocks noGrp="1"/>
          </p:cNvSpPr>
          <p:nvPr>
            <p:ph idx="1"/>
          </p:nvPr>
        </p:nvSpPr>
        <p:spPr>
          <a:xfrm>
            <a:off x="7856538" y="4432300"/>
            <a:ext cx="2447925" cy="1871663"/>
          </a:xfrm>
          <a:solidFill>
            <a:srgbClr val="CCFFCC">
              <a:alpha val="100000"/>
            </a:srgbClr>
          </a:solidFill>
          <a:ln w="38100">
            <a:solidFill>
              <a:srgbClr val="FF0000"/>
            </a:solidFill>
            <a:miter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B’→B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B→bD;Se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D→D;d|d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S→s;S</a:t>
            </a:r>
            <a:r>
              <a:rPr kumimoji="0" lang="en-US" altLang="zh-CN" sz="2800" b="1" i="1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|s</a:t>
            </a:r>
            <a:endParaRPr kumimoji="0" lang="zh-CN" altLang="en-US" sz="2800" b="1" i="1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060" name="文本框 45059"/>
          <p:cNvSpPr txBox="1"/>
          <p:nvPr/>
        </p:nvSpPr>
        <p:spPr>
          <a:xfrm>
            <a:off x="1879600" y="976313"/>
            <a:ext cx="2232025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B’→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1" name="文本框 45060"/>
          <p:cNvSpPr txBox="1"/>
          <p:nvPr/>
        </p:nvSpPr>
        <p:spPr>
          <a:xfrm>
            <a:off x="4832350" y="1147763"/>
            <a:ext cx="19446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B’→B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2" name="文本框 45061"/>
          <p:cNvSpPr txBox="1"/>
          <p:nvPr/>
        </p:nvSpPr>
        <p:spPr>
          <a:xfrm>
            <a:off x="1879600" y="2273300"/>
            <a:ext cx="2232025" cy="120650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D;d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3" name="文本框 45062"/>
          <p:cNvSpPr txBox="1"/>
          <p:nvPr/>
        </p:nvSpPr>
        <p:spPr>
          <a:xfrm>
            <a:off x="4616450" y="2439988"/>
            <a:ext cx="2232025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;d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4" name="文本框 45063"/>
          <p:cNvSpPr txBox="1"/>
          <p:nvPr/>
        </p:nvSpPr>
        <p:spPr>
          <a:xfrm>
            <a:off x="1879600" y="4144963"/>
            <a:ext cx="2232025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5" name="文本框 45064"/>
          <p:cNvSpPr txBox="1"/>
          <p:nvPr/>
        </p:nvSpPr>
        <p:spPr>
          <a:xfrm>
            <a:off x="4614863" y="3856038"/>
            <a:ext cx="2233613" cy="157162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6" name="文本框 45065"/>
          <p:cNvSpPr txBox="1"/>
          <p:nvPr/>
        </p:nvSpPr>
        <p:spPr>
          <a:xfrm>
            <a:off x="8072438" y="544513"/>
            <a:ext cx="2089150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7" name="文本框 45066"/>
          <p:cNvSpPr txBox="1"/>
          <p:nvPr/>
        </p:nvSpPr>
        <p:spPr>
          <a:xfrm>
            <a:off x="1951038" y="4937125"/>
            <a:ext cx="21605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8" name="文本框 45067"/>
          <p:cNvSpPr txBox="1"/>
          <p:nvPr/>
        </p:nvSpPr>
        <p:spPr>
          <a:xfrm>
            <a:off x="4614863" y="5945188"/>
            <a:ext cx="2232025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→D;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69" name="文本框 45068"/>
          <p:cNvSpPr txBox="1"/>
          <p:nvPr/>
        </p:nvSpPr>
        <p:spPr>
          <a:xfrm>
            <a:off x="1951038" y="5945188"/>
            <a:ext cx="21605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bD;Se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70" name="文本框 45069"/>
          <p:cNvSpPr txBox="1"/>
          <p:nvPr/>
        </p:nvSpPr>
        <p:spPr>
          <a:xfrm>
            <a:off x="8072438" y="1839913"/>
            <a:ext cx="2087563" cy="120650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5071" name="文本框 45070"/>
          <p:cNvSpPr txBox="1"/>
          <p:nvPr/>
        </p:nvSpPr>
        <p:spPr>
          <a:xfrm>
            <a:off x="8072438" y="3424238"/>
            <a:ext cx="2087563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cxnSp>
        <p:nvCxnSpPr>
          <p:cNvPr id="123921" name="直接箭头连接符 45071"/>
          <p:cNvCxnSpPr>
            <a:stCxn id="45060" idx="2"/>
            <a:endCxn id="45062" idx="0"/>
          </p:cNvCxnSpPr>
          <p:nvPr/>
        </p:nvCxnSpPr>
        <p:spPr>
          <a:xfrm>
            <a:off x="2995613" y="1817688"/>
            <a:ext cx="0" cy="45529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2" name="直接箭头连接符 45073"/>
          <p:cNvCxnSpPr>
            <a:stCxn id="45060" idx="3"/>
            <a:endCxn id="45061" idx="1"/>
          </p:cNvCxnSpPr>
          <p:nvPr/>
        </p:nvCxnSpPr>
        <p:spPr>
          <a:xfrm flipV="1">
            <a:off x="4111625" y="1386205"/>
            <a:ext cx="720725" cy="1143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3" name="直接箭头连接符 45074"/>
          <p:cNvCxnSpPr>
            <a:stCxn id="45062" idx="2"/>
            <a:endCxn id="45064" idx="0"/>
          </p:cNvCxnSpPr>
          <p:nvPr/>
        </p:nvCxnSpPr>
        <p:spPr>
          <a:xfrm>
            <a:off x="2995613" y="3479800"/>
            <a:ext cx="0" cy="66548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4" name="直接箭头连接符 45075"/>
          <p:cNvCxnSpPr>
            <a:stCxn id="45062" idx="3"/>
            <a:endCxn id="45063" idx="1"/>
          </p:cNvCxnSpPr>
          <p:nvPr/>
        </p:nvCxnSpPr>
        <p:spPr>
          <a:xfrm flipV="1">
            <a:off x="4111625" y="2861310"/>
            <a:ext cx="504825" cy="1524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5" name="直接箭头连接符 45076"/>
          <p:cNvCxnSpPr>
            <a:stCxn id="45063" idx="2"/>
            <a:endCxn id="45065" idx="0"/>
          </p:cNvCxnSpPr>
          <p:nvPr/>
        </p:nvCxnSpPr>
        <p:spPr>
          <a:xfrm flipH="1">
            <a:off x="5731828" y="3281363"/>
            <a:ext cx="635" cy="57467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6" name="直接箭头连接符 45077"/>
          <p:cNvCxnSpPr>
            <a:stCxn id="45065" idx="2"/>
            <a:endCxn id="45068" idx="0"/>
          </p:cNvCxnSpPr>
          <p:nvPr/>
        </p:nvCxnSpPr>
        <p:spPr>
          <a:xfrm flipH="1">
            <a:off x="5731193" y="5427663"/>
            <a:ext cx="635" cy="5175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7" name="肘形连接符 45080"/>
          <p:cNvCxnSpPr>
            <a:stCxn id="45065" idx="1"/>
            <a:endCxn id="45067" idx="3"/>
          </p:cNvCxnSpPr>
          <p:nvPr/>
        </p:nvCxnSpPr>
        <p:spPr>
          <a:xfrm rot="10800000" flipV="1">
            <a:off x="4112260" y="4642485"/>
            <a:ext cx="502920" cy="532765"/>
          </a:xfrm>
          <a:prstGeom prst="bentConnector3">
            <a:avLst>
              <a:gd name="adj1" fmla="val 50000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23928" name="直接箭头连接符 45092"/>
          <p:cNvCxnSpPr>
            <a:stCxn id="45067" idx="2"/>
            <a:endCxn id="45069" idx="0"/>
          </p:cNvCxnSpPr>
          <p:nvPr/>
        </p:nvCxnSpPr>
        <p:spPr>
          <a:xfrm>
            <a:off x="3032125" y="5413375"/>
            <a:ext cx="0" cy="53213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29" name="肘形连接符 45093"/>
          <p:cNvCxnSpPr>
            <a:stCxn id="45065" idx="3"/>
            <a:endCxn id="45066" idx="0"/>
          </p:cNvCxnSpPr>
          <p:nvPr/>
        </p:nvCxnSpPr>
        <p:spPr>
          <a:xfrm flipV="1">
            <a:off x="6849110" y="544830"/>
            <a:ext cx="2268220" cy="4097655"/>
          </a:xfrm>
          <a:prstGeom prst="bentConnector4">
            <a:avLst>
              <a:gd name="adj1" fmla="val 26988"/>
              <a:gd name="adj2" fmla="val 105811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23930" name="肘形连接符 45094"/>
          <p:cNvCxnSpPr>
            <a:stCxn id="45066" idx="1"/>
            <a:endCxn id="45070" idx="1"/>
          </p:cNvCxnSpPr>
          <p:nvPr/>
        </p:nvCxnSpPr>
        <p:spPr>
          <a:xfrm rot="10800000" flipV="1">
            <a:off x="8072755" y="965835"/>
            <a:ext cx="3175" cy="1477645"/>
          </a:xfrm>
          <a:prstGeom prst="bentConnector3">
            <a:avLst>
              <a:gd name="adj1" fmla="val 7600000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23931" name="直接箭头连接符 45095"/>
          <p:cNvCxnSpPr>
            <a:stCxn id="45070" idx="0"/>
            <a:endCxn id="45066" idx="2"/>
          </p:cNvCxnSpPr>
          <p:nvPr/>
        </p:nvCxnSpPr>
        <p:spPr>
          <a:xfrm flipV="1">
            <a:off x="9116378" y="1385888"/>
            <a:ext cx="635" cy="4540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23932" name="直接箭头连接符 45096"/>
          <p:cNvCxnSpPr>
            <a:stCxn id="45070" idx="2"/>
            <a:endCxn id="45071" idx="0"/>
          </p:cNvCxnSpPr>
          <p:nvPr/>
        </p:nvCxnSpPr>
        <p:spPr>
          <a:xfrm>
            <a:off x="9116378" y="3046413"/>
            <a:ext cx="0" cy="3778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23933" name="椭圆 45097"/>
          <p:cNvSpPr/>
          <p:nvPr/>
        </p:nvSpPr>
        <p:spPr>
          <a:xfrm>
            <a:off x="2239963" y="976313"/>
            <a:ext cx="1368425" cy="4318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4" name="椭圆 45098"/>
          <p:cNvSpPr/>
          <p:nvPr/>
        </p:nvSpPr>
        <p:spPr>
          <a:xfrm>
            <a:off x="2311400" y="2273300"/>
            <a:ext cx="1800225" cy="503238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5" name="椭圆 45099"/>
          <p:cNvSpPr/>
          <p:nvPr/>
        </p:nvSpPr>
        <p:spPr>
          <a:xfrm>
            <a:off x="5191125" y="1120775"/>
            <a:ext cx="1225550" cy="504825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6" name="椭圆 45100"/>
          <p:cNvSpPr/>
          <p:nvPr/>
        </p:nvSpPr>
        <p:spPr>
          <a:xfrm>
            <a:off x="4975225" y="2344738"/>
            <a:ext cx="2089150" cy="10795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7" name="椭圆 45105"/>
          <p:cNvSpPr/>
          <p:nvPr/>
        </p:nvSpPr>
        <p:spPr>
          <a:xfrm>
            <a:off x="4903788" y="3856038"/>
            <a:ext cx="2016125" cy="865187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8" name="椭圆 45106"/>
          <p:cNvSpPr/>
          <p:nvPr/>
        </p:nvSpPr>
        <p:spPr>
          <a:xfrm>
            <a:off x="8431213" y="544513"/>
            <a:ext cx="1657350" cy="865187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23939" name="矩形 45110"/>
          <p:cNvSpPr/>
          <p:nvPr/>
        </p:nvSpPr>
        <p:spPr>
          <a:xfrm>
            <a:off x="4256088" y="976313"/>
            <a:ext cx="4048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B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0" name="矩形 45111"/>
          <p:cNvSpPr/>
          <p:nvPr/>
        </p:nvSpPr>
        <p:spPr>
          <a:xfrm>
            <a:off x="3032125" y="176847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b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1" name="矩形 45112"/>
          <p:cNvSpPr/>
          <p:nvPr/>
        </p:nvSpPr>
        <p:spPr>
          <a:xfrm>
            <a:off x="4183063" y="2344738"/>
            <a:ext cx="4048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2" name="矩形 45113"/>
          <p:cNvSpPr/>
          <p:nvPr/>
        </p:nvSpPr>
        <p:spPr>
          <a:xfrm>
            <a:off x="3032125" y="34972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3" name="矩形 45114"/>
          <p:cNvSpPr/>
          <p:nvPr/>
        </p:nvSpPr>
        <p:spPr>
          <a:xfrm>
            <a:off x="5264150" y="33528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;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4" name="矩形 45115"/>
          <p:cNvSpPr/>
          <p:nvPr/>
        </p:nvSpPr>
        <p:spPr>
          <a:xfrm>
            <a:off x="5840413" y="5513388"/>
            <a:ext cx="3698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5" name="矩形 45116"/>
          <p:cNvSpPr/>
          <p:nvPr/>
        </p:nvSpPr>
        <p:spPr>
          <a:xfrm>
            <a:off x="7064375" y="4648200"/>
            <a:ext cx="3540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6" name="矩形 45117"/>
          <p:cNvSpPr/>
          <p:nvPr/>
        </p:nvSpPr>
        <p:spPr>
          <a:xfrm>
            <a:off x="4256088" y="4144963"/>
            <a:ext cx="38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7" name="矩形 45118"/>
          <p:cNvSpPr/>
          <p:nvPr/>
        </p:nvSpPr>
        <p:spPr>
          <a:xfrm>
            <a:off x="3103563" y="5440363"/>
            <a:ext cx="3540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e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8" name="矩形 45119"/>
          <p:cNvSpPr/>
          <p:nvPr/>
        </p:nvSpPr>
        <p:spPr>
          <a:xfrm>
            <a:off x="7856538" y="1335088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;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49" name="矩形 45120"/>
          <p:cNvSpPr/>
          <p:nvPr/>
        </p:nvSpPr>
        <p:spPr>
          <a:xfrm>
            <a:off x="9151938" y="1354138"/>
            <a:ext cx="3540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123950" name="矩形 45121"/>
          <p:cNvSpPr/>
          <p:nvPr/>
        </p:nvSpPr>
        <p:spPr>
          <a:xfrm>
            <a:off x="9151938" y="2992438"/>
            <a:ext cx="38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45123" name="圆角矩形标注 45122"/>
          <p:cNvSpPr/>
          <p:nvPr/>
        </p:nvSpPr>
        <p:spPr>
          <a:xfrm>
            <a:off x="5840413" y="328613"/>
            <a:ext cx="1366838" cy="576263"/>
          </a:xfrm>
          <a:prstGeom prst="wedgeRoundRectCallout">
            <a:avLst>
              <a:gd name="adj1" fmla="val 105750"/>
              <a:gd name="adj2" fmla="val 14463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冲突</a:t>
            </a: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3555" name="标题 12289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2400" cy="765175"/>
          </a:xfrm>
        </p:spPr>
        <p:txBody>
          <a:bodyPr lIns="92075" tIns="46037" rIns="92075" bIns="46037" anchor="ctr" anchorCtr="0"/>
          <a:p>
            <a:r>
              <a:rPr lang="en-US" altLang="zh-CN" sz="4000"/>
              <a:t>LR</a:t>
            </a:r>
            <a:r>
              <a:rPr lang="zh-CN" altLang="en-US" sz="4000" dirty="0"/>
              <a:t>分析器的逻辑结构和工作原理</a:t>
            </a:r>
            <a:endParaRPr lang="zh-CN" altLang="en-US" sz="4000" dirty="0"/>
          </a:p>
        </p:txBody>
      </p:sp>
      <p:sp>
        <p:nvSpPr>
          <p:cNvPr id="12291" name="文本占位符 12290"/>
          <p:cNvSpPr>
            <a:spLocks noGrp="1"/>
          </p:cNvSpPr>
          <p:nvPr>
            <p:ph idx="1"/>
          </p:nvPr>
        </p:nvSpPr>
        <p:spPr>
          <a:xfrm>
            <a:off x="3348038" y="1196975"/>
            <a:ext cx="5567363" cy="51149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分析器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自左至右地扫描</a:t>
            </a:r>
            <a:r>
              <a:rPr kumimoji="0" lang="zh-CN" altLang="en-US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输入串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的各符号，并根据当前</a:t>
            </a:r>
            <a:r>
              <a:rPr kumimoji="0" lang="zh-CN" altLang="en-US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分析栈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的内容及正扫描的符号按</a:t>
            </a:r>
            <a:r>
              <a:rPr kumimoji="0" lang="zh-CN" altLang="en-US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分析表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的指示完成相应的动作。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分析栈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记录了已分析的内容及当前的状态；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开始时，栈内放入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#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及开始状态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，随着分析的深入，栈内容总是刻划了当前的状态，及分析过程的部分“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历史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”。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3557" name="矩形 12303"/>
          <p:cNvSpPr/>
          <p:nvPr/>
        </p:nvSpPr>
        <p:spPr>
          <a:xfrm>
            <a:off x="1447800" y="2560638"/>
            <a:ext cx="1600200" cy="1676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总控程序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8" name="矩形 12304"/>
          <p:cNvSpPr/>
          <p:nvPr/>
        </p:nvSpPr>
        <p:spPr>
          <a:xfrm>
            <a:off x="1600200" y="3398838"/>
            <a:ext cx="1295400" cy="609600"/>
          </a:xfrm>
          <a:prstGeom prst="rect">
            <a:avLst/>
          </a:prstGeom>
          <a:solidFill>
            <a:srgbClr val="80808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分析表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9" name="矩形 12305"/>
          <p:cNvSpPr/>
          <p:nvPr/>
        </p:nvSpPr>
        <p:spPr>
          <a:xfrm>
            <a:off x="457200" y="2484438"/>
            <a:ext cx="533400" cy="1676400"/>
          </a:xfrm>
          <a:prstGeom prst="rect">
            <a:avLst/>
          </a:prstGeom>
          <a:solidFill>
            <a:srgbClr val="0099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分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析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栈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0" name="矩形 12306"/>
          <p:cNvSpPr/>
          <p:nvPr/>
        </p:nvSpPr>
        <p:spPr>
          <a:xfrm>
            <a:off x="533400" y="1341438"/>
            <a:ext cx="2667000" cy="762000"/>
          </a:xfrm>
          <a:prstGeom prst="rect">
            <a:avLst/>
          </a:prstGeom>
          <a:solidFill>
            <a:srgbClr val="80008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 …  </a:t>
            </a:r>
            <a:r>
              <a:rPr lang="en-US" altLang="zh-CN" sz="2800" b="1" err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err="1">
                <a:solidFill>
                  <a:srgbClr val="FFFF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…a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#</a:t>
            </a:r>
            <a:endParaRPr lang="en-US" altLang="zh-CN" sz="2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3561" name="曲线连接符 12307"/>
          <p:cNvCxnSpPr>
            <a:stCxn id="23557" idx="0"/>
            <a:endCxn id="23560" idx="2"/>
          </p:cNvCxnSpPr>
          <p:nvPr/>
        </p:nvCxnSpPr>
        <p:spPr>
          <a:xfrm rot="5400000" flipH="1">
            <a:off x="1828800" y="2141538"/>
            <a:ext cx="457200" cy="381000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3562" name="曲线连接符 12308"/>
          <p:cNvCxnSpPr>
            <a:stCxn id="23557" idx="1"/>
            <a:endCxn id="23559" idx="3"/>
          </p:cNvCxnSpPr>
          <p:nvPr/>
        </p:nvCxnSpPr>
        <p:spPr>
          <a:xfrm rot="10800000">
            <a:off x="990600" y="3322638"/>
            <a:ext cx="457200" cy="76200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23563" name="组合 12313"/>
          <p:cNvGrpSpPr/>
          <p:nvPr/>
        </p:nvGrpSpPr>
        <p:grpSpPr>
          <a:xfrm>
            <a:off x="1635125" y="4437063"/>
            <a:ext cx="1281113" cy="1657350"/>
            <a:chOff x="1120" y="2976"/>
            <a:chExt cx="807" cy="1044"/>
          </a:xfrm>
        </p:grpSpPr>
        <p:sp>
          <p:nvSpPr>
            <p:cNvPr id="12311" name="矩形 12310"/>
            <p:cNvSpPr/>
            <p:nvPr/>
          </p:nvSpPr>
          <p:spPr>
            <a:xfrm>
              <a:off x="1120" y="2997"/>
              <a:ext cx="807" cy="1023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…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  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X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#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65" name="直接连接符 12311"/>
            <p:cNvSpPr/>
            <p:nvPr/>
          </p:nvSpPr>
          <p:spPr>
            <a:xfrm>
              <a:off x="1519" y="2976"/>
              <a:ext cx="0" cy="104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566" name="文本框 12312"/>
          <p:cNvSpPr txBox="1"/>
          <p:nvPr/>
        </p:nvSpPr>
        <p:spPr>
          <a:xfrm>
            <a:off x="273050" y="4652963"/>
            <a:ext cx="914400" cy="1187450"/>
          </a:xfrm>
          <a:prstGeom prst="rect">
            <a:avLst/>
          </a:prstGeom>
          <a:noFill/>
          <a:ln w="9525">
            <a:noFill/>
          </a:ln>
        </p:spPr>
        <p:txBody>
          <a:bodyPr vert="eaVert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分析栈的内容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0"/>
            <a:ext cx="6356985" cy="4639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97955" y="2256790"/>
            <a:ext cx="5566410" cy="40487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7245350" y="346075"/>
              <a:ext cx="133350" cy="2444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7245350" y="346075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7426325" y="320675"/>
              <a:ext cx="168275" cy="2540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7426325" y="320675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7664450" y="38417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7664450" y="384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616825" y="384175"/>
              <a:ext cx="50800" cy="196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616825" y="384175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734300" y="431800"/>
              <a:ext cx="53975" cy="31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7734300" y="431800"/>
                <a:ext cx="53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832725" y="342900"/>
              <a:ext cx="117475" cy="2317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832725" y="342900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7667625" y="431800"/>
              <a:ext cx="127000" cy="168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7667625" y="431800"/>
                <a:ext cx="1270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7245350" y="901700"/>
              <a:ext cx="120650" cy="174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7245350" y="901700"/>
                <a:ext cx="1206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7340600" y="892175"/>
              <a:ext cx="606425" cy="190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7340600" y="892175"/>
                <a:ext cx="6064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061325" y="936625"/>
              <a:ext cx="292100" cy="3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061325" y="936625"/>
                <a:ext cx="2921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505825" y="749300"/>
              <a:ext cx="165100" cy="15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505825" y="749300"/>
                <a:ext cx="1651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8537575" y="796925"/>
              <a:ext cx="15875" cy="269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8537575" y="796925"/>
                <a:ext cx="15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8591550" y="800100"/>
              <a:ext cx="250825" cy="215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8591550" y="800100"/>
                <a:ext cx="2508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8782050" y="879475"/>
              <a:ext cx="31750" cy="1968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8782050" y="879475"/>
                <a:ext cx="31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8902700" y="787400"/>
              <a:ext cx="149225" cy="41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8902700" y="787400"/>
                <a:ext cx="1492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8883650" y="762000"/>
              <a:ext cx="142875" cy="2857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8883650" y="762000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8928100" y="904875"/>
              <a:ext cx="44450" cy="2000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8928100" y="904875"/>
                <a:ext cx="44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8978900" y="809625"/>
              <a:ext cx="104775" cy="269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8978900" y="809625"/>
                <a:ext cx="1047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8909050" y="920750"/>
              <a:ext cx="130175" cy="793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8909050" y="920750"/>
                <a:ext cx="1301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9293225" y="781050"/>
              <a:ext cx="95250" cy="3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9293225" y="781050"/>
                <a:ext cx="952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9251950" y="796925"/>
              <a:ext cx="139700" cy="1746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9251950" y="796925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9420225" y="866775"/>
              <a:ext cx="133350" cy="196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9420225" y="866775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9445625" y="984250"/>
              <a:ext cx="69850" cy="1174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9445625" y="984250"/>
                <a:ext cx="698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9585325" y="847725"/>
              <a:ext cx="257175" cy="250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9585325" y="847725"/>
                <a:ext cx="2571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9896475" y="739775"/>
              <a:ext cx="165100" cy="368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9896475" y="739775"/>
                <a:ext cx="165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10017125" y="790575"/>
              <a:ext cx="38100" cy="2889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10017125" y="790575"/>
                <a:ext cx="381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9953625" y="958850"/>
              <a:ext cx="104775" cy="31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9953625" y="95885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10052050" y="920750"/>
              <a:ext cx="161925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10052050" y="920750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0175875" y="803275"/>
              <a:ext cx="498475" cy="279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0175875" y="803275"/>
                <a:ext cx="4984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0820400" y="771525"/>
              <a:ext cx="187325" cy="22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10820400" y="771525"/>
                <a:ext cx="1873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10833100" y="736600"/>
              <a:ext cx="225425" cy="171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10833100" y="736600"/>
                <a:ext cx="225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10848975" y="815975"/>
              <a:ext cx="190500" cy="254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10848975" y="815975"/>
                <a:ext cx="1905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0953750" y="800100"/>
              <a:ext cx="282575" cy="317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0953750" y="800100"/>
                <a:ext cx="2825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7854950" y="1054100"/>
              <a:ext cx="88900" cy="2508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7854950" y="1054100"/>
                <a:ext cx="889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7918450" y="1120775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9"/>
            </p:blipFill>
            <p:spPr>
              <a:xfrm>
                <a:off x="7918450" y="1120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864475" y="1120775"/>
              <a:ext cx="98425" cy="269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864475" y="1120775"/>
                <a:ext cx="984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924800" y="1155700"/>
              <a:ext cx="79375" cy="127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924800" y="1155700"/>
                <a:ext cx="79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8026400" y="1114425"/>
              <a:ext cx="38100" cy="1936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8026400" y="1114425"/>
                <a:ext cx="38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9140825" y="1235075"/>
              <a:ext cx="142875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9140825" y="1235075"/>
                <a:ext cx="1428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9220200" y="1384300"/>
              <a:ext cx="123825" cy="2222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9220200" y="1384300"/>
                <a:ext cx="1238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9264650" y="1428750"/>
              <a:ext cx="114300" cy="12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9264650" y="142875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9413875" y="1168400"/>
              <a:ext cx="273050" cy="260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9413875" y="1168400"/>
                <a:ext cx="273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9404350" y="1266825"/>
              <a:ext cx="152400" cy="200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9404350" y="1266825"/>
                <a:ext cx="152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2466975" y="4918075"/>
              <a:ext cx="12700" cy="4413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2466975" y="4918075"/>
                <a:ext cx="127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2365375" y="4886325"/>
              <a:ext cx="82550" cy="1746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2365375" y="4886325"/>
                <a:ext cx="825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2460625" y="4848225"/>
              <a:ext cx="133350" cy="1936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2460625" y="4848225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2282825" y="5349875"/>
              <a:ext cx="53975" cy="5016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2282825" y="5349875"/>
                <a:ext cx="5397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2413000" y="5518150"/>
              <a:ext cx="139700" cy="31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2413000" y="551815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2460625" y="5543550"/>
              <a:ext cx="206375" cy="193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2460625" y="5543550"/>
                <a:ext cx="206375" cy="1936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0"/>
            <a:ext cx="6356985" cy="46399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32880" y="143510"/>
            <a:ext cx="5566410" cy="4048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619125" y="5057775"/>
              <a:ext cx="196850" cy="3016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619125" y="5057775"/>
                <a:ext cx="1968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952500" y="5216525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952500" y="521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850900" y="5216525"/>
              <a:ext cx="206375" cy="2063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850900" y="5216525"/>
                <a:ext cx="206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1593850" y="5105400"/>
              <a:ext cx="12700" cy="6445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1593850" y="5105400"/>
                <a:ext cx="1270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1612900" y="5064125"/>
              <a:ext cx="1952625" cy="8540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1612900" y="5064125"/>
                <a:ext cx="1952625" cy="854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1685925" y="5746750"/>
              <a:ext cx="2085975" cy="1174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1685925" y="5746750"/>
                <a:ext cx="20859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1171575" y="5486400"/>
              <a:ext cx="358775" cy="714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1171575" y="5486400"/>
                <a:ext cx="358775" cy="71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1092200" y="5981700"/>
              <a:ext cx="168275" cy="2508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1092200" y="5981700"/>
                <a:ext cx="168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914400" y="5603875"/>
              <a:ext cx="60325" cy="952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914400" y="5603875"/>
                <a:ext cx="603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866775" y="5778500"/>
              <a:ext cx="123825" cy="285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866775" y="5778500"/>
                <a:ext cx="1238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1914525" y="5162550"/>
              <a:ext cx="139700" cy="260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1914525" y="5162550"/>
                <a:ext cx="139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2101850" y="5251450"/>
              <a:ext cx="133350" cy="3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2101850" y="5251450"/>
                <a:ext cx="1333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2187575" y="5203825"/>
              <a:ext cx="123825" cy="152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2187575" y="5203825"/>
                <a:ext cx="1238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2438400" y="5200650"/>
              <a:ext cx="76200" cy="2159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2438400" y="5200650"/>
                <a:ext cx="76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2590800" y="5327650"/>
              <a:ext cx="44450" cy="47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2590800" y="5327650"/>
                <a:ext cx="444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2724150" y="5203825"/>
              <a:ext cx="76200" cy="69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2724150" y="5203825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2784475" y="53689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7"/>
            </p:blipFill>
            <p:spPr>
              <a:xfrm>
                <a:off x="2784475" y="536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2717800" y="5368925"/>
              <a:ext cx="107950" cy="196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2717800" y="5368925"/>
                <a:ext cx="107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2955925" y="5099050"/>
              <a:ext cx="203200" cy="3778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2955925" y="5099050"/>
                <a:ext cx="2032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1924050" y="5553075"/>
              <a:ext cx="149225" cy="2127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1924050" y="5553075"/>
                <a:ext cx="1492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2047875" y="5616575"/>
              <a:ext cx="130175" cy="57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2047875" y="5616575"/>
                <a:ext cx="1301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2133600" y="5578475"/>
              <a:ext cx="130175" cy="155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2133600" y="5578475"/>
                <a:ext cx="1301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2371725" y="5629275"/>
              <a:ext cx="79375" cy="1333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2371725" y="5629275"/>
                <a:ext cx="793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2517775" y="5664200"/>
              <a:ext cx="47625" cy="571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2517775" y="5664200"/>
                <a:ext cx="476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2390775" y="5864225"/>
              <a:ext cx="50800" cy="104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2390775" y="5864225"/>
                <a:ext cx="508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2292350" y="6000750"/>
              <a:ext cx="6032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2292350" y="6000750"/>
                <a:ext cx="603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2235200" y="6076950"/>
              <a:ext cx="47625" cy="889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2235200" y="6076950"/>
                <a:ext cx="47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2317750" y="6099175"/>
              <a:ext cx="117475" cy="63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2317750" y="609917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2508250" y="5972175"/>
              <a:ext cx="9525" cy="1111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2508250" y="5972175"/>
                <a:ext cx="95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2524125" y="5943600"/>
              <a:ext cx="168275" cy="2984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2524125" y="5943600"/>
                <a:ext cx="168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2511425" y="5930900"/>
              <a:ext cx="180975" cy="120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2511425" y="5930900"/>
                <a:ext cx="1809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2813050" y="6057900"/>
              <a:ext cx="101600" cy="1619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2813050" y="6057900"/>
                <a:ext cx="1016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2997200" y="5984875"/>
              <a:ext cx="92075" cy="2317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2997200" y="5984875"/>
                <a:ext cx="920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3092450" y="5930900"/>
              <a:ext cx="104775" cy="2921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3092450" y="5930900"/>
                <a:ext cx="1047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3190875" y="5899150"/>
              <a:ext cx="285750" cy="361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3190875" y="5899150"/>
                <a:ext cx="2857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3460750" y="5934075"/>
              <a:ext cx="263525" cy="349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3460750" y="5934075"/>
                <a:ext cx="2635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3838575" y="5937250"/>
              <a:ext cx="149225" cy="400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3838575" y="5937250"/>
                <a:ext cx="1492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2746375" y="5562600"/>
              <a:ext cx="1139825" cy="1555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2746375" y="5562600"/>
                <a:ext cx="11398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3952875" y="5270500"/>
              <a:ext cx="177800" cy="3587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3952875" y="5270500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4127500" y="5407025"/>
              <a:ext cx="76200" cy="3048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4127500" y="5407025"/>
                <a:ext cx="76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4156075" y="5422900"/>
              <a:ext cx="127000" cy="41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4156075" y="5422900"/>
                <a:ext cx="1270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4619625" y="5168900"/>
              <a:ext cx="685800" cy="603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4619625" y="5168900"/>
                <a:ext cx="6858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5445125" y="4978400"/>
              <a:ext cx="288925" cy="2921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5445125" y="4978400"/>
                <a:ext cx="2889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5632450" y="5070475"/>
              <a:ext cx="31750" cy="2063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5632450" y="5070475"/>
                <a:ext cx="31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5737225" y="5051425"/>
              <a:ext cx="180975" cy="2381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5737225" y="5051425"/>
                <a:ext cx="1809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5959475" y="4854575"/>
              <a:ext cx="190500" cy="425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5959475" y="4854575"/>
                <a:ext cx="1905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6169025" y="5029200"/>
              <a:ext cx="92075" cy="2063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6169025" y="5029200"/>
                <a:ext cx="92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6292850" y="4914900"/>
              <a:ext cx="139700" cy="3238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6292850" y="4914900"/>
                <a:ext cx="1397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6470650" y="5207000"/>
              <a:ext cx="12700" cy="114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6470650" y="52070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6645275" y="4921250"/>
              <a:ext cx="168275" cy="2984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6645275" y="4921250"/>
                <a:ext cx="168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6848475" y="4851400"/>
              <a:ext cx="114300" cy="3429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6848475" y="4851400"/>
                <a:ext cx="114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6940550" y="5070475"/>
              <a:ext cx="635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7"/>
            </p:blipFill>
            <p:spPr>
              <a:xfrm>
                <a:off x="6940550" y="5070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0" name="墨迹 59"/>
              <p14:cNvContentPartPr/>
              <p14:nvPr/>
            </p14:nvContentPartPr>
            <p14:xfrm>
              <a:off x="6981825" y="4889500"/>
              <a:ext cx="263525" cy="3238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7"/>
            </p:blipFill>
            <p:spPr>
              <a:xfrm>
                <a:off x="6981825" y="4889500"/>
                <a:ext cx="263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1" name="墨迹 60"/>
              <p14:cNvContentPartPr/>
              <p14:nvPr/>
            </p14:nvContentPartPr>
            <p14:xfrm>
              <a:off x="6962775" y="4959350"/>
              <a:ext cx="136525" cy="349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9"/>
            </p:blipFill>
            <p:spPr>
              <a:xfrm>
                <a:off x="6962775" y="4959350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2" name="墨迹 61"/>
              <p14:cNvContentPartPr/>
              <p14:nvPr/>
            </p14:nvContentPartPr>
            <p14:xfrm>
              <a:off x="7435850" y="4794250"/>
              <a:ext cx="263525" cy="5492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1"/>
            </p:blipFill>
            <p:spPr>
              <a:xfrm>
                <a:off x="7435850" y="4794250"/>
                <a:ext cx="263525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3" name="墨迹 62"/>
              <p14:cNvContentPartPr/>
              <p14:nvPr/>
            </p14:nvContentPartPr>
            <p14:xfrm>
              <a:off x="7769225" y="5080000"/>
              <a:ext cx="168275" cy="38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3"/>
            </p:blipFill>
            <p:spPr>
              <a:xfrm>
                <a:off x="7769225" y="5080000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4" name="墨迹 63"/>
              <p14:cNvContentPartPr/>
              <p14:nvPr/>
            </p14:nvContentPartPr>
            <p14:xfrm>
              <a:off x="7858125" y="5035550"/>
              <a:ext cx="142875" cy="196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5"/>
            </p:blipFill>
            <p:spPr>
              <a:xfrm>
                <a:off x="7858125" y="5035550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5" name="墨迹 64"/>
              <p14:cNvContentPartPr/>
              <p14:nvPr/>
            </p14:nvContentPartPr>
            <p14:xfrm>
              <a:off x="8169275" y="5013325"/>
              <a:ext cx="95250" cy="180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7"/>
            </p:blipFill>
            <p:spPr>
              <a:xfrm>
                <a:off x="8169275" y="5013325"/>
                <a:ext cx="95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6" name="墨迹 65"/>
              <p14:cNvContentPartPr/>
              <p14:nvPr/>
            </p14:nvContentPartPr>
            <p14:xfrm>
              <a:off x="8362950" y="5060950"/>
              <a:ext cx="47625" cy="793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9"/>
            </p:blipFill>
            <p:spPr>
              <a:xfrm>
                <a:off x="8362950" y="5060950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7" name="墨迹 66"/>
              <p14:cNvContentPartPr/>
              <p14:nvPr/>
            </p14:nvContentPartPr>
            <p14:xfrm>
              <a:off x="8521700" y="4937125"/>
              <a:ext cx="22225" cy="2857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1"/>
            </p:blipFill>
            <p:spPr>
              <a:xfrm>
                <a:off x="8521700" y="4937125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8" name="墨迹 67"/>
              <p14:cNvContentPartPr/>
              <p14:nvPr/>
            </p14:nvContentPartPr>
            <p14:xfrm>
              <a:off x="8648700" y="4933950"/>
              <a:ext cx="34925" cy="320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3"/>
            </p:blipFill>
            <p:spPr>
              <a:xfrm>
                <a:off x="8648700" y="4933950"/>
                <a:ext cx="34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9" name="墨迹 68"/>
              <p14:cNvContentPartPr/>
              <p14:nvPr/>
            </p14:nvContentPartPr>
            <p14:xfrm>
              <a:off x="8769350" y="4991100"/>
              <a:ext cx="111125" cy="2159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5"/>
            </p:blipFill>
            <p:spPr>
              <a:xfrm>
                <a:off x="8769350" y="4991100"/>
                <a:ext cx="111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0" name="墨迹 69"/>
              <p14:cNvContentPartPr/>
              <p14:nvPr/>
            </p14:nvContentPartPr>
            <p14:xfrm>
              <a:off x="8937625" y="4886325"/>
              <a:ext cx="85725" cy="4381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7"/>
            </p:blipFill>
            <p:spPr>
              <a:xfrm>
                <a:off x="8937625" y="4886325"/>
                <a:ext cx="857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1" name="墨迹 70"/>
              <p14:cNvContentPartPr/>
              <p14:nvPr/>
            </p14:nvContentPartPr>
            <p14:xfrm>
              <a:off x="9058275" y="4889500"/>
              <a:ext cx="152400" cy="349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9"/>
            </p:blipFill>
            <p:spPr>
              <a:xfrm>
                <a:off x="9058275" y="4889500"/>
                <a:ext cx="152400" cy="3492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0"/>
            <a:ext cx="6356985" cy="46399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32880" y="143510"/>
            <a:ext cx="5566410" cy="4048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425575" y="5029200"/>
              <a:ext cx="238125" cy="498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425575" y="5029200"/>
                <a:ext cx="2381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1695450" y="5289550"/>
              <a:ext cx="180975" cy="349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1695450" y="5289550"/>
                <a:ext cx="1809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1806575" y="5216525"/>
              <a:ext cx="139700" cy="174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1806575" y="5216525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2047875" y="5181600"/>
              <a:ext cx="114300" cy="222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2047875" y="5181600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2540000" y="5045075"/>
              <a:ext cx="79375" cy="22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2540000" y="5045075"/>
                <a:ext cx="79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2549525" y="5207000"/>
              <a:ext cx="22225" cy="200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2549525" y="5207000"/>
                <a:ext cx="22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2628900" y="5057775"/>
              <a:ext cx="196850" cy="330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2628900" y="5057775"/>
                <a:ext cx="196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2635250" y="5219700"/>
              <a:ext cx="76200" cy="107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2635250" y="5219700"/>
                <a:ext cx="762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2927350" y="5172075"/>
              <a:ext cx="117475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2927350" y="5172075"/>
                <a:ext cx="1174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2178050" y="5178425"/>
              <a:ext cx="101600" cy="2508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2178050" y="5178425"/>
                <a:ext cx="1016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2146300" y="5245100"/>
              <a:ext cx="133350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2146300" y="52451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3028950" y="5146675"/>
              <a:ext cx="149225" cy="2190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3028950" y="5146675"/>
                <a:ext cx="149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3228975" y="5048250"/>
              <a:ext cx="123825" cy="130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3228975" y="5048250"/>
                <a:ext cx="1238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3305175" y="5184775"/>
              <a:ext cx="25400" cy="133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3305175" y="5184775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3302000" y="5149850"/>
              <a:ext cx="47625" cy="2063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3302000" y="5149850"/>
                <a:ext cx="47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3219450" y="5226050"/>
              <a:ext cx="158750" cy="206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3219450" y="5226050"/>
                <a:ext cx="158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3416300" y="5213350"/>
              <a:ext cx="79375" cy="984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3416300" y="5213350"/>
                <a:ext cx="793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3416300" y="5184775"/>
              <a:ext cx="187325" cy="266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3416300" y="5184775"/>
                <a:ext cx="187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3505200" y="5368925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3505200" y="536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3657600" y="5108575"/>
              <a:ext cx="165100" cy="3429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3657600" y="5108575"/>
                <a:ext cx="1651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3851275" y="5114925"/>
              <a:ext cx="184150" cy="857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3851275" y="5114925"/>
                <a:ext cx="1841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3883025" y="5016500"/>
              <a:ext cx="95250" cy="4921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3883025" y="5016500"/>
                <a:ext cx="952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3990975" y="5245100"/>
              <a:ext cx="63500" cy="2571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3990975" y="5245100"/>
                <a:ext cx="635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3971925" y="5321300"/>
              <a:ext cx="66675" cy="95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3971925" y="5321300"/>
                <a:ext cx="666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4117975" y="5080000"/>
              <a:ext cx="228600" cy="3778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4117975" y="5080000"/>
                <a:ext cx="2286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4216400" y="5245100"/>
              <a:ext cx="88900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4216400" y="5245100"/>
                <a:ext cx="88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4225925" y="5238750"/>
              <a:ext cx="50800" cy="2730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4225925" y="5238750"/>
                <a:ext cx="508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4362450" y="5146675"/>
              <a:ext cx="88900" cy="3238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4362450" y="5146675"/>
                <a:ext cx="889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4524375" y="5064125"/>
              <a:ext cx="53975" cy="177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4524375" y="5064125"/>
                <a:ext cx="53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4492625" y="5162550"/>
              <a:ext cx="244475" cy="1905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4492625" y="5162550"/>
                <a:ext cx="2444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4660900" y="5076825"/>
              <a:ext cx="57150" cy="263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4660900" y="5076825"/>
                <a:ext cx="571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4578350" y="5362575"/>
              <a:ext cx="107950" cy="571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4578350" y="5362575"/>
                <a:ext cx="107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4746625" y="5022850"/>
              <a:ext cx="279400" cy="514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4746625" y="5022850"/>
                <a:ext cx="2794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4927600" y="4911725"/>
              <a:ext cx="158750" cy="628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4927600" y="4911725"/>
                <a:ext cx="1587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5000625" y="5381625"/>
              <a:ext cx="57150" cy="539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5000625" y="5381625"/>
                <a:ext cx="57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4911725" y="5197475"/>
              <a:ext cx="190500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4911725" y="5197475"/>
                <a:ext cx="1905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5121275" y="5070475"/>
              <a:ext cx="247650" cy="3587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5121275" y="5070475"/>
                <a:ext cx="2476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5375275" y="5197475"/>
              <a:ext cx="63500" cy="1714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5375275" y="5197475"/>
                <a:ext cx="635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5429250" y="5505450"/>
              <a:ext cx="9525" cy="15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5429250" y="5505450"/>
                <a:ext cx="9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6940550" y="4406900"/>
              <a:ext cx="15875" cy="307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6940550" y="4406900"/>
                <a:ext cx="15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6934200" y="4362450"/>
              <a:ext cx="193675" cy="333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6934200" y="4362450"/>
                <a:ext cx="1936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7207250" y="4514850"/>
              <a:ext cx="171450" cy="22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7207250" y="4514850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7312025" y="4432300"/>
              <a:ext cx="146050" cy="247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7312025" y="4432300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7502525" y="4387850"/>
              <a:ext cx="130175" cy="3587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7502525" y="4387850"/>
                <a:ext cx="1301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7721600" y="4413250"/>
              <a:ext cx="34925" cy="3524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7721600" y="4413250"/>
                <a:ext cx="349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7724775" y="4425950"/>
              <a:ext cx="174625" cy="2667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7724775" y="4425950"/>
                <a:ext cx="1746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7991475" y="4651375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41"/>
            </p:blipFill>
            <p:spPr>
              <a:xfrm>
                <a:off x="7991475" y="4651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7940675" y="4746625"/>
              <a:ext cx="95250" cy="152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7940675" y="4746625"/>
                <a:ext cx="95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8001000" y="4600575"/>
              <a:ext cx="6350" cy="63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8001000" y="4600575"/>
                <a:ext cx="63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8147050" y="4397375"/>
              <a:ext cx="149225" cy="3587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8147050" y="4397375"/>
                <a:ext cx="1492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8366125" y="4581525"/>
              <a:ext cx="107950" cy="2476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8366125" y="4581525"/>
                <a:ext cx="1079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7127875" y="4581525"/>
              <a:ext cx="180975" cy="603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7127875" y="4581525"/>
                <a:ext cx="1809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8613775" y="4673600"/>
              <a:ext cx="184150" cy="6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8613775" y="4673600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8604250" y="4695825"/>
              <a:ext cx="161925" cy="15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8604250" y="4695825"/>
                <a:ext cx="1619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8696325" y="4562475"/>
              <a:ext cx="180975" cy="1968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8696325" y="4562475"/>
                <a:ext cx="1809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8988425" y="4238625"/>
              <a:ext cx="174625" cy="3651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8988425" y="4238625"/>
                <a:ext cx="1746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9026525" y="4638675"/>
              <a:ext cx="117475" cy="8890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9026525" y="4638675"/>
                <a:ext cx="117475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10175875" y="3683000"/>
              <a:ext cx="155575" cy="342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10175875" y="3683000"/>
                <a:ext cx="1555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9312275" y="4241800"/>
              <a:ext cx="85725" cy="288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9312275" y="4241800"/>
                <a:ext cx="857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9490075" y="4295775"/>
              <a:ext cx="25400" cy="2508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9490075" y="4295775"/>
                <a:ext cx="25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9499600" y="4302125"/>
              <a:ext cx="127000" cy="2317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9499600" y="4302125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9696450" y="4492625"/>
              <a:ext cx="15875" cy="285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9696450" y="4492625"/>
                <a:ext cx="15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9636125" y="4575175"/>
              <a:ext cx="88900" cy="142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9636125" y="4575175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9852025" y="4206875"/>
              <a:ext cx="136525" cy="339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9852025" y="4206875"/>
                <a:ext cx="1365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10023475" y="4219575"/>
              <a:ext cx="98425" cy="3016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10023475" y="4219575"/>
                <a:ext cx="984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10001250" y="4318000"/>
              <a:ext cx="82550" cy="285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10001250" y="4318000"/>
                <a:ext cx="825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9858375" y="4641850"/>
              <a:ext cx="228600" cy="25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9858375" y="4641850"/>
                <a:ext cx="228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6473825" y="5156200"/>
              <a:ext cx="273050" cy="5683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6473825" y="5156200"/>
                <a:ext cx="273050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6762750" y="5495925"/>
              <a:ext cx="168275" cy="381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6762750" y="549592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6832600" y="5387975"/>
              <a:ext cx="155575" cy="1936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6832600" y="538797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7058025" y="5438775"/>
              <a:ext cx="69850" cy="2508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7058025" y="5438775"/>
                <a:ext cx="698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7127875" y="5368925"/>
              <a:ext cx="174625" cy="279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7127875" y="5368925"/>
                <a:ext cx="174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7423150" y="5584825"/>
              <a:ext cx="6350" cy="3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41"/>
            </p:blipFill>
            <p:spPr>
              <a:xfrm>
                <a:off x="7423150" y="5584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1" name="墨迹 80"/>
              <p14:cNvContentPartPr/>
              <p14:nvPr/>
            </p14:nvContentPartPr>
            <p14:xfrm>
              <a:off x="7400925" y="5724525"/>
              <a:ext cx="63500" cy="1587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9"/>
            </p:blipFill>
            <p:spPr>
              <a:xfrm>
                <a:off x="7400925" y="5724525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2" name="墨迹 81"/>
              <p14:cNvContentPartPr/>
              <p14:nvPr/>
            </p14:nvContentPartPr>
            <p14:xfrm>
              <a:off x="7413625" y="5562600"/>
              <a:ext cx="6350" cy="3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41"/>
            </p:blipFill>
            <p:spPr>
              <a:xfrm>
                <a:off x="7413625" y="5562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7505700" y="5219700"/>
              <a:ext cx="234950" cy="549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7505700" y="5219700"/>
                <a:ext cx="23495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6975475" y="5175250"/>
              <a:ext cx="130175" cy="2762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6975475" y="5175250"/>
                <a:ext cx="1301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6991350" y="5556250"/>
              <a:ext cx="101600" cy="7842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6991350" y="5556250"/>
                <a:ext cx="101600" cy="784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7146925" y="6054725"/>
              <a:ext cx="63500" cy="165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7146925" y="6054725"/>
                <a:ext cx="635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7204075" y="5927725"/>
              <a:ext cx="190500" cy="3048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7204075" y="5927725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10223500" y="4438650"/>
              <a:ext cx="76200" cy="698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10223500" y="4438650"/>
                <a:ext cx="762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10188575" y="4565650"/>
              <a:ext cx="95250" cy="168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4"/>
            </p:blipFill>
            <p:spPr>
              <a:xfrm>
                <a:off x="10188575" y="4565650"/>
                <a:ext cx="95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墨迹 89"/>
              <p14:cNvContentPartPr/>
              <p14:nvPr/>
            </p14:nvContentPartPr>
            <p14:xfrm>
              <a:off x="10299700" y="4222750"/>
              <a:ext cx="285750" cy="4413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6"/>
            </p:blipFill>
            <p:spPr>
              <a:xfrm>
                <a:off x="10299700" y="4222750"/>
                <a:ext cx="2857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墨迹 90"/>
              <p14:cNvContentPartPr/>
              <p14:nvPr/>
            </p14:nvContentPartPr>
            <p14:xfrm>
              <a:off x="9236075" y="5032375"/>
              <a:ext cx="244475" cy="330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8"/>
            </p:blipFill>
            <p:spPr>
              <a:xfrm>
                <a:off x="9236075" y="5032375"/>
                <a:ext cx="2444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2" name="墨迹 91"/>
              <p14:cNvContentPartPr/>
              <p14:nvPr/>
            </p14:nvContentPartPr>
            <p14:xfrm>
              <a:off x="9582150" y="5067300"/>
              <a:ext cx="47625" cy="3238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0"/>
            </p:blipFill>
            <p:spPr>
              <a:xfrm>
                <a:off x="9582150" y="5067300"/>
                <a:ext cx="476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3" name="墨迹 92"/>
              <p14:cNvContentPartPr/>
              <p14:nvPr/>
            </p14:nvContentPartPr>
            <p14:xfrm>
              <a:off x="9566275" y="5064125"/>
              <a:ext cx="196850" cy="2984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2"/>
            </p:blipFill>
            <p:spPr>
              <a:xfrm>
                <a:off x="9566275" y="5064125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4" name="墨迹 93"/>
              <p14:cNvContentPartPr/>
              <p14:nvPr/>
            </p14:nvContentPartPr>
            <p14:xfrm>
              <a:off x="9848850" y="5251450"/>
              <a:ext cx="41275" cy="698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4"/>
            </p:blipFill>
            <p:spPr>
              <a:xfrm>
                <a:off x="9848850" y="5251450"/>
                <a:ext cx="41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墨迹 94"/>
              <p14:cNvContentPartPr/>
              <p14:nvPr/>
            </p14:nvContentPartPr>
            <p14:xfrm>
              <a:off x="9728200" y="5413375"/>
              <a:ext cx="180975" cy="2349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6"/>
            </p:blipFill>
            <p:spPr>
              <a:xfrm>
                <a:off x="9728200" y="5413375"/>
                <a:ext cx="1809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墨迹 95"/>
              <p14:cNvContentPartPr/>
              <p14:nvPr/>
            </p14:nvContentPartPr>
            <p14:xfrm>
              <a:off x="10074275" y="5165725"/>
              <a:ext cx="79375" cy="260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8"/>
            </p:blipFill>
            <p:spPr>
              <a:xfrm>
                <a:off x="10074275" y="5165725"/>
                <a:ext cx="793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墨迹 96"/>
              <p14:cNvContentPartPr/>
              <p14:nvPr/>
            </p14:nvContentPartPr>
            <p14:xfrm>
              <a:off x="10188575" y="5162550"/>
              <a:ext cx="152400" cy="2222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0"/>
            </p:blipFill>
            <p:spPr>
              <a:xfrm>
                <a:off x="10188575" y="5162550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墨迹 97"/>
              <p14:cNvContentPartPr/>
              <p14:nvPr/>
            </p14:nvContentPartPr>
            <p14:xfrm>
              <a:off x="10502900" y="5219700"/>
              <a:ext cx="171450" cy="1778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10502900" y="5219700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墨迹 98"/>
              <p14:cNvContentPartPr/>
              <p14:nvPr/>
            </p14:nvContentPartPr>
            <p14:xfrm>
              <a:off x="10528300" y="5454650"/>
              <a:ext cx="161925" cy="381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4"/>
            </p:blipFill>
            <p:spPr>
              <a:xfrm>
                <a:off x="10528300" y="545465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墨迹 99"/>
              <p14:cNvContentPartPr/>
              <p14:nvPr/>
            </p14:nvContentPartPr>
            <p14:xfrm>
              <a:off x="10534650" y="5543550"/>
              <a:ext cx="187325" cy="19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6"/>
            </p:blipFill>
            <p:spPr>
              <a:xfrm>
                <a:off x="10534650" y="5543550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10598150" y="5610225"/>
              <a:ext cx="31750" cy="2095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8"/>
            </p:blipFill>
            <p:spPr>
              <a:xfrm>
                <a:off x="10598150" y="5610225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2" name="墨迹 101"/>
              <p14:cNvContentPartPr/>
              <p14:nvPr/>
            </p14:nvContentPartPr>
            <p14:xfrm>
              <a:off x="10502900" y="5880100"/>
              <a:ext cx="196850" cy="1778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0"/>
            </p:blipFill>
            <p:spPr>
              <a:xfrm>
                <a:off x="10502900" y="5880100"/>
                <a:ext cx="1968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3" name="墨迹 102"/>
              <p14:cNvContentPartPr/>
              <p14:nvPr/>
            </p14:nvContentPartPr>
            <p14:xfrm>
              <a:off x="10731500" y="5861050"/>
              <a:ext cx="155575" cy="3714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2"/>
            </p:blipFill>
            <p:spPr>
              <a:xfrm>
                <a:off x="10731500" y="5861050"/>
                <a:ext cx="1555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4" name="墨迹 103"/>
              <p14:cNvContentPartPr/>
              <p14:nvPr/>
            </p14:nvContentPartPr>
            <p14:xfrm>
              <a:off x="10013950" y="4616450"/>
              <a:ext cx="15875" cy="2984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4"/>
            </p:blipFill>
            <p:spPr>
              <a:xfrm>
                <a:off x="10013950" y="4616450"/>
                <a:ext cx="158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5" name="墨迹 104"/>
              <p14:cNvContentPartPr/>
              <p14:nvPr/>
            </p14:nvContentPartPr>
            <p14:xfrm>
              <a:off x="9915525" y="4873625"/>
              <a:ext cx="444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6"/>
            </p:blipFill>
            <p:spPr>
              <a:xfrm>
                <a:off x="9915525" y="4873625"/>
                <a:ext cx="44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6" name="墨迹 105"/>
              <p14:cNvContentPartPr/>
              <p14:nvPr/>
            </p14:nvContentPartPr>
            <p14:xfrm>
              <a:off x="9861550" y="4927600"/>
              <a:ext cx="34925" cy="1270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8"/>
            </p:blipFill>
            <p:spPr>
              <a:xfrm>
                <a:off x="9861550" y="4927600"/>
                <a:ext cx="349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7" name="墨迹 106"/>
              <p14:cNvContentPartPr/>
              <p14:nvPr/>
            </p14:nvContentPartPr>
            <p14:xfrm>
              <a:off x="9921875" y="4987925"/>
              <a:ext cx="136525" cy="539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0"/>
            </p:blipFill>
            <p:spPr>
              <a:xfrm>
                <a:off x="9921875" y="4987925"/>
                <a:ext cx="136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8" name="墨迹 107"/>
              <p14:cNvContentPartPr/>
              <p14:nvPr/>
            </p14:nvContentPartPr>
            <p14:xfrm>
              <a:off x="10029825" y="4902200"/>
              <a:ext cx="165100" cy="1651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2"/>
            </p:blipFill>
            <p:spPr>
              <a:xfrm>
                <a:off x="10029825" y="4902200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9" name="墨迹 108"/>
              <p14:cNvContentPartPr/>
              <p14:nvPr/>
            </p14:nvContentPartPr>
            <p14:xfrm>
              <a:off x="663575" y="5603875"/>
              <a:ext cx="241300" cy="635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4"/>
            </p:blipFill>
            <p:spPr>
              <a:xfrm>
                <a:off x="663575" y="5603875"/>
                <a:ext cx="2413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10" name="墨迹 109"/>
              <p14:cNvContentPartPr/>
              <p14:nvPr/>
            </p14:nvContentPartPr>
            <p14:xfrm>
              <a:off x="1028700" y="5918200"/>
              <a:ext cx="228600" cy="444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6"/>
            </p:blipFill>
            <p:spPr>
              <a:xfrm>
                <a:off x="1028700" y="5918200"/>
                <a:ext cx="228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1" name="墨迹 110"/>
              <p14:cNvContentPartPr/>
              <p14:nvPr/>
            </p14:nvContentPartPr>
            <p14:xfrm>
              <a:off x="1123950" y="5876925"/>
              <a:ext cx="193675" cy="2254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8"/>
            </p:blipFill>
            <p:spPr>
              <a:xfrm>
                <a:off x="1123950" y="5876925"/>
                <a:ext cx="1936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2" name="墨迹 111"/>
              <p14:cNvContentPartPr/>
              <p14:nvPr/>
            </p14:nvContentPartPr>
            <p14:xfrm>
              <a:off x="1473200" y="5794375"/>
              <a:ext cx="123825" cy="2730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0"/>
            </p:blipFill>
            <p:spPr>
              <a:xfrm>
                <a:off x="1473200" y="5794375"/>
                <a:ext cx="1238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3" name="墨迹 112"/>
              <p14:cNvContentPartPr/>
              <p14:nvPr/>
            </p14:nvContentPartPr>
            <p14:xfrm>
              <a:off x="1670050" y="5905500"/>
              <a:ext cx="73025" cy="920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2"/>
            </p:blipFill>
            <p:spPr>
              <a:xfrm>
                <a:off x="1670050" y="5905500"/>
                <a:ext cx="73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4" name="墨迹 113"/>
              <p14:cNvContentPartPr/>
              <p14:nvPr/>
            </p14:nvContentPartPr>
            <p14:xfrm>
              <a:off x="1860550" y="5727700"/>
              <a:ext cx="149225" cy="2000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4"/>
            </p:blipFill>
            <p:spPr>
              <a:xfrm>
                <a:off x="1860550" y="5727700"/>
                <a:ext cx="149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5" name="墨迹 114"/>
              <p14:cNvContentPartPr/>
              <p14:nvPr/>
            </p14:nvContentPartPr>
            <p14:xfrm>
              <a:off x="1901825" y="5934075"/>
              <a:ext cx="107950" cy="3714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6"/>
            </p:blipFill>
            <p:spPr>
              <a:xfrm>
                <a:off x="1901825" y="5934075"/>
                <a:ext cx="1079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6" name="墨迹 115"/>
              <p14:cNvContentPartPr/>
              <p14:nvPr/>
            </p14:nvContentPartPr>
            <p14:xfrm>
              <a:off x="2155825" y="5635625"/>
              <a:ext cx="47625" cy="1111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8"/>
            </p:blipFill>
            <p:spPr>
              <a:xfrm>
                <a:off x="2155825" y="5635625"/>
                <a:ext cx="476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7" name="墨迹 116"/>
              <p14:cNvContentPartPr/>
              <p14:nvPr/>
            </p14:nvContentPartPr>
            <p14:xfrm>
              <a:off x="2139950" y="5759450"/>
              <a:ext cx="85725" cy="1778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0"/>
            </p:blipFill>
            <p:spPr>
              <a:xfrm>
                <a:off x="2139950" y="5759450"/>
                <a:ext cx="85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8" name="墨迹 117"/>
              <p14:cNvContentPartPr/>
              <p14:nvPr/>
            </p14:nvContentPartPr>
            <p14:xfrm>
              <a:off x="2130425" y="6118225"/>
              <a:ext cx="92075" cy="1555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2"/>
            </p:blipFill>
            <p:spPr>
              <a:xfrm>
                <a:off x="2130425" y="6118225"/>
                <a:ext cx="92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9" name="墨迹 118"/>
              <p14:cNvContentPartPr/>
              <p14:nvPr/>
            </p14:nvContentPartPr>
            <p14:xfrm>
              <a:off x="2263775" y="6108700"/>
              <a:ext cx="79375" cy="1524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4"/>
            </p:blipFill>
            <p:spPr>
              <a:xfrm>
                <a:off x="2263775" y="6108700"/>
                <a:ext cx="793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0" name="墨迹 119"/>
              <p14:cNvContentPartPr/>
              <p14:nvPr/>
            </p14:nvContentPartPr>
            <p14:xfrm>
              <a:off x="2384425" y="5965825"/>
              <a:ext cx="127000" cy="2857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6"/>
            </p:blipFill>
            <p:spPr>
              <a:xfrm>
                <a:off x="2384425" y="5965825"/>
                <a:ext cx="127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1" name="墨迹 120"/>
              <p14:cNvContentPartPr/>
              <p14:nvPr/>
            </p14:nvContentPartPr>
            <p14:xfrm>
              <a:off x="11226800" y="4086225"/>
              <a:ext cx="38100" cy="2730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8"/>
            </p:blipFill>
            <p:spPr>
              <a:xfrm>
                <a:off x="11226800" y="4086225"/>
                <a:ext cx="38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2" name="墨迹 121"/>
              <p14:cNvContentPartPr/>
              <p14:nvPr/>
            </p14:nvContentPartPr>
            <p14:xfrm>
              <a:off x="11109325" y="4375150"/>
              <a:ext cx="69850" cy="349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0"/>
            </p:blipFill>
            <p:spPr>
              <a:xfrm>
                <a:off x="11109325" y="4375150"/>
                <a:ext cx="698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3" name="墨迹 122"/>
              <p14:cNvContentPartPr/>
              <p14:nvPr/>
            </p14:nvContentPartPr>
            <p14:xfrm>
              <a:off x="11071225" y="4371975"/>
              <a:ext cx="28575" cy="3460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2"/>
            </p:blipFill>
            <p:spPr>
              <a:xfrm>
                <a:off x="11071225" y="4371975"/>
                <a:ext cx="28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4" name="墨迹 123"/>
              <p14:cNvContentPartPr/>
              <p14:nvPr/>
            </p14:nvContentPartPr>
            <p14:xfrm>
              <a:off x="11055350" y="4346575"/>
              <a:ext cx="180975" cy="50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4"/>
            </p:blipFill>
            <p:spPr>
              <a:xfrm>
                <a:off x="11055350" y="4346575"/>
                <a:ext cx="1809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5" name="墨迹 124"/>
              <p14:cNvContentPartPr/>
              <p14:nvPr/>
            </p14:nvContentPartPr>
            <p14:xfrm>
              <a:off x="11090275" y="4445000"/>
              <a:ext cx="206375" cy="730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6"/>
            </p:blipFill>
            <p:spPr>
              <a:xfrm>
                <a:off x="11090275" y="4445000"/>
                <a:ext cx="2063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6" name="墨迹 125"/>
              <p14:cNvContentPartPr/>
              <p14:nvPr/>
            </p14:nvContentPartPr>
            <p14:xfrm>
              <a:off x="11210925" y="4533900"/>
              <a:ext cx="76200" cy="1397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8"/>
            </p:blipFill>
            <p:spPr>
              <a:xfrm>
                <a:off x="11210925" y="4533900"/>
                <a:ext cx="762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7" name="墨迹 126"/>
              <p14:cNvContentPartPr/>
              <p14:nvPr/>
            </p14:nvContentPartPr>
            <p14:xfrm>
              <a:off x="11369675" y="4324350"/>
              <a:ext cx="50800" cy="3968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0"/>
            </p:blipFill>
            <p:spPr>
              <a:xfrm>
                <a:off x="11369675" y="4324350"/>
                <a:ext cx="508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8" name="墨迹 127"/>
              <p14:cNvContentPartPr/>
              <p14:nvPr/>
            </p14:nvContentPartPr>
            <p14:xfrm>
              <a:off x="11452225" y="4371975"/>
              <a:ext cx="41275" cy="3111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2"/>
            </p:blipFill>
            <p:spPr>
              <a:xfrm>
                <a:off x="11452225" y="4371975"/>
                <a:ext cx="41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9" name="墨迹 128"/>
              <p14:cNvContentPartPr/>
              <p14:nvPr/>
            </p14:nvContentPartPr>
            <p14:xfrm>
              <a:off x="11509375" y="4556125"/>
              <a:ext cx="241300" cy="1524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4"/>
            </p:blipFill>
            <p:spPr>
              <a:xfrm>
                <a:off x="11509375" y="4556125"/>
                <a:ext cx="241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0" name="墨迹 129"/>
              <p14:cNvContentPartPr/>
              <p14:nvPr/>
            </p14:nvContentPartPr>
            <p14:xfrm>
              <a:off x="11112500" y="4895850"/>
              <a:ext cx="73025" cy="2254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6"/>
            </p:blipFill>
            <p:spPr>
              <a:xfrm>
                <a:off x="11112500" y="4895850"/>
                <a:ext cx="73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1" name="墨迹 130"/>
              <p14:cNvContentPartPr/>
              <p14:nvPr/>
            </p14:nvContentPartPr>
            <p14:xfrm>
              <a:off x="11261725" y="4813300"/>
              <a:ext cx="95250" cy="349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8"/>
            </p:blipFill>
            <p:spPr>
              <a:xfrm>
                <a:off x="11261725" y="4813300"/>
                <a:ext cx="952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2" name="墨迹 131"/>
              <p14:cNvContentPartPr/>
              <p14:nvPr/>
            </p14:nvContentPartPr>
            <p14:xfrm>
              <a:off x="11404600" y="4838700"/>
              <a:ext cx="104775" cy="3238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0"/>
            </p:blipFill>
            <p:spPr>
              <a:xfrm>
                <a:off x="11404600" y="4838700"/>
                <a:ext cx="104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3" name="墨迹 132"/>
              <p14:cNvContentPartPr/>
              <p14:nvPr/>
            </p14:nvContentPartPr>
            <p14:xfrm>
              <a:off x="11382375" y="5229225"/>
              <a:ext cx="25400" cy="2159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2"/>
            </p:blipFill>
            <p:spPr>
              <a:xfrm>
                <a:off x="11382375" y="5229225"/>
                <a:ext cx="25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4" name="墨迹 133"/>
              <p14:cNvContentPartPr/>
              <p14:nvPr/>
            </p14:nvContentPartPr>
            <p14:xfrm>
              <a:off x="11471275" y="5222875"/>
              <a:ext cx="6350" cy="36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41"/>
            </p:blipFill>
            <p:spPr>
              <a:xfrm>
                <a:off x="11471275" y="5222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5" name="墨迹 134"/>
              <p14:cNvContentPartPr/>
              <p14:nvPr/>
            </p14:nvContentPartPr>
            <p14:xfrm>
              <a:off x="11426825" y="5565775"/>
              <a:ext cx="15875" cy="730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5"/>
            </p:blipFill>
            <p:spPr>
              <a:xfrm>
                <a:off x="11426825" y="5565775"/>
                <a:ext cx="158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6" name="墨迹 135"/>
              <p14:cNvContentPartPr/>
              <p14:nvPr/>
            </p14:nvContentPartPr>
            <p14:xfrm>
              <a:off x="11350625" y="5749925"/>
              <a:ext cx="88900" cy="139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7"/>
            </p:blipFill>
            <p:spPr>
              <a:xfrm>
                <a:off x="11350625" y="5749925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7" name="墨迹 136"/>
              <p14:cNvContentPartPr/>
              <p14:nvPr/>
            </p14:nvContentPartPr>
            <p14:xfrm>
              <a:off x="11445875" y="5876925"/>
              <a:ext cx="101600" cy="2063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9"/>
            </p:blipFill>
            <p:spPr>
              <a:xfrm>
                <a:off x="11445875" y="587692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11566525" y="5718175"/>
              <a:ext cx="149225" cy="1682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11566525" y="571817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8159750" y="4873625"/>
              <a:ext cx="92075" cy="254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8159750" y="4873625"/>
                <a:ext cx="920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8105775" y="4991100"/>
              <a:ext cx="136525" cy="190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8105775" y="4991100"/>
                <a:ext cx="1365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8115300" y="5038725"/>
              <a:ext cx="184150" cy="412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8115300" y="5038725"/>
                <a:ext cx="1841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8115300" y="4911725"/>
              <a:ext cx="250825" cy="1047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8115300" y="4911725"/>
                <a:ext cx="2508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8115300" y="4994275"/>
              <a:ext cx="219075" cy="698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8115300" y="4994275"/>
                <a:ext cx="2190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8296275" y="4470400"/>
              <a:ext cx="247650" cy="4000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8296275" y="4470400"/>
                <a:ext cx="2476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8340725" y="4905375"/>
              <a:ext cx="34925" cy="6635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8340725" y="4905375"/>
                <a:ext cx="34925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8261350" y="5746750"/>
              <a:ext cx="200025" cy="3746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8261350" y="5746750"/>
                <a:ext cx="2000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8572500" y="5772150"/>
              <a:ext cx="130175" cy="190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8572500" y="5772150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8547100" y="5895975"/>
              <a:ext cx="15875" cy="3460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8547100" y="5895975"/>
                <a:ext cx="158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8562975" y="5940425"/>
              <a:ext cx="165100" cy="2254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8562975" y="5940425"/>
                <a:ext cx="165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8836025" y="5803900"/>
              <a:ext cx="15875" cy="4032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8836025" y="5803900"/>
                <a:ext cx="158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8832850" y="5829300"/>
              <a:ext cx="117475" cy="539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8832850" y="5829300"/>
                <a:ext cx="1174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8832850" y="5969000"/>
              <a:ext cx="120650" cy="349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8832850" y="5969000"/>
                <a:ext cx="1206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8956675" y="6089650"/>
              <a:ext cx="69850" cy="1206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8956675" y="6089650"/>
                <a:ext cx="69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9064625" y="5813425"/>
              <a:ext cx="22225" cy="4127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9064625" y="5813425"/>
                <a:ext cx="222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9159875" y="5813425"/>
              <a:ext cx="38100" cy="4159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9159875" y="5813425"/>
                <a:ext cx="381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9204325" y="6026150"/>
              <a:ext cx="282575" cy="2063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9204325" y="6026150"/>
                <a:ext cx="282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9550400" y="6022975"/>
              <a:ext cx="114300" cy="190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9550400" y="6022975"/>
                <a:ext cx="1143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9547225" y="6099175"/>
              <a:ext cx="146050" cy="95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9547225" y="6099175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9775825" y="5975350"/>
              <a:ext cx="168275" cy="2127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9775825" y="5975350"/>
                <a:ext cx="168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0" name="墨迹 159"/>
              <p14:cNvContentPartPr/>
              <p14:nvPr/>
            </p14:nvContentPartPr>
            <p14:xfrm>
              <a:off x="9912350" y="6061075"/>
              <a:ext cx="114300" cy="1619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5"/>
            </p:blipFill>
            <p:spPr>
              <a:xfrm>
                <a:off x="9912350" y="6061075"/>
                <a:ext cx="114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1" name="墨迹 160"/>
              <p14:cNvContentPartPr/>
              <p14:nvPr/>
            </p14:nvContentPartPr>
            <p14:xfrm>
              <a:off x="10071100" y="5978525"/>
              <a:ext cx="146050" cy="3016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7"/>
            </p:blipFill>
            <p:spPr>
              <a:xfrm>
                <a:off x="10071100" y="5978525"/>
                <a:ext cx="146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2" name="墨迹 161"/>
              <p14:cNvContentPartPr/>
              <p14:nvPr/>
            </p14:nvContentPartPr>
            <p14:xfrm>
              <a:off x="7937500" y="1400175"/>
              <a:ext cx="342900" cy="1492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9"/>
            </p:blipFill>
            <p:spPr>
              <a:xfrm>
                <a:off x="7937500" y="1400175"/>
                <a:ext cx="3429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3" name="墨迹 162"/>
              <p14:cNvContentPartPr/>
              <p14:nvPr/>
            </p14:nvContentPartPr>
            <p14:xfrm>
              <a:off x="8347075" y="1130300"/>
              <a:ext cx="127000" cy="2794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1"/>
            </p:blipFill>
            <p:spPr>
              <a:xfrm>
                <a:off x="8347075" y="1130300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4" name="墨迹 163"/>
              <p14:cNvContentPartPr/>
              <p14:nvPr/>
            </p14:nvContentPartPr>
            <p14:xfrm>
              <a:off x="8528050" y="1260475"/>
              <a:ext cx="127000" cy="1682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3"/>
            </p:blipFill>
            <p:spPr>
              <a:xfrm>
                <a:off x="8528050" y="1260475"/>
                <a:ext cx="127000" cy="1682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0"/>
            <a:ext cx="6356985" cy="46399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32880" y="143510"/>
            <a:ext cx="5566410" cy="4048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2260600" y="5200650"/>
              <a:ext cx="158750" cy="298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2260600" y="5200650"/>
                <a:ext cx="1587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552700" y="5483225"/>
              <a:ext cx="3429000" cy="1936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552700" y="5483225"/>
                <a:ext cx="34290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2781300" y="4946650"/>
              <a:ext cx="88900" cy="3714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2781300" y="4946650"/>
                <a:ext cx="88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3362325" y="5086350"/>
              <a:ext cx="146050" cy="3937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3362325" y="5086350"/>
                <a:ext cx="1460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3933825" y="5264150"/>
              <a:ext cx="34925" cy="57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3933825" y="5264150"/>
                <a:ext cx="349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3886200" y="5416550"/>
              <a:ext cx="82550" cy="142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3886200" y="5416550"/>
                <a:ext cx="825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4486275" y="5232400"/>
              <a:ext cx="85725" cy="273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4486275" y="5232400"/>
                <a:ext cx="85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5038725" y="5314950"/>
              <a:ext cx="142875" cy="133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5038725" y="5314950"/>
                <a:ext cx="142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5559425" y="5241925"/>
              <a:ext cx="9525" cy="311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5559425" y="5241925"/>
                <a:ext cx="95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5622925" y="5168900"/>
              <a:ext cx="9525" cy="3778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5622925" y="5168900"/>
                <a:ext cx="95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5464175" y="5264150"/>
              <a:ext cx="171450" cy="41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5464175" y="5264150"/>
                <a:ext cx="1714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5438775" y="5397500"/>
              <a:ext cx="215900" cy="28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5438775" y="5397500"/>
                <a:ext cx="2159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2555875" y="4933950"/>
              <a:ext cx="34925" cy="146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2555875" y="4933950"/>
                <a:ext cx="34925" cy="146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2203450" y="5588000"/>
              <a:ext cx="139700" cy="3778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2203450" y="5588000"/>
                <a:ext cx="1397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2206625" y="5083175"/>
              <a:ext cx="219075" cy="457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2206625" y="5083175"/>
                <a:ext cx="2190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2279650" y="5232400"/>
              <a:ext cx="114300" cy="2762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2279650" y="5232400"/>
                <a:ext cx="1143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2295525" y="5219700"/>
              <a:ext cx="193675" cy="323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2295525" y="5219700"/>
                <a:ext cx="1936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3076575" y="4984750"/>
              <a:ext cx="98425" cy="14097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3076575" y="4984750"/>
                <a:ext cx="98425" cy="140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3717925" y="4921250"/>
              <a:ext cx="98425" cy="1473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3717925" y="4921250"/>
                <a:ext cx="98425" cy="147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4191000" y="4927600"/>
              <a:ext cx="50800" cy="1498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4191000" y="4927600"/>
                <a:ext cx="50800" cy="149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4765675" y="4972050"/>
              <a:ext cx="139700" cy="15335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4765675" y="4972050"/>
                <a:ext cx="139700" cy="153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5330825" y="4924425"/>
              <a:ext cx="41275" cy="13303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5330825" y="4924425"/>
                <a:ext cx="41275" cy="133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10398125" y="952500"/>
              <a:ext cx="327025" cy="333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10398125" y="952500"/>
                <a:ext cx="3270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3835400" y="5734050"/>
              <a:ext cx="127000" cy="222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3835400" y="5734050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4003675" y="5854700"/>
              <a:ext cx="12700" cy="139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4003675" y="5854700"/>
                <a:ext cx="12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4048125" y="5861050"/>
              <a:ext cx="79375" cy="69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4048125" y="5861050"/>
                <a:ext cx="793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892175" y="5127625"/>
              <a:ext cx="222250" cy="3905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892175" y="5127625"/>
                <a:ext cx="2222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952500" y="5191125"/>
              <a:ext cx="53975" cy="2508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9"/>
            </p:blipFill>
            <p:spPr>
              <a:xfrm>
                <a:off x="952500" y="5191125"/>
                <a:ext cx="539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6" name="墨迹 35"/>
              <p14:cNvContentPartPr/>
              <p14:nvPr/>
            </p14:nvContentPartPr>
            <p14:xfrm>
              <a:off x="1152525" y="5041900"/>
              <a:ext cx="95250" cy="15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1"/>
            </p:blipFill>
            <p:spPr>
              <a:xfrm>
                <a:off x="1152525" y="5041900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7" name="墨迹 36"/>
              <p14:cNvContentPartPr/>
              <p14:nvPr/>
            </p14:nvContentPartPr>
            <p14:xfrm>
              <a:off x="1193800" y="5114925"/>
              <a:ext cx="95250" cy="66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3"/>
            </p:blipFill>
            <p:spPr>
              <a:xfrm>
                <a:off x="1193800" y="5114925"/>
                <a:ext cx="952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8" name="墨迹 37"/>
              <p14:cNvContentPartPr/>
              <p14:nvPr/>
            </p14:nvContentPartPr>
            <p14:xfrm>
              <a:off x="1184275" y="5095875"/>
              <a:ext cx="111125" cy="333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5"/>
            </p:blipFill>
            <p:spPr>
              <a:xfrm>
                <a:off x="1184275" y="5095875"/>
                <a:ext cx="1111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9" name="墨迹 38"/>
              <p14:cNvContentPartPr/>
              <p14:nvPr/>
            </p14:nvContentPartPr>
            <p14:xfrm>
              <a:off x="1273175" y="5026025"/>
              <a:ext cx="69850" cy="2349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7"/>
            </p:blipFill>
            <p:spPr>
              <a:xfrm>
                <a:off x="1273175" y="5026025"/>
                <a:ext cx="69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0" name="墨迹 39"/>
              <p14:cNvContentPartPr/>
              <p14:nvPr/>
            </p14:nvContentPartPr>
            <p14:xfrm>
              <a:off x="1270000" y="5207000"/>
              <a:ext cx="139700" cy="187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9"/>
            </p:blipFill>
            <p:spPr>
              <a:xfrm>
                <a:off x="1270000" y="5207000"/>
                <a:ext cx="1397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1" name="墨迹 40"/>
              <p14:cNvContentPartPr/>
              <p14:nvPr/>
            </p14:nvContentPartPr>
            <p14:xfrm>
              <a:off x="1460500" y="5099050"/>
              <a:ext cx="146050" cy="1047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1"/>
            </p:blipFill>
            <p:spPr>
              <a:xfrm>
                <a:off x="1460500" y="5099050"/>
                <a:ext cx="146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2" name="墨迹 41"/>
              <p14:cNvContentPartPr/>
              <p14:nvPr/>
            </p14:nvContentPartPr>
            <p14:xfrm>
              <a:off x="1485900" y="5070475"/>
              <a:ext cx="34925" cy="2571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3"/>
            </p:blipFill>
            <p:spPr>
              <a:xfrm>
                <a:off x="1485900" y="5070475"/>
                <a:ext cx="34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3" name="墨迹 42"/>
              <p14:cNvContentPartPr/>
              <p14:nvPr/>
            </p14:nvContentPartPr>
            <p14:xfrm>
              <a:off x="1552575" y="5010150"/>
              <a:ext cx="28575" cy="285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5"/>
            </p:blipFill>
            <p:spPr>
              <a:xfrm>
                <a:off x="1552575" y="5010150"/>
                <a:ext cx="28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4" name="墨迹 43"/>
              <p14:cNvContentPartPr/>
              <p14:nvPr/>
            </p14:nvContentPartPr>
            <p14:xfrm>
              <a:off x="1447800" y="5111750"/>
              <a:ext cx="266700" cy="3048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7"/>
            </p:blipFill>
            <p:spPr>
              <a:xfrm>
                <a:off x="1447800" y="5111750"/>
                <a:ext cx="2667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5" name="墨迹 44"/>
              <p14:cNvContentPartPr/>
              <p14:nvPr/>
            </p14:nvContentPartPr>
            <p14:xfrm>
              <a:off x="6762750" y="4594225"/>
              <a:ext cx="346075" cy="4222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9"/>
            </p:blipFill>
            <p:spPr>
              <a:xfrm>
                <a:off x="6762750" y="4594225"/>
                <a:ext cx="3460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7273925" y="4654550"/>
              <a:ext cx="6350" cy="1841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7273925" y="4654550"/>
                <a:ext cx="63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7327900" y="4568825"/>
              <a:ext cx="79375" cy="3683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7327900" y="4568825"/>
                <a:ext cx="793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7480300" y="4575175"/>
              <a:ext cx="133350" cy="2317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7480300" y="4575175"/>
                <a:ext cx="133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7677150" y="4451350"/>
              <a:ext cx="88900" cy="419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7677150" y="4451350"/>
                <a:ext cx="889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7785100" y="4467225"/>
              <a:ext cx="130175" cy="3778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7785100" y="4467225"/>
                <a:ext cx="1301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7962900" y="4572000"/>
              <a:ext cx="200025" cy="203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7962900" y="4572000"/>
                <a:ext cx="200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8188325" y="4429125"/>
              <a:ext cx="165100" cy="311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8188325" y="4429125"/>
                <a:ext cx="165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8289925" y="4676775"/>
              <a:ext cx="117475" cy="889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8289925" y="4676775"/>
                <a:ext cx="1174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7340600" y="5197475"/>
              <a:ext cx="114300" cy="1682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7340600" y="5197475"/>
                <a:ext cx="1143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7572375" y="5235575"/>
              <a:ext cx="123825" cy="6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7572375" y="5235575"/>
                <a:ext cx="1238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7591425" y="5260975"/>
              <a:ext cx="158750" cy="50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7591425" y="5260975"/>
                <a:ext cx="158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7661275" y="5187950"/>
              <a:ext cx="155575" cy="1587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7661275" y="5187950"/>
                <a:ext cx="1555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7994650" y="4886325"/>
              <a:ext cx="292100" cy="5524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5"/>
            </p:blipFill>
            <p:spPr>
              <a:xfrm>
                <a:off x="7994650" y="4886325"/>
                <a:ext cx="2921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墨迹 58"/>
              <p14:cNvContentPartPr/>
              <p14:nvPr/>
            </p14:nvContentPartPr>
            <p14:xfrm>
              <a:off x="7550150" y="5006975"/>
              <a:ext cx="184150" cy="1333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7"/>
            </p:blipFill>
            <p:spPr>
              <a:xfrm>
                <a:off x="7550150" y="5006975"/>
                <a:ext cx="184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墨迹 59"/>
              <p14:cNvContentPartPr/>
              <p14:nvPr/>
            </p14:nvContentPartPr>
            <p14:xfrm>
              <a:off x="9226550" y="4524375"/>
              <a:ext cx="114300" cy="3206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9"/>
            </p:blipFill>
            <p:spPr>
              <a:xfrm>
                <a:off x="9226550" y="4524375"/>
                <a:ext cx="114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墨迹 60"/>
              <p14:cNvContentPartPr/>
              <p14:nvPr/>
            </p14:nvContentPartPr>
            <p14:xfrm>
              <a:off x="9490075" y="4460875"/>
              <a:ext cx="6350" cy="3524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1"/>
            </p:blipFill>
            <p:spPr>
              <a:xfrm>
                <a:off x="9490075" y="4460875"/>
                <a:ext cx="6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墨迹 61"/>
              <p14:cNvContentPartPr/>
              <p14:nvPr/>
            </p14:nvContentPartPr>
            <p14:xfrm>
              <a:off x="9483725" y="4495800"/>
              <a:ext cx="155575" cy="3143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3"/>
            </p:blipFill>
            <p:spPr>
              <a:xfrm>
                <a:off x="9483725" y="4495800"/>
                <a:ext cx="1555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9725025" y="4749800"/>
              <a:ext cx="22225" cy="698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9725025" y="4749800"/>
                <a:ext cx="222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9674225" y="4886325"/>
              <a:ext cx="73025" cy="168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9674225" y="4886325"/>
                <a:ext cx="730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9893300" y="4565650"/>
              <a:ext cx="130175" cy="187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9893300" y="4565650"/>
                <a:ext cx="1301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10150475" y="4568825"/>
              <a:ext cx="117475" cy="1841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10150475" y="4568825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10344150" y="4594225"/>
              <a:ext cx="142875" cy="25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10344150" y="4594225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10353675" y="4664075"/>
              <a:ext cx="158750" cy="22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10353675" y="4664075"/>
                <a:ext cx="1587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10417175" y="4502150"/>
              <a:ext cx="158750" cy="2921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10417175" y="4502150"/>
                <a:ext cx="1587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10683875" y="4416425"/>
              <a:ext cx="88900" cy="4445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10683875" y="4416425"/>
                <a:ext cx="889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10826750" y="4514850"/>
              <a:ext cx="38100" cy="3238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10826750" y="4514850"/>
                <a:ext cx="381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10833100" y="4524375"/>
              <a:ext cx="117475" cy="330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10833100" y="4524375"/>
                <a:ext cx="1174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11039475" y="4740275"/>
              <a:ext cx="635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11039475" y="4740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10960100" y="4857750"/>
              <a:ext cx="95250" cy="1873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10960100" y="4857750"/>
                <a:ext cx="952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11191875" y="4419600"/>
              <a:ext cx="130175" cy="428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11191875" y="4419600"/>
                <a:ext cx="1301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11430000" y="4692650"/>
              <a:ext cx="107950" cy="1619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11430000" y="4692650"/>
                <a:ext cx="1079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11426825" y="4908550"/>
              <a:ext cx="161925" cy="15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11426825" y="4908550"/>
                <a:ext cx="1619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11426825" y="4991100"/>
              <a:ext cx="187325" cy="6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11426825" y="4991100"/>
                <a:ext cx="1873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9201150" y="5184775"/>
              <a:ext cx="120650" cy="3651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9201150" y="5184775"/>
                <a:ext cx="1206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9378950" y="5216525"/>
              <a:ext cx="22225" cy="298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9378950" y="5216525"/>
                <a:ext cx="22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9382125" y="5153025"/>
              <a:ext cx="165100" cy="314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9382125" y="5153025"/>
                <a:ext cx="1651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9601200" y="5435600"/>
              <a:ext cx="6350" cy="190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9601200" y="5435600"/>
                <a:ext cx="6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9505950" y="5546725"/>
              <a:ext cx="127000" cy="180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9505950" y="5546725"/>
                <a:ext cx="1270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9737725" y="5372100"/>
              <a:ext cx="101600" cy="1841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9737725" y="5372100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9959975" y="5391150"/>
              <a:ext cx="28575" cy="44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9959975" y="5391150"/>
                <a:ext cx="285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9902825" y="5546725"/>
              <a:ext cx="95250" cy="1968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9902825" y="5546725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10086975" y="5368925"/>
              <a:ext cx="73025" cy="187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10086975" y="5368925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10201275" y="5375275"/>
              <a:ext cx="142875" cy="1873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10201275" y="537527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10106025" y="5375275"/>
              <a:ext cx="57150" cy="190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10106025" y="5375275"/>
                <a:ext cx="57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9791700" y="5632450"/>
              <a:ext cx="85725" cy="571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9791700" y="5632450"/>
                <a:ext cx="857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9756775" y="5727700"/>
              <a:ext cx="136525" cy="95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9756775" y="5727700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10455275" y="5318125"/>
              <a:ext cx="66675" cy="19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10455275" y="5318125"/>
                <a:ext cx="666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10410825" y="5381625"/>
              <a:ext cx="117475" cy="127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10410825" y="538162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10429875" y="5200650"/>
              <a:ext cx="234950" cy="339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10429875" y="5200650"/>
                <a:ext cx="2349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10687050" y="5095875"/>
              <a:ext cx="111125" cy="4826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10687050" y="5095875"/>
                <a:ext cx="1111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10807700" y="5219700"/>
              <a:ext cx="41275" cy="3524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10807700" y="5219700"/>
                <a:ext cx="412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10788650" y="5222875"/>
              <a:ext cx="193675" cy="336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10788650" y="5222875"/>
                <a:ext cx="1936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11007725" y="5381625"/>
              <a:ext cx="66675" cy="2032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11007725" y="5381625"/>
                <a:ext cx="66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11147425" y="5422900"/>
              <a:ext cx="38100" cy="539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11147425" y="5422900"/>
                <a:ext cx="38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11068050" y="5543550"/>
              <a:ext cx="142875" cy="2159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11068050" y="5543550"/>
                <a:ext cx="1428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11223625" y="5168900"/>
              <a:ext cx="219075" cy="4191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11223625" y="5168900"/>
                <a:ext cx="2190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10944225" y="1971675"/>
              <a:ext cx="203200" cy="2190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10944225" y="1971675"/>
                <a:ext cx="2032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10369550" y="1939925"/>
              <a:ext cx="244475" cy="6667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10369550" y="1939925"/>
                <a:ext cx="244475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10442575" y="2498725"/>
              <a:ext cx="6350" cy="36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35"/>
            </p:blipFill>
            <p:spPr>
              <a:xfrm>
                <a:off x="10442575" y="2498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10445750" y="2498725"/>
              <a:ext cx="123825" cy="171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10445750" y="2498725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10718800" y="2603500"/>
              <a:ext cx="111125" cy="1809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10718800" y="2603500"/>
                <a:ext cx="111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10877550" y="2641600"/>
              <a:ext cx="130175" cy="222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10877550" y="2641600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10963275" y="2606675"/>
              <a:ext cx="92075" cy="146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10963275" y="2606675"/>
                <a:ext cx="920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11115675" y="2676525"/>
              <a:ext cx="88900" cy="1555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11115675" y="2676525"/>
                <a:ext cx="889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11274425" y="2695575"/>
              <a:ext cx="73025" cy="952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11274425" y="2695575"/>
                <a:ext cx="730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11255375" y="955675"/>
              <a:ext cx="250825" cy="2127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0"/>
            </p:blipFill>
            <p:spPr>
              <a:xfrm>
                <a:off x="11255375" y="955675"/>
                <a:ext cx="250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11487150" y="2593975"/>
              <a:ext cx="6350" cy="3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35"/>
            </p:blipFill>
            <p:spPr>
              <a:xfrm>
                <a:off x="11487150" y="2593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11306175" y="2565400"/>
              <a:ext cx="133350" cy="3048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11306175" y="2565400"/>
                <a:ext cx="1333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11423650" y="2565400"/>
              <a:ext cx="107950" cy="2508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11423650" y="2565400"/>
                <a:ext cx="1079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11468100" y="2657475"/>
              <a:ext cx="149225" cy="95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11468100" y="265747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11566525" y="2606675"/>
              <a:ext cx="85725" cy="1270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9"/>
            </p:blipFill>
            <p:spPr>
              <a:xfrm>
                <a:off x="11566525" y="2606675"/>
                <a:ext cx="857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墨迹 116"/>
              <p14:cNvContentPartPr/>
              <p14:nvPr/>
            </p14:nvContentPartPr>
            <p14:xfrm>
              <a:off x="11671300" y="2527300"/>
              <a:ext cx="73025" cy="2222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1"/>
            </p:blipFill>
            <p:spPr>
              <a:xfrm>
                <a:off x="11671300" y="2527300"/>
                <a:ext cx="73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墨迹 117"/>
              <p14:cNvContentPartPr/>
              <p14:nvPr/>
            </p14:nvContentPartPr>
            <p14:xfrm>
              <a:off x="11760200" y="2644775"/>
              <a:ext cx="15875" cy="222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3"/>
            </p:blipFill>
            <p:spPr>
              <a:xfrm>
                <a:off x="11760200" y="2644775"/>
                <a:ext cx="15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墨迹 118"/>
              <p14:cNvContentPartPr/>
              <p14:nvPr/>
            </p14:nvContentPartPr>
            <p14:xfrm>
              <a:off x="11845925" y="2581275"/>
              <a:ext cx="635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35"/>
            </p:blipFill>
            <p:spPr>
              <a:xfrm>
                <a:off x="11845925" y="2581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0" name="墨迹 119"/>
              <p14:cNvContentPartPr/>
              <p14:nvPr/>
            </p14:nvContentPartPr>
            <p14:xfrm>
              <a:off x="11769725" y="2695575"/>
              <a:ext cx="69850" cy="1397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6"/>
            </p:blipFill>
            <p:spPr>
              <a:xfrm>
                <a:off x="11769725" y="2695575"/>
                <a:ext cx="698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1" name="墨迹 120"/>
              <p14:cNvContentPartPr/>
              <p14:nvPr/>
            </p14:nvContentPartPr>
            <p14:xfrm>
              <a:off x="11804650" y="2597150"/>
              <a:ext cx="149225" cy="2254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8"/>
            </p:blipFill>
            <p:spPr>
              <a:xfrm>
                <a:off x="11804650" y="2597150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2" name="墨迹 121"/>
              <p14:cNvContentPartPr/>
              <p14:nvPr/>
            </p14:nvContentPartPr>
            <p14:xfrm>
              <a:off x="11499850" y="949325"/>
              <a:ext cx="123825" cy="2540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0"/>
            </p:blipFill>
            <p:spPr>
              <a:xfrm>
                <a:off x="11499850" y="949325"/>
                <a:ext cx="1238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3" name="墨迹 122"/>
              <p14:cNvContentPartPr/>
              <p14:nvPr/>
            </p14:nvContentPartPr>
            <p14:xfrm>
              <a:off x="11531600" y="971550"/>
              <a:ext cx="123825" cy="1016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2"/>
            </p:blipFill>
            <p:spPr>
              <a:xfrm>
                <a:off x="11531600" y="971550"/>
                <a:ext cx="1238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4" name="墨迹 123"/>
              <p14:cNvContentPartPr/>
              <p14:nvPr/>
            </p14:nvContentPartPr>
            <p14:xfrm>
              <a:off x="11566525" y="5330825"/>
              <a:ext cx="133350" cy="2190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4"/>
            </p:blipFill>
            <p:spPr>
              <a:xfrm>
                <a:off x="11566525" y="5330825"/>
                <a:ext cx="133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5" name="墨迹 124"/>
              <p14:cNvContentPartPr/>
              <p14:nvPr/>
            </p14:nvContentPartPr>
            <p14:xfrm>
              <a:off x="11477625" y="5597525"/>
              <a:ext cx="219075" cy="317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6"/>
            </p:blipFill>
            <p:spPr>
              <a:xfrm>
                <a:off x="11477625" y="5597525"/>
                <a:ext cx="219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6" name="墨迹 125"/>
              <p14:cNvContentPartPr/>
              <p14:nvPr/>
            </p14:nvContentPartPr>
            <p14:xfrm>
              <a:off x="11515725" y="5718175"/>
              <a:ext cx="215900" cy="254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8"/>
            </p:blipFill>
            <p:spPr>
              <a:xfrm>
                <a:off x="11515725" y="5718175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7" name="墨迹 126"/>
              <p14:cNvContentPartPr/>
              <p14:nvPr/>
            </p14:nvContentPartPr>
            <p14:xfrm>
              <a:off x="10969625" y="5711825"/>
              <a:ext cx="469900" cy="571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0"/>
            </p:blipFill>
            <p:spPr>
              <a:xfrm>
                <a:off x="10969625" y="5711825"/>
                <a:ext cx="4699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8" name="墨迹 127"/>
              <p14:cNvContentPartPr/>
              <p14:nvPr/>
            </p14:nvContentPartPr>
            <p14:xfrm>
              <a:off x="10093325" y="5972175"/>
              <a:ext cx="247650" cy="317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2"/>
            </p:blipFill>
            <p:spPr>
              <a:xfrm>
                <a:off x="10093325" y="5972175"/>
                <a:ext cx="247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9" name="墨迹 128"/>
              <p14:cNvContentPartPr/>
              <p14:nvPr/>
            </p14:nvContentPartPr>
            <p14:xfrm>
              <a:off x="10118725" y="6019800"/>
              <a:ext cx="209550" cy="762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4"/>
            </p:blipFill>
            <p:spPr>
              <a:xfrm>
                <a:off x="10118725" y="6019800"/>
                <a:ext cx="209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0" name="墨迹 129"/>
              <p14:cNvContentPartPr/>
              <p14:nvPr/>
            </p14:nvContentPartPr>
            <p14:xfrm>
              <a:off x="10220325" y="5889625"/>
              <a:ext cx="174625" cy="3365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6"/>
            </p:blipFill>
            <p:spPr>
              <a:xfrm>
                <a:off x="10220325" y="5889625"/>
                <a:ext cx="174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1" name="墨迹 130"/>
              <p14:cNvContentPartPr/>
              <p14:nvPr/>
            </p14:nvContentPartPr>
            <p14:xfrm>
              <a:off x="10452100" y="5838825"/>
              <a:ext cx="85725" cy="3968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8"/>
            </p:blipFill>
            <p:spPr>
              <a:xfrm>
                <a:off x="10452100" y="5838825"/>
                <a:ext cx="857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2" name="墨迹 131"/>
              <p14:cNvContentPartPr/>
              <p14:nvPr/>
            </p14:nvContentPartPr>
            <p14:xfrm>
              <a:off x="10598150" y="5937250"/>
              <a:ext cx="19050" cy="3079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0"/>
            </p:blipFill>
            <p:spPr>
              <a:xfrm>
                <a:off x="10598150" y="5937250"/>
                <a:ext cx="19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3" name="墨迹 132"/>
              <p14:cNvContentPartPr/>
              <p14:nvPr/>
            </p14:nvContentPartPr>
            <p14:xfrm>
              <a:off x="10569575" y="5905500"/>
              <a:ext cx="184150" cy="3270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2"/>
            </p:blipFill>
            <p:spPr>
              <a:xfrm>
                <a:off x="10569575" y="5905500"/>
                <a:ext cx="1841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4" name="墨迹 133"/>
              <p14:cNvContentPartPr/>
              <p14:nvPr/>
            </p14:nvContentPartPr>
            <p14:xfrm>
              <a:off x="11017250" y="5022850"/>
              <a:ext cx="463550" cy="6985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4"/>
            </p:blipFill>
            <p:spPr>
              <a:xfrm>
                <a:off x="11017250" y="5022850"/>
                <a:ext cx="463550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5" name="墨迹 134"/>
              <p14:cNvContentPartPr/>
              <p14:nvPr/>
            </p14:nvContentPartPr>
            <p14:xfrm>
              <a:off x="10855325" y="5921375"/>
              <a:ext cx="114300" cy="3238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6"/>
            </p:blipFill>
            <p:spPr>
              <a:xfrm>
                <a:off x="10855325" y="5921375"/>
                <a:ext cx="1143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6" name="墨迹 135"/>
              <p14:cNvContentPartPr/>
              <p14:nvPr/>
            </p14:nvContentPartPr>
            <p14:xfrm>
              <a:off x="11077575" y="5997575"/>
              <a:ext cx="193675" cy="1746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8"/>
            </p:blipFill>
            <p:spPr>
              <a:xfrm>
                <a:off x="11077575" y="5997575"/>
                <a:ext cx="1936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7" name="墨迹 136"/>
              <p14:cNvContentPartPr/>
              <p14:nvPr/>
            </p14:nvContentPartPr>
            <p14:xfrm>
              <a:off x="8328025" y="5416550"/>
              <a:ext cx="6350" cy="36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135"/>
            </p:blipFill>
            <p:spPr>
              <a:xfrm>
                <a:off x="8328025" y="5416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8" name="墨迹 137"/>
              <p14:cNvContentPartPr/>
              <p14:nvPr/>
            </p14:nvContentPartPr>
            <p14:xfrm>
              <a:off x="8308975" y="5022850"/>
              <a:ext cx="31750" cy="4794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1"/>
            </p:blipFill>
            <p:spPr>
              <a:xfrm>
                <a:off x="8308975" y="5022850"/>
                <a:ext cx="317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9" name="墨迹 138"/>
              <p14:cNvContentPartPr/>
              <p14:nvPr/>
            </p14:nvContentPartPr>
            <p14:xfrm>
              <a:off x="8308975" y="4860925"/>
              <a:ext cx="612775" cy="7334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3"/>
            </p:blipFill>
            <p:spPr>
              <a:xfrm>
                <a:off x="8308975" y="4860925"/>
                <a:ext cx="612775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0" name="墨迹 139"/>
              <p14:cNvContentPartPr/>
              <p14:nvPr/>
            </p14:nvContentPartPr>
            <p14:xfrm>
              <a:off x="8331200" y="5495925"/>
              <a:ext cx="492125" cy="444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5"/>
            </p:blipFill>
            <p:spPr>
              <a:xfrm>
                <a:off x="8331200" y="5495925"/>
                <a:ext cx="4921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1" name="墨迹 140"/>
              <p14:cNvContentPartPr/>
              <p14:nvPr/>
            </p14:nvContentPartPr>
            <p14:xfrm>
              <a:off x="8439150" y="5111750"/>
              <a:ext cx="168275" cy="2000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7"/>
            </p:blipFill>
            <p:spPr>
              <a:xfrm>
                <a:off x="8439150" y="5111750"/>
                <a:ext cx="1682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2" name="墨迹 141"/>
              <p14:cNvContentPartPr/>
              <p14:nvPr/>
            </p14:nvContentPartPr>
            <p14:xfrm>
              <a:off x="8636000" y="5178425"/>
              <a:ext cx="66675" cy="168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9"/>
            </p:blipFill>
            <p:spPr>
              <a:xfrm>
                <a:off x="8636000" y="5178425"/>
                <a:ext cx="666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3" name="墨迹 142"/>
              <p14:cNvContentPartPr/>
              <p14:nvPr/>
            </p14:nvContentPartPr>
            <p14:xfrm>
              <a:off x="8731250" y="5067300"/>
              <a:ext cx="123825" cy="3365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1"/>
            </p:blipFill>
            <p:spPr>
              <a:xfrm>
                <a:off x="8731250" y="5067300"/>
                <a:ext cx="1238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4" name="墨迹 143"/>
              <p14:cNvContentPartPr/>
              <p14:nvPr/>
            </p14:nvContentPartPr>
            <p14:xfrm>
              <a:off x="4899025" y="5664200"/>
              <a:ext cx="190500" cy="2476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3"/>
            </p:blipFill>
            <p:spPr>
              <a:xfrm>
                <a:off x="4899025" y="5664200"/>
                <a:ext cx="190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5" name="墨迹 144"/>
              <p14:cNvContentPartPr/>
              <p14:nvPr/>
            </p14:nvContentPartPr>
            <p14:xfrm>
              <a:off x="4972050" y="5797550"/>
              <a:ext cx="85725" cy="2540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5"/>
            </p:blipFill>
            <p:spPr>
              <a:xfrm>
                <a:off x="4972050" y="5797550"/>
                <a:ext cx="85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6" name="墨迹 145"/>
              <p14:cNvContentPartPr/>
              <p14:nvPr/>
            </p14:nvContentPartPr>
            <p14:xfrm>
              <a:off x="5038725" y="5908675"/>
              <a:ext cx="104775" cy="6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7"/>
            </p:blipFill>
            <p:spPr>
              <a:xfrm>
                <a:off x="5038725" y="5908675"/>
                <a:ext cx="1047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7" name="墨迹 146"/>
              <p14:cNvContentPartPr/>
              <p14:nvPr/>
            </p14:nvContentPartPr>
            <p14:xfrm>
              <a:off x="5073650" y="5876925"/>
              <a:ext cx="85725" cy="857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9"/>
            </p:blipFill>
            <p:spPr>
              <a:xfrm>
                <a:off x="5073650" y="5876925"/>
                <a:ext cx="857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8" name="墨迹 147"/>
              <p14:cNvContentPartPr/>
              <p14:nvPr/>
            </p14:nvContentPartPr>
            <p14:xfrm>
              <a:off x="5207000" y="5892800"/>
              <a:ext cx="44450" cy="1143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1"/>
            </p:blipFill>
            <p:spPr>
              <a:xfrm>
                <a:off x="5207000" y="5892800"/>
                <a:ext cx="44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3841750" y="6042025"/>
              <a:ext cx="165100" cy="1587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3841750" y="6042025"/>
                <a:ext cx="1651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3425825" y="6111875"/>
              <a:ext cx="450850" cy="1174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3425825" y="6111875"/>
                <a:ext cx="4508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3165475" y="6061075"/>
              <a:ext cx="149225" cy="6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3165475" y="606107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3159125" y="6086475"/>
              <a:ext cx="165100" cy="571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3159125" y="6086475"/>
                <a:ext cx="165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3209925" y="6048375"/>
              <a:ext cx="76200" cy="2095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3209925" y="6048375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3308350" y="6099175"/>
              <a:ext cx="114300" cy="1365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3308350" y="6099175"/>
                <a:ext cx="1143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3400425" y="5975350"/>
              <a:ext cx="228600" cy="2095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3400425" y="5975350"/>
                <a:ext cx="228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3533775" y="5937250"/>
              <a:ext cx="41275" cy="4191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3533775" y="5937250"/>
                <a:ext cx="412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3355975" y="6245225"/>
              <a:ext cx="34925" cy="1111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3355975" y="6245225"/>
                <a:ext cx="349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3311525" y="6257925"/>
              <a:ext cx="200025" cy="3238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3311525" y="6257925"/>
                <a:ext cx="2000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3505200" y="6356350"/>
              <a:ext cx="120650" cy="1460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3505200" y="63563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0" name="墨迹 159"/>
              <p14:cNvContentPartPr/>
              <p14:nvPr/>
            </p14:nvContentPartPr>
            <p14:xfrm>
              <a:off x="3543300" y="6261100"/>
              <a:ext cx="57150" cy="1270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5"/>
            </p:blipFill>
            <p:spPr>
              <a:xfrm>
                <a:off x="3543300" y="6261100"/>
                <a:ext cx="57150" cy="127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29" name="标题 46081"/>
          <p:cNvSpPr>
            <a:spLocks noGrp="1"/>
          </p:cNvSpPr>
          <p:nvPr>
            <p:ph type="title"/>
          </p:nvPr>
        </p:nvSpPr>
        <p:spPr>
          <a:xfrm>
            <a:off x="1524000" y="692150"/>
            <a:ext cx="504825" cy="3500438"/>
          </a:xfrm>
        </p:spPr>
        <p:txBody>
          <a:bodyPr lIns="92075" tIns="46037" rIns="92075" bIns="46037" anchor="ctr" anchorCtr="0"/>
          <a:p>
            <a:r>
              <a:rPr lang="zh-CN" altLang="en-US" sz="2000" dirty="0"/>
              <a:t>示例：分析表中的冲突</a:t>
            </a:r>
            <a:endParaRPr lang="zh-CN" altLang="en-US" sz="2000" dirty="0"/>
          </a:p>
        </p:txBody>
      </p:sp>
      <p:graphicFrame>
        <p:nvGraphicFramePr>
          <p:cNvPr id="46978" name="表格 46977"/>
          <p:cNvGraphicFramePr/>
          <p:nvPr>
            <p:custDataLst>
              <p:tags r:id="rId1"/>
            </p:custDataLst>
          </p:nvPr>
        </p:nvGraphicFramePr>
        <p:xfrm>
          <a:off x="2063750" y="260350"/>
          <a:ext cx="8569325" cy="6522720"/>
        </p:xfrm>
        <a:graphic>
          <a:graphicData uri="http://schemas.openxmlformats.org/drawingml/2006/table">
            <a:tbl>
              <a:tblPr/>
              <a:tblGrid>
                <a:gridCol w="857250"/>
                <a:gridCol w="798830"/>
                <a:gridCol w="791845"/>
                <a:gridCol w="1513205"/>
                <a:gridCol w="647700"/>
                <a:gridCol w="863600"/>
                <a:gridCol w="863600"/>
                <a:gridCol w="791845"/>
                <a:gridCol w="720725"/>
                <a:gridCol w="720725"/>
              </a:tblGrid>
              <a:tr h="455613">
                <a:tc rowSpan="2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ACTION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GOTO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55612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;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#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B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D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S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0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acc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2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3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3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4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5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s7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s8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6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6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s9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7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57785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8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20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r5,s10</a:t>
                      </a:r>
                      <a:endParaRPr lang="en-US" altLang="zh-CN" sz="3200">
                        <a:solidFill>
                          <a:srgbClr val="FF00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9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10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s8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</a:tbl>
          </a:graphicData>
        </a:graphic>
      </p:graphicFrame>
      <p:sp>
        <p:nvSpPr>
          <p:cNvPr id="125118" name="圆角矩形标注 46989"/>
          <p:cNvSpPr/>
          <p:nvPr/>
        </p:nvSpPr>
        <p:spPr>
          <a:xfrm>
            <a:off x="5880100" y="2276475"/>
            <a:ext cx="3097213" cy="574675"/>
          </a:xfrm>
          <a:prstGeom prst="wedgeRoundRectCallout">
            <a:avLst>
              <a:gd name="adj1" fmla="val -61069"/>
              <a:gd name="adj2" fmla="val 105801"/>
              <a:gd name="adj3" fmla="val 16667"/>
            </a:avLst>
          </a:prstGeom>
          <a:solidFill>
            <a:srgbClr val="000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 eaLnBrk="0" hangingPunct="0"/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处理方式均相同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697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6979" name="标题 48129"/>
          <p:cNvSpPr>
            <a:spLocks noGrp="1"/>
          </p:cNvSpPr>
          <p:nvPr>
            <p:ph type="title"/>
          </p:nvPr>
        </p:nvSpPr>
        <p:spPr>
          <a:xfrm>
            <a:off x="2711450" y="188913"/>
            <a:ext cx="7772400" cy="1143000"/>
          </a:xfrm>
        </p:spPr>
        <p:txBody>
          <a:bodyPr lIns="92075" tIns="46037" rIns="92075" bIns="46037" anchor="ctr" anchorCtr="0"/>
          <a:p>
            <a:r>
              <a:rPr lang="en-US" altLang="zh-CN" sz="4000"/>
              <a:t>SLR(1)</a:t>
            </a:r>
            <a:r>
              <a:rPr lang="zh-CN" altLang="en-US" sz="4000" dirty="0"/>
              <a:t>解决</a:t>
            </a:r>
            <a:r>
              <a:rPr lang="en-US" altLang="zh-CN" sz="4000"/>
              <a:t>LR(0)</a:t>
            </a:r>
            <a:r>
              <a:rPr lang="zh-CN" altLang="en-US" sz="4000" dirty="0"/>
              <a:t>分析冲突的方法</a:t>
            </a:r>
            <a:endParaRPr lang="zh-CN" altLang="en-US" sz="4000" dirty="0"/>
          </a:p>
        </p:txBody>
      </p:sp>
      <p:sp>
        <p:nvSpPr>
          <p:cNvPr id="48131" name="文本占位符 48130"/>
          <p:cNvSpPr>
            <a:spLocks noGrp="1"/>
          </p:cNvSpPr>
          <p:nvPr>
            <p:ph idx="1"/>
          </p:nvPr>
        </p:nvSpPr>
        <p:spPr>
          <a:xfrm>
            <a:off x="2667000" y="1268413"/>
            <a:ext cx="7772400" cy="4827588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如果能根据下一输入符号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对上述冲突加以区分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则冲突可解决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当集合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Follow(B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k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)(1≦k≦n)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{a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,…,a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}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两两互不相交时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则可按下述方法解决冲突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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aV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{#},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	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IF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a{a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,…,a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m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}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THEN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ACTION[i,a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]=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j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 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ELSE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IF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aFollow(B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j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THEN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ACTION[i,a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]=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Bj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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endParaRPr kumimoji="0" lang="en-US" altLang="zh-CN" sz="2800" b="1" i="0" u="none" strike="noStrike" kern="1200" cap="none" spc="0" normalizeH="0" baseline="-2500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ELSE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ACTION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[i,a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]=“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ERR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”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800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8003" name="标题 100353"/>
          <p:cNvSpPr>
            <a:spLocks noGrp="1"/>
          </p:cNvSpPr>
          <p:nvPr>
            <p:ph type="title"/>
          </p:nvPr>
        </p:nvSpPr>
        <p:spPr>
          <a:xfrm>
            <a:off x="2566988" y="0"/>
            <a:ext cx="7772400" cy="549275"/>
          </a:xfrm>
        </p:spPr>
        <p:txBody>
          <a:bodyPr lIns="92075" tIns="46037" rIns="92075" bIns="46037" anchor="ctr" anchorCtr="0"/>
          <a:p>
            <a:r>
              <a:rPr lang="en-US" altLang="zh-CN" sz="4000"/>
              <a:t>SLR(1)</a:t>
            </a:r>
            <a:r>
              <a:rPr lang="zh-CN" altLang="en-US" sz="4000" dirty="0"/>
              <a:t>中</a:t>
            </a:r>
            <a:r>
              <a:rPr lang="en-US" altLang="zh-CN" sz="4000"/>
              <a:t>Follow</a:t>
            </a:r>
            <a:r>
              <a:rPr lang="zh-CN" altLang="en-US" sz="4000" dirty="0"/>
              <a:t>集合的用法</a:t>
            </a:r>
            <a:endParaRPr lang="zh-CN" altLang="en-US" sz="4000" dirty="0"/>
          </a:p>
        </p:txBody>
      </p:sp>
      <p:sp>
        <p:nvSpPr>
          <p:cNvPr id="128004" name="矩形 100357"/>
          <p:cNvSpPr/>
          <p:nvPr/>
        </p:nvSpPr>
        <p:spPr>
          <a:xfrm>
            <a:off x="1676400" y="762000"/>
            <a:ext cx="8991600" cy="21336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400" b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若</a:t>
            </a:r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LR(0)</a:t>
            </a:r>
            <a:r>
              <a:rPr lang="zh-CN" altLang="en-US" sz="2400" b="1" dirty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项目集规范族中有项目集</a:t>
            </a:r>
            <a:r>
              <a:rPr lang="en-US" altLang="zh-CN" sz="2400" b="1" dirty="0" err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I</a:t>
            </a:r>
            <a:r>
              <a:rPr lang="en-US" altLang="zh-CN" sz="2400" b="1" baseline="-25000" dirty="0" err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k</a:t>
            </a:r>
            <a:r>
              <a:rPr lang="zh-CN" altLang="en-US" sz="2400" b="1" dirty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含移进</a:t>
            </a:r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-</a:t>
            </a:r>
            <a:r>
              <a:rPr lang="zh-CN" altLang="en-US" sz="2400" b="1" dirty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归约或归约</a:t>
            </a:r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-</a:t>
            </a:r>
            <a:r>
              <a:rPr lang="zh-CN" altLang="en-US" sz="2400" b="1" dirty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归约冲突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marL="1143000" lvl="2" indent="-228600" eaLnBrk="1" hangingPunct="1">
              <a:spcBef>
                <a:spcPct val="20000"/>
              </a:spcBef>
            </a:pP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</a:rPr>
              <a:t>I</a:t>
            </a:r>
            <a:r>
              <a:rPr lang="en-US" altLang="zh-CN" sz="2400" b="1" baseline="-25000" dirty="0" err="1">
                <a:latin typeface="Arial" panose="020B0604020202020204" pitchFamily="34" charset="0"/>
                <a:ea typeface="黑体" panose="02010609060101010101" pitchFamily="2" charset="-122"/>
              </a:rPr>
              <a:t>k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</a:rPr>
              <a:t>={ 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</a:rPr>
              <a:t>X→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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</a:rPr>
              <a:t>b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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</a:rPr>
              <a:t>,A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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，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B}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1143000" lvl="2" indent="-228600" eaLnBrk="1" hangingPunct="1">
              <a:spcBef>
                <a:spcPct val="2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若</a:t>
            </a:r>
            <a:r>
              <a:rPr lang="en-US" altLang="en-US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F</a:t>
            </a:r>
            <a:r>
              <a:rPr lang="en-US" altLang="zh-CN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ollow</a:t>
            </a:r>
            <a:r>
              <a:rPr lang="en-US" altLang="en-US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(A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)∩ F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ollow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(B) =</a:t>
            </a:r>
            <a:endParaRPr lang="en-US" altLang="en-US" sz="2400" b="1"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1143000" lvl="2" indent="-228600" eaLnBrk="1" hangingPunct="1">
              <a:spcBef>
                <a:spcPct val="20000"/>
              </a:spcBef>
            </a:pP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 F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ollow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(</a:t>
            </a:r>
            <a:r>
              <a:rPr lang="en-US" altLang="en-US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A)∩{b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}= </a:t>
            </a:r>
            <a:endParaRPr lang="en-US" altLang="en-US" sz="2400" b="1"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1143000" lvl="2" indent="-228600" eaLnBrk="1" hangingPunct="1">
              <a:spcBef>
                <a:spcPct val="20000"/>
              </a:spcBef>
            </a:pP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 F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ollow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(</a:t>
            </a:r>
            <a:r>
              <a:rPr lang="en-US" altLang="en-US" sz="2400" b="1" dirty="0" err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B)∩{b</a:t>
            </a:r>
            <a:r>
              <a:rPr lang="en-US" altLang="en-US" sz="2400" b="1"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}= </a:t>
            </a:r>
            <a:endParaRPr lang="zh-CN" altLang="zh-CN" sz="2400" b="1"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0359" name="矩形 100358"/>
          <p:cNvSpPr/>
          <p:nvPr/>
        </p:nvSpPr>
        <p:spPr>
          <a:xfrm>
            <a:off x="1828800" y="3200400"/>
            <a:ext cx="8382000" cy="1828800"/>
          </a:xfrm>
          <a:prstGeom prst="rect">
            <a:avLst/>
          </a:prstGeom>
          <a:solidFill>
            <a:srgbClr val="FFFFD5"/>
          </a:solidFill>
          <a:ln w="9525">
            <a:noFill/>
          </a:ln>
        </p:spPr>
        <p:txBody>
          <a:bodyPr lIns="92075" tIns="46038" rIns="92075" bIns="46038" anchor="t" anchorCtr="0"/>
          <a:p>
            <a:pPr marL="342900" indent="-342900">
              <a:spcBef>
                <a:spcPct val="2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则解决冲突的</a:t>
            </a: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SLR(1)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技术：</a:t>
            </a:r>
            <a:r>
              <a: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对于归约项目向前查看一个符号</a:t>
            </a:r>
            <a:endParaRPr lang="zh-CN" altLang="en-US" sz="2400" b="1">
              <a:solidFill>
                <a:srgbClr val="FF3300"/>
              </a:solidFill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ACTION</a:t>
            </a: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[ k,b ] = 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移进</a:t>
            </a:r>
            <a:endParaRPr lang="zh-CN" altLang="en-US" sz="2400" b="1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对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a </a:t>
            </a:r>
            <a:r>
              <a:rPr lang="en-US" altLang="zh-CN" sz="2400" b="1" dirty="0" err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Follow(A</a:t>
            </a:r>
            <a:r>
              <a:rPr lang="en-US" altLang="zh-CN" sz="2400" b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则 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ACTION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[ k,a ] 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用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γ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归约</a:t>
            </a:r>
            <a:r>
              <a:rPr lang="zh-CN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对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a </a:t>
            </a:r>
            <a:r>
              <a:rPr lang="en-US" altLang="zh-CN" sz="2400" b="1" dirty="0" err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Follow(B</a:t>
            </a:r>
            <a:r>
              <a:rPr lang="en-US" altLang="zh-CN" sz="2400" b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) 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则 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ACTION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[ k,a ] 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用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B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δ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归约</a:t>
            </a:r>
            <a:endParaRPr lang="zh-CN" altLang="zh-CN" sz="24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0361" name="矩形 100360"/>
          <p:cNvSpPr/>
          <p:nvPr/>
        </p:nvSpPr>
        <p:spPr>
          <a:xfrm>
            <a:off x="1828800" y="5257800"/>
            <a:ext cx="8382000" cy="829945"/>
          </a:xfrm>
          <a:prstGeom prst="rect">
            <a:avLst/>
          </a:prstGeom>
          <a:solidFill>
            <a:srgbClr val="CCECFF"/>
          </a:solidFill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accent2"/>
              </a:buClr>
              <a:buSzPct val="75000"/>
              <a:buFont typeface="Monotype Sorts" pitchFamily="2" charset="2"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当文法的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LR(0)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项目集规范族中存在移进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-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归约冲突或归约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-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归约冲突，但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能用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SLR(1)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技术解决冲突称此文法为</a:t>
            </a:r>
            <a:r>
              <a:rPr lang="en-US" altLang="en-US" sz="2400" b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SLR(1)</a:t>
            </a:r>
            <a:r>
              <a: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文法</a:t>
            </a:r>
            <a:endParaRPr lang="zh-CN" altLang="en-US" sz="2400" b="1">
              <a:solidFill>
                <a:srgbClr val="FF33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bldLvl="0" animBg="1"/>
      <p:bldP spid="100361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902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9027" name="标题 49153"/>
          <p:cNvSpPr>
            <a:spLocks noGrp="1"/>
          </p:cNvSpPr>
          <p:nvPr>
            <p:ph type="title"/>
          </p:nvPr>
        </p:nvSpPr>
        <p:spPr>
          <a:xfrm>
            <a:off x="2782888" y="115888"/>
            <a:ext cx="7772400" cy="792162"/>
          </a:xfrm>
        </p:spPr>
        <p:txBody>
          <a:bodyPr lIns="92075" tIns="46037" rIns="92075" bIns="46037" anchor="ctr" anchorCtr="0"/>
          <a:p>
            <a:r>
              <a:rPr lang="en-US" altLang="zh-CN"/>
              <a:t>SLR(1)</a:t>
            </a:r>
            <a:r>
              <a:rPr lang="zh-CN" altLang="en-US" dirty="0"/>
              <a:t>分析表的构造算法</a:t>
            </a:r>
            <a:endParaRPr lang="zh-CN" altLang="en-US" dirty="0"/>
          </a:p>
        </p:txBody>
      </p:sp>
      <p:sp>
        <p:nvSpPr>
          <p:cNvPr id="49155" name="文本占位符 49154"/>
          <p:cNvSpPr>
            <a:spLocks noGrp="1"/>
          </p:cNvSpPr>
          <p:nvPr>
            <p:ph idx="1"/>
          </p:nvPr>
        </p:nvSpPr>
        <p:spPr>
          <a:xfrm>
            <a:off x="2667000" y="1052513"/>
            <a:ext cx="7772400" cy="5043488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上述方法就是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规则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(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Simple LR(1)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)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按照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规则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只须将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LR(0)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分析表的填表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规则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(2)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做如下修改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(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其它规则不变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!):</a:t>
            </a:r>
            <a:endParaRPr kumimoji="0" lang="en-US" altLang="zh-CN" sz="28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	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(2‘)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若归约项目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A→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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属于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且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A→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P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中第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j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产生式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则对于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(A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),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置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ACTION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]=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j</a:t>
            </a:r>
            <a:endParaRPr kumimoji="0" lang="en-US" altLang="zh-CN" sz="2800" b="1" i="0" u="none" strike="noStrike" kern="1200" cap="none" spc="0" normalizeH="0" baseline="-25000" noProof="1">
              <a:solidFill>
                <a:srgbClr val="FFFF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对于给定的文法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G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若其相应的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分析表无冲突项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则称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G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是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例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 分程序文法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G[B]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中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8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={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s;S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, 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Ss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Symbol" panose="05050102010706020507" pitchFamily="18" charset="2"/>
              </a:rPr>
              <a:t>}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含有冲突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但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Follow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(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)={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e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} ≠{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;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},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故冲突可解决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G[B]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的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分析表见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下页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.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4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005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4" name="文本占位符 50268"/>
          <p:cNvSpPr>
            <a:spLocks noGrp="1"/>
          </p:cNvSpPr>
          <p:nvPr>
            <p:ph idx="1"/>
          </p:nvPr>
        </p:nvSpPr>
        <p:spPr>
          <a:xfrm>
            <a:off x="8047038" y="4330700"/>
            <a:ext cx="2447925" cy="1871663"/>
          </a:xfrm>
          <a:solidFill>
            <a:srgbClr val="CCFFCC">
              <a:alpha val="100000"/>
            </a:srgbClr>
          </a:solidFill>
          <a:ln w="38100">
            <a:solidFill>
              <a:srgbClr val="FF0000"/>
            </a:solidFill>
            <a:miter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B’→B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B→bD;Se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D→D;d|d</a:t>
            </a:r>
            <a:endParaRPr kumimoji="0" lang="en-US" altLang="zh-CN" sz="2800" b="1" i="1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1" u="none" strike="noStrike" kern="1200" cap="none" spc="0" normalizeH="0" baseline="0" noProof="1" dirty="0" err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S→s;S</a:t>
            </a:r>
            <a:r>
              <a:rPr kumimoji="0" lang="en-US" altLang="zh-CN" sz="2800" b="1" i="1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|s</a:t>
            </a:r>
            <a:endParaRPr kumimoji="0" lang="zh-CN" altLang="en-US" sz="2800" b="1" i="1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70100" y="874713"/>
            <a:ext cx="2232025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B’→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22850" y="1046163"/>
            <a:ext cx="19446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B’→B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0100" y="2171700"/>
            <a:ext cx="2232025" cy="120650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D;d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06950" y="2338388"/>
            <a:ext cx="2232025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;Se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;d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70100" y="4043363"/>
            <a:ext cx="2232025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05363" y="3754438"/>
            <a:ext cx="2233613" cy="157162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62938" y="442913"/>
            <a:ext cx="2089150" cy="841375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41538" y="4835525"/>
            <a:ext cx="21605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e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05363" y="5843588"/>
            <a:ext cx="2232025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D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→D;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41538" y="5843588"/>
            <a:ext cx="2160588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bD;Se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62938" y="1738313"/>
            <a:ext cx="2087563" cy="120650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R="0" defTabSz="914400" eaLnBrk="0" hangingPunct="0"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</a:t>
            </a:r>
            <a:endParaRPr kumimoji="0" lang="en-US" altLang="zh-CN" sz="2400" b="1" kern="1200" cap="none" spc="0" normalizeH="0" baseline="0" noProof="1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62938" y="3322638"/>
            <a:ext cx="2087563" cy="476250"/>
          </a:xfrm>
          <a:prstGeom prst="rect">
            <a:avLst/>
          </a:prstGeom>
          <a:solidFill>
            <a:srgbClr val="000080"/>
          </a:solidFill>
          <a:ln w="190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marR="0" defTabSz="914400" eaLnBrk="0" hangingPunct="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kern="1200" cap="none" spc="0" normalizeH="0" baseline="-25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r>
            <a:r>
              <a:rPr kumimoji="0" lang="en-US" altLang="zh-CN" sz="2400" b="1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400" b="1" kern="1200" cap="none" spc="0" normalizeH="0" baseline="0" noProof="1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S→</a:t>
            </a:r>
            <a:r>
              <a:rPr kumimoji="0" lang="en-US" altLang="zh-CN" sz="2400" b="1" kern="1200" cap="none" spc="0" normalizeH="0" baseline="0" noProof="1" dirty="0" err="1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s;S</a:t>
            </a:r>
            <a:r>
              <a:rPr kumimoji="0" lang="en-US" altLang="zh-CN" sz="2400" b="1" kern="1200" cap="none" spc="0" normalizeH="0" baseline="0" noProof="1">
                <a:solidFill>
                  <a:srgbClr val="00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</a:t>
            </a:r>
            <a:endParaRPr kumimoji="0" lang="en-US" altLang="zh-CN" sz="2400" b="1" kern="1200" cap="none" spc="0" normalizeH="0" baseline="0" noProof="1">
              <a:solidFill>
                <a:srgbClr val="00FF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cxnSp>
        <p:nvCxnSpPr>
          <p:cNvPr id="17" name="直接箭头连接符 50281"/>
          <p:cNvCxnSpPr>
            <a:stCxn id="5" idx="2"/>
            <a:endCxn id="7" idx="0"/>
          </p:cNvCxnSpPr>
          <p:nvPr/>
        </p:nvCxnSpPr>
        <p:spPr>
          <a:xfrm>
            <a:off x="3186113" y="1716088"/>
            <a:ext cx="0" cy="45529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8" name="直接箭头连接符 50282"/>
          <p:cNvCxnSpPr>
            <a:stCxn id="5" idx="3"/>
            <a:endCxn id="6" idx="1"/>
          </p:cNvCxnSpPr>
          <p:nvPr/>
        </p:nvCxnSpPr>
        <p:spPr>
          <a:xfrm flipV="1">
            <a:off x="4302125" y="1284605"/>
            <a:ext cx="720725" cy="1143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9" name="直接箭头连接符 50283"/>
          <p:cNvCxnSpPr>
            <a:stCxn id="7" idx="2"/>
            <a:endCxn id="9" idx="0"/>
          </p:cNvCxnSpPr>
          <p:nvPr/>
        </p:nvCxnSpPr>
        <p:spPr>
          <a:xfrm>
            <a:off x="3186113" y="3378200"/>
            <a:ext cx="0" cy="66548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0" name="直接箭头连接符 50284"/>
          <p:cNvCxnSpPr>
            <a:stCxn id="7" idx="3"/>
            <a:endCxn id="8" idx="1"/>
          </p:cNvCxnSpPr>
          <p:nvPr/>
        </p:nvCxnSpPr>
        <p:spPr>
          <a:xfrm flipV="1">
            <a:off x="4302125" y="2759710"/>
            <a:ext cx="504825" cy="1524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" name="直接箭头连接符 50285"/>
          <p:cNvCxnSpPr>
            <a:stCxn id="8" idx="2"/>
            <a:endCxn id="10" idx="0"/>
          </p:cNvCxnSpPr>
          <p:nvPr/>
        </p:nvCxnSpPr>
        <p:spPr>
          <a:xfrm flipH="1">
            <a:off x="5922328" y="3179763"/>
            <a:ext cx="635" cy="57467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2" name="直接箭头连接符 50286"/>
          <p:cNvCxnSpPr>
            <a:stCxn id="10" idx="2"/>
            <a:endCxn id="13" idx="0"/>
          </p:cNvCxnSpPr>
          <p:nvPr/>
        </p:nvCxnSpPr>
        <p:spPr>
          <a:xfrm flipH="1">
            <a:off x="5921693" y="5326063"/>
            <a:ext cx="635" cy="5175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3" name="肘形连接符 50287"/>
          <p:cNvCxnSpPr>
            <a:stCxn id="10" idx="1"/>
            <a:endCxn id="12" idx="3"/>
          </p:cNvCxnSpPr>
          <p:nvPr/>
        </p:nvCxnSpPr>
        <p:spPr>
          <a:xfrm rot="10800000" flipV="1">
            <a:off x="4302760" y="4540885"/>
            <a:ext cx="502920" cy="532765"/>
          </a:xfrm>
          <a:prstGeom prst="bentConnector3">
            <a:avLst>
              <a:gd name="adj1" fmla="val 50000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4" name="直接箭头连接符 50288"/>
          <p:cNvCxnSpPr>
            <a:stCxn id="12" idx="2"/>
            <a:endCxn id="14" idx="0"/>
          </p:cNvCxnSpPr>
          <p:nvPr/>
        </p:nvCxnSpPr>
        <p:spPr>
          <a:xfrm>
            <a:off x="3222625" y="5311775"/>
            <a:ext cx="0" cy="53213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5" name="肘形连接符 50289"/>
          <p:cNvCxnSpPr>
            <a:stCxn id="10" idx="3"/>
            <a:endCxn id="11" idx="0"/>
          </p:cNvCxnSpPr>
          <p:nvPr/>
        </p:nvCxnSpPr>
        <p:spPr>
          <a:xfrm flipV="1">
            <a:off x="7039610" y="443230"/>
            <a:ext cx="2268220" cy="4097655"/>
          </a:xfrm>
          <a:prstGeom prst="bentConnector4">
            <a:avLst>
              <a:gd name="adj1" fmla="val 26988"/>
              <a:gd name="adj2" fmla="val 105811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6" name="肘形连接符 50290"/>
          <p:cNvCxnSpPr>
            <a:stCxn id="11" idx="1"/>
            <a:endCxn id="15" idx="1"/>
          </p:cNvCxnSpPr>
          <p:nvPr/>
        </p:nvCxnSpPr>
        <p:spPr>
          <a:xfrm rot="10800000" flipV="1">
            <a:off x="8263255" y="864235"/>
            <a:ext cx="3175" cy="1477645"/>
          </a:xfrm>
          <a:prstGeom prst="bentConnector3">
            <a:avLst>
              <a:gd name="adj1" fmla="val 7600000"/>
            </a:avLst>
          </a:prstGeom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" name="直接箭头连接符 50291"/>
          <p:cNvCxnSpPr>
            <a:stCxn id="15" idx="0"/>
            <a:endCxn id="11" idx="2"/>
          </p:cNvCxnSpPr>
          <p:nvPr/>
        </p:nvCxnSpPr>
        <p:spPr>
          <a:xfrm flipV="1">
            <a:off x="9306878" y="1284288"/>
            <a:ext cx="635" cy="4540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8" name="直接箭头连接符 50292"/>
          <p:cNvCxnSpPr>
            <a:stCxn id="15" idx="2"/>
            <a:endCxn id="16" idx="0"/>
          </p:cNvCxnSpPr>
          <p:nvPr/>
        </p:nvCxnSpPr>
        <p:spPr>
          <a:xfrm>
            <a:off x="9306878" y="2944813"/>
            <a:ext cx="0" cy="377825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9" name="矩形 50299"/>
          <p:cNvSpPr/>
          <p:nvPr/>
        </p:nvSpPr>
        <p:spPr>
          <a:xfrm>
            <a:off x="4446588" y="874713"/>
            <a:ext cx="4048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B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50300"/>
          <p:cNvSpPr/>
          <p:nvPr/>
        </p:nvSpPr>
        <p:spPr>
          <a:xfrm>
            <a:off x="3222625" y="166687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b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矩形 50301"/>
          <p:cNvSpPr/>
          <p:nvPr/>
        </p:nvSpPr>
        <p:spPr>
          <a:xfrm>
            <a:off x="4373563" y="2243138"/>
            <a:ext cx="4048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矩形 50302"/>
          <p:cNvSpPr/>
          <p:nvPr/>
        </p:nvSpPr>
        <p:spPr>
          <a:xfrm>
            <a:off x="3222625" y="33956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矩形 50303"/>
          <p:cNvSpPr/>
          <p:nvPr/>
        </p:nvSpPr>
        <p:spPr>
          <a:xfrm>
            <a:off x="5454650" y="32512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;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矩形 50304"/>
          <p:cNvSpPr/>
          <p:nvPr/>
        </p:nvSpPr>
        <p:spPr>
          <a:xfrm>
            <a:off x="6030913" y="5411788"/>
            <a:ext cx="3698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d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矩形 50305"/>
          <p:cNvSpPr/>
          <p:nvPr/>
        </p:nvSpPr>
        <p:spPr>
          <a:xfrm>
            <a:off x="7254875" y="4546600"/>
            <a:ext cx="3540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矩形 50306"/>
          <p:cNvSpPr/>
          <p:nvPr/>
        </p:nvSpPr>
        <p:spPr>
          <a:xfrm>
            <a:off x="4446588" y="4043363"/>
            <a:ext cx="38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矩形 50307"/>
          <p:cNvSpPr/>
          <p:nvPr/>
        </p:nvSpPr>
        <p:spPr>
          <a:xfrm>
            <a:off x="3294063" y="5338763"/>
            <a:ext cx="3540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e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8" name="矩形 50308"/>
          <p:cNvSpPr/>
          <p:nvPr/>
        </p:nvSpPr>
        <p:spPr>
          <a:xfrm>
            <a:off x="8047038" y="1233488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;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39" name="矩形 50309"/>
          <p:cNvSpPr/>
          <p:nvPr/>
        </p:nvSpPr>
        <p:spPr>
          <a:xfrm>
            <a:off x="9342438" y="1252538"/>
            <a:ext cx="3540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40" name="矩形 50310"/>
          <p:cNvSpPr/>
          <p:nvPr/>
        </p:nvSpPr>
        <p:spPr>
          <a:xfrm>
            <a:off x="9342438" y="2890838"/>
            <a:ext cx="38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</a:rPr>
              <a:t>S</a:t>
            </a:r>
            <a:endParaRPr lang="zh-CN" altLang="en-US" sz="2400" b="1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  <p:sp>
        <p:nvSpPr>
          <p:cNvPr id="41" name="圆角矩形标注 40"/>
          <p:cNvSpPr/>
          <p:nvPr/>
        </p:nvSpPr>
        <p:spPr>
          <a:xfrm>
            <a:off x="4014788" y="227013"/>
            <a:ext cx="3382963" cy="576263"/>
          </a:xfrm>
          <a:prstGeom prst="wedgeRoundRectCallout">
            <a:avLst>
              <a:gd name="adj1" fmla="val 72523"/>
              <a:gd name="adj2" fmla="val 14463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SLR(1)</a:t>
            </a:r>
            <a:r>
              <a:rPr kumimoji="0" lang="zh-CN" altLang="en-US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消除冲突</a:t>
            </a:r>
            <a:endParaRPr kumimoji="0" lang="zh-CN" altLang="en-US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SLR(1) eliminates conflicts</a:t>
            </a:r>
            <a:endParaRPr kumimoji="0" lang="en-US" altLang="zh-CN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2" name="标题 50312"/>
          <p:cNvSpPr>
            <a:spLocks noGrp="1"/>
          </p:cNvSpPr>
          <p:nvPr>
            <p:ph type="title"/>
          </p:nvPr>
        </p:nvSpPr>
        <p:spPr>
          <a:xfrm>
            <a:off x="1746250" y="38100"/>
            <a:ext cx="2195513" cy="719138"/>
          </a:xfrm>
          <a:solidFill>
            <a:srgbClr val="FFCC99"/>
          </a:solidFill>
        </p:spPr>
        <p:txBody>
          <a:bodyPr lIns="92075" tIns="46037" rIns="92075" bIns="46037" anchor="ctr" anchorCtr="0"/>
          <a:p>
            <a:pPr algn="ctr">
              <a:lnSpc>
                <a:spcPct val="60000"/>
              </a:lnSpc>
            </a:pPr>
            <a:r>
              <a:rPr lang="zh-CN" altLang="en-US" sz="2800" b="0" dirty="0">
                <a:solidFill>
                  <a:srgbClr val="00009A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示例：</a:t>
            </a:r>
            <a:r>
              <a:rPr lang="en-US" altLang="zh-CN" sz="2800" b="0">
                <a:solidFill>
                  <a:srgbClr val="00009A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LR(0)</a:t>
            </a:r>
            <a:r>
              <a:rPr lang="zh-CN" altLang="en-US" sz="2800" b="0" dirty="0">
                <a:solidFill>
                  <a:srgbClr val="00009A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的不足</a:t>
            </a:r>
            <a:endParaRPr lang="zh-CN" altLang="en-US" sz="2800" b="0" dirty="0">
              <a:solidFill>
                <a:srgbClr val="00009A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107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1075" name="标题 52225"/>
          <p:cNvSpPr>
            <a:spLocks noGrp="1"/>
          </p:cNvSpPr>
          <p:nvPr>
            <p:ph type="title"/>
          </p:nvPr>
        </p:nvSpPr>
        <p:spPr>
          <a:xfrm>
            <a:off x="1524000" y="692150"/>
            <a:ext cx="504825" cy="3500438"/>
          </a:xfrm>
        </p:spPr>
        <p:txBody>
          <a:bodyPr lIns="92075" tIns="46037" rIns="92075" bIns="46037" anchor="ctr" anchorCtr="0"/>
          <a:p>
            <a:r>
              <a:rPr lang="zh-CN" altLang="en-US" sz="2000" dirty="0"/>
              <a:t>回顾：</a:t>
            </a:r>
            <a:r>
              <a:rPr lang="en-US" altLang="zh-CN" sz="2000"/>
              <a:t>LR(0)</a:t>
            </a:r>
            <a:r>
              <a:rPr lang="zh-CN" altLang="en-US" sz="2000" dirty="0"/>
              <a:t> 分析表中的冲突</a:t>
            </a:r>
            <a:endParaRPr lang="zh-CN" altLang="en-US" sz="2000" dirty="0"/>
          </a:p>
        </p:txBody>
      </p:sp>
      <p:graphicFrame>
        <p:nvGraphicFramePr>
          <p:cNvPr id="52227" name="表格 52226"/>
          <p:cNvGraphicFramePr/>
          <p:nvPr/>
        </p:nvGraphicFramePr>
        <p:xfrm>
          <a:off x="2063750" y="260350"/>
          <a:ext cx="8569325" cy="6522720"/>
        </p:xfrm>
        <a:graphic>
          <a:graphicData uri="http://schemas.openxmlformats.org/drawingml/2006/table">
            <a:tbl>
              <a:tblPr/>
              <a:tblGrid>
                <a:gridCol w="857250"/>
                <a:gridCol w="798830"/>
                <a:gridCol w="791845"/>
                <a:gridCol w="1513205"/>
                <a:gridCol w="647700"/>
                <a:gridCol w="863600"/>
                <a:gridCol w="863600"/>
                <a:gridCol w="791845"/>
                <a:gridCol w="720725"/>
                <a:gridCol w="720725"/>
              </a:tblGrid>
              <a:tr h="455613">
                <a:tc rowSpan="2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ACTION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GOTO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55612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;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#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B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D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S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0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acc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2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3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3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4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r3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5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s7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s8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6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6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s9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7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r2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57785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8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3200">
                          <a:solidFill>
                            <a:srgbClr val="FF0000"/>
                          </a:solidFill>
                          <a:latin typeface="Arial" panose="020B0604020202020204" pitchFamily="34" charset="0"/>
                        </a:rPr>
                        <a:t>r5,s10</a:t>
                      </a:r>
                      <a:endParaRPr lang="en-US" altLang="zh-CN" sz="3200">
                        <a:solidFill>
                          <a:srgbClr val="FF00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r5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9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r1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10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s8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latin typeface="Arial" panose="020B0604020202020204" pitchFamily="34" charset="0"/>
                        </a:rPr>
                        <a:t>11</a:t>
                      </a:r>
                      <a:endParaRPr lang="en-US" altLang="zh-CN" sz="2400">
                        <a:latin typeface="Arial" panose="020B0604020202020204" pitchFamily="34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>
                          <a:solidFill>
                            <a:srgbClr val="0000D6"/>
                          </a:solidFill>
                          <a:latin typeface="Arial" panose="020B0604020202020204" pitchFamily="34" charset="0"/>
                        </a:rPr>
                        <a:t>r4</a:t>
                      </a:r>
                      <a:endParaRPr lang="en-US" altLang="zh-CN" sz="2400">
                        <a:solidFill>
                          <a:srgbClr val="0000D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FFB7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rgbClr val="0000D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sz="240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0000"/>
                    </a:solidFill>
                  </a:tcPr>
                </a:tc>
              </a:tr>
            </a:tbl>
          </a:graphicData>
        </a:graphic>
      </p:graphicFrame>
      <p:sp>
        <p:nvSpPr>
          <p:cNvPr id="131264" name="圆角矩形标注 52416"/>
          <p:cNvSpPr/>
          <p:nvPr/>
        </p:nvSpPr>
        <p:spPr>
          <a:xfrm>
            <a:off x="5880100" y="2276475"/>
            <a:ext cx="3097213" cy="574675"/>
          </a:xfrm>
          <a:prstGeom prst="wedgeRoundRectCallout">
            <a:avLst>
              <a:gd name="adj1" fmla="val -61069"/>
              <a:gd name="adj2" fmla="val 105801"/>
              <a:gd name="adj3" fmla="val 16667"/>
            </a:avLst>
          </a:prstGeom>
          <a:solidFill>
            <a:srgbClr val="000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 eaLnBrk="0" hangingPunct="0"/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处理方式均相同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3555" name="标题 12289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772400" cy="765175"/>
          </a:xfrm>
        </p:spPr>
        <p:txBody>
          <a:bodyPr lIns="92075" tIns="46037" rIns="92075" bIns="46037" anchor="ctr" anchorCtr="0"/>
          <a:p>
            <a:r>
              <a:rPr lang="en-US" altLang="zh-CN" sz="4000"/>
              <a:t>Logic structure of LR</a:t>
            </a:r>
            <a:r>
              <a:rPr lang="en-US" altLang="zh-CN" sz="4000" dirty="0"/>
              <a:t> Parser</a:t>
            </a:r>
            <a:endParaRPr lang="zh-CN" altLang="en-US" sz="4000" dirty="0"/>
          </a:p>
        </p:txBody>
      </p:sp>
      <p:sp>
        <p:nvSpPr>
          <p:cNvPr id="12291" name="文本占位符 12290"/>
          <p:cNvSpPr>
            <a:spLocks noGrp="1"/>
          </p:cNvSpPr>
          <p:nvPr>
            <p:ph idx="1"/>
          </p:nvPr>
        </p:nvSpPr>
        <p:spPr>
          <a:xfrm>
            <a:off x="3348038" y="1196975"/>
            <a:ext cx="5567363" cy="51149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Parser scan input string from left to right.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Then it choses suitable actions according to current analysis stack &amp; parsing table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3200" b="0" i="0" u="none" strike="noStrike" kern="1200" cap="none" spc="0" normalizeH="0" baseline="0" noProof="1" dirty="0">
                <a:solidFill>
                  <a:srgbClr val="FF3399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Parsing stack 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stores symbols being parsed and current &amp; history of states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；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Step 1: put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#(EOF)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and start state (e.g: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</a:t>
            </a:r>
            <a:r>
              <a:rPr kumimoji="0" lang="en-US" altLang="zh-CN" sz="2800" b="1" i="0" u="none" strike="noStrike" kern="1200" cap="none" spc="0" normalizeH="0" baseline="-25000" noProof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 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) into parsing stack.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3557" name="矩形 12303"/>
          <p:cNvSpPr/>
          <p:nvPr/>
        </p:nvSpPr>
        <p:spPr>
          <a:xfrm>
            <a:off x="1447800" y="2560638"/>
            <a:ext cx="1600200" cy="1676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Control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8" name="矩形 12304"/>
          <p:cNvSpPr/>
          <p:nvPr/>
        </p:nvSpPr>
        <p:spPr>
          <a:xfrm>
            <a:off x="1600200" y="3399155"/>
            <a:ext cx="1295400" cy="711200"/>
          </a:xfrm>
          <a:prstGeom prst="rect">
            <a:avLst/>
          </a:prstGeom>
          <a:solidFill>
            <a:srgbClr val="80808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Parsing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Table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9" name="矩形 12305"/>
          <p:cNvSpPr/>
          <p:nvPr/>
        </p:nvSpPr>
        <p:spPr>
          <a:xfrm>
            <a:off x="121285" y="2484755"/>
            <a:ext cx="1025525" cy="1676400"/>
          </a:xfrm>
          <a:prstGeom prst="rect">
            <a:avLst/>
          </a:prstGeom>
          <a:solidFill>
            <a:srgbClr val="0099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Parsing</a:t>
            </a:r>
            <a:endParaRPr lang="en-US" altLang="zh-CN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stack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0" name="矩形 12306"/>
          <p:cNvSpPr/>
          <p:nvPr/>
        </p:nvSpPr>
        <p:spPr>
          <a:xfrm>
            <a:off x="533400" y="1341438"/>
            <a:ext cx="2667000" cy="762000"/>
          </a:xfrm>
          <a:prstGeom prst="rect">
            <a:avLst/>
          </a:prstGeom>
          <a:solidFill>
            <a:srgbClr val="80008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 …  </a:t>
            </a:r>
            <a:r>
              <a:rPr lang="en-US" altLang="zh-CN" sz="2800" b="1" err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baseline="-25000" err="1">
                <a:solidFill>
                  <a:srgbClr val="FFFF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…a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#</a:t>
            </a:r>
            <a:endParaRPr lang="en-US" altLang="zh-CN" sz="2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3561" name="曲线连接符 12307"/>
          <p:cNvCxnSpPr>
            <a:stCxn id="23557" idx="0"/>
            <a:endCxn id="23560" idx="2"/>
          </p:cNvCxnSpPr>
          <p:nvPr/>
        </p:nvCxnSpPr>
        <p:spPr>
          <a:xfrm rot="5400000" flipH="1">
            <a:off x="1828800" y="2141538"/>
            <a:ext cx="457200" cy="381000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3562" name="曲线连接符 12308"/>
          <p:cNvCxnSpPr>
            <a:stCxn id="23557" idx="1"/>
            <a:endCxn id="23559" idx="3"/>
          </p:cNvCxnSpPr>
          <p:nvPr/>
        </p:nvCxnSpPr>
        <p:spPr>
          <a:xfrm rot="10800000">
            <a:off x="1146810" y="3322955"/>
            <a:ext cx="300990" cy="76200"/>
          </a:xfrm>
          <a:prstGeom prst="curvedConnector3">
            <a:avLst>
              <a:gd name="adj1" fmla="val 50000"/>
            </a:avLst>
          </a:prstGeom>
          <a:ln w="254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23563" name="组合 12313"/>
          <p:cNvGrpSpPr/>
          <p:nvPr/>
        </p:nvGrpSpPr>
        <p:grpSpPr>
          <a:xfrm>
            <a:off x="1635125" y="4437063"/>
            <a:ext cx="1281113" cy="1657350"/>
            <a:chOff x="1120" y="2976"/>
            <a:chExt cx="807" cy="1044"/>
          </a:xfrm>
        </p:grpSpPr>
        <p:sp>
          <p:nvSpPr>
            <p:cNvPr id="12311" name="矩形 12310"/>
            <p:cNvSpPr/>
            <p:nvPr/>
          </p:nvSpPr>
          <p:spPr>
            <a:xfrm>
              <a:off x="1120" y="2997"/>
              <a:ext cx="807" cy="1023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</a:t>
              </a:r>
              <a:r>
                <a:rPr kumimoji="0" lang="en-US" altLang="zh-CN" sz="2400" b="1" i="0" u="none" strike="noStrike" kern="1200" cap="none" spc="0" normalizeH="0" baseline="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r>
                <a:rPr kumimoji="0" lang="en-US" altLang="zh-CN" sz="2400" b="1" i="0" u="none" strike="noStrike" kern="1200" cap="none" spc="0" normalizeH="0" baseline="-25000" noProof="1" err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…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     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X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r>
                <a:rPr kumimoji="0" lang="en-US" altLang="zh-CN" sz="2400" b="1" i="0" u="none" strike="noStrike" kern="1200" cap="none" spc="0" normalizeH="0" baseline="-2500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r>
                <a:rPr kumimoji="0" lang="en-US" altLang="zh-CN" sz="2400" b="1" i="0" u="none" strike="noStrike" kern="1200" cap="none" spc="0" normalizeH="0" baseline="0" noProof="1">
                  <a:solidFill>
                    <a:srgbClr val="00000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#</a:t>
              </a:r>
              <a:endParaRPr kumimoji="0" lang="en-US" altLang="zh-CN" sz="2400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65" name="直接连接符 12311"/>
            <p:cNvSpPr/>
            <p:nvPr/>
          </p:nvSpPr>
          <p:spPr>
            <a:xfrm>
              <a:off x="1519" y="2976"/>
              <a:ext cx="0" cy="104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566" name="文本框 12312"/>
          <p:cNvSpPr txBox="1"/>
          <p:nvPr/>
        </p:nvSpPr>
        <p:spPr>
          <a:xfrm>
            <a:off x="129540" y="4653280"/>
            <a:ext cx="1564640" cy="119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contents of parsing stack</a:t>
            </a:r>
            <a:endParaRPr lang="en-US" altLang="zh-CN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209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graphicFrame>
        <p:nvGraphicFramePr>
          <p:cNvPr id="51523" name="表格 51522"/>
          <p:cNvGraphicFramePr/>
          <p:nvPr/>
        </p:nvGraphicFramePr>
        <p:xfrm>
          <a:off x="1174750" y="261620"/>
          <a:ext cx="8172450" cy="6736080"/>
        </p:xfrm>
        <a:graphic>
          <a:graphicData uri="http://schemas.openxmlformats.org/drawingml/2006/table">
            <a:tbl>
              <a:tblPr/>
              <a:tblGrid>
                <a:gridCol w="815975"/>
                <a:gridCol w="819150"/>
                <a:gridCol w="815975"/>
                <a:gridCol w="819150"/>
                <a:gridCol w="815975"/>
                <a:gridCol w="815975"/>
                <a:gridCol w="819150"/>
                <a:gridCol w="815975"/>
                <a:gridCol w="819150"/>
                <a:gridCol w="815975"/>
              </a:tblGrid>
              <a:tr h="518160">
                <a:tc rowSpan="2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zh-CN" altLang="en-US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状态</a:t>
                      </a:r>
                      <a:endParaRPr lang="zh-CN" alt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6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GOTO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18160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S2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S4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S5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r3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S7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S8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S9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S10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r5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S8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lvl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buClr>
                          <a:schemeClr val="bg1"/>
                        </a:buClr>
                        <a:buFontTx/>
                        <a:buNone/>
                      </a:pPr>
                      <a:r>
                        <a:rPr lang="en-US" altLang="zh-CN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r4</a:t>
                      </a:r>
                      <a:endParaRPr lang="en-US" altLang="zh-CN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Char char="•"/>
                        <a:defRPr sz="2800" b="1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lnSpc>
                          <a:spcPct val="90000"/>
                        </a:lnSpc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132258" name="标题 51524"/>
          <p:cNvSpPr>
            <a:spLocks noGrp="1"/>
          </p:cNvSpPr>
          <p:nvPr>
            <p:ph type="title"/>
          </p:nvPr>
        </p:nvSpPr>
        <p:spPr>
          <a:xfrm>
            <a:off x="347663" y="855345"/>
            <a:ext cx="755650" cy="3500438"/>
          </a:xfrm>
        </p:spPr>
        <p:txBody>
          <a:bodyPr lIns="92075" tIns="46037" rIns="92075" bIns="46037" anchor="ctr" anchorCtr="0"/>
          <a:p>
            <a:r>
              <a:rPr lang="en-US" altLang="zh-CN" sz="2400"/>
              <a:t>SLR(1)</a:t>
            </a:r>
            <a:r>
              <a:rPr lang="zh-CN" altLang="en-US" sz="2400" dirty="0"/>
              <a:t> 分析表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0" y="1393825"/>
            <a:ext cx="3939540" cy="186245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312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3123" name="标题 101377"/>
          <p:cNvSpPr>
            <a:spLocks noGrp="1"/>
          </p:cNvSpPr>
          <p:nvPr>
            <p:ph type="title"/>
          </p:nvPr>
        </p:nvSpPr>
        <p:spPr>
          <a:xfrm>
            <a:off x="2667000" y="189230"/>
            <a:ext cx="7772400" cy="885190"/>
          </a:xfrm>
        </p:spPr>
        <p:txBody>
          <a:bodyPr lIns="92075" tIns="46037" rIns="92075" bIns="46037" anchor="ctr" anchorCtr="0"/>
          <a:p>
            <a:r>
              <a:rPr lang="zh-CN" altLang="en-US" sz="3600" dirty="0"/>
              <a:t>补充示例：</a:t>
            </a:r>
            <a:r>
              <a:rPr lang="en-US" altLang="zh-CN" sz="3600"/>
              <a:t>SLR(1)</a:t>
            </a:r>
            <a:br>
              <a:rPr lang="en-US" altLang="zh-CN" sz="3600"/>
            </a:br>
            <a:r>
              <a:rPr lang="en-US" altLang="zh-CN" sz="3600"/>
              <a:t>More example for SLR(1)</a:t>
            </a:r>
            <a:endParaRPr lang="en-US" altLang="zh-CN" sz="3600"/>
          </a:p>
        </p:txBody>
      </p:sp>
      <p:sp>
        <p:nvSpPr>
          <p:cNvPr id="101379" name="文本占位符 101378"/>
          <p:cNvSpPr>
            <a:spLocks noGrp="1"/>
          </p:cNvSpPr>
          <p:nvPr>
            <p:ph idx="1"/>
          </p:nvPr>
        </p:nvSpPr>
        <p:spPr>
          <a:xfrm>
            <a:off x="2667000" y="1468755"/>
            <a:ext cx="7772400" cy="4627880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S→aS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｜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bS|a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构造其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SLR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分析表，并判断该文法是否为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SLR(1)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文法。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414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4147" name="标题 102401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zh-CN" altLang="en-US" sz="4000" dirty="0"/>
              <a:t>补充示例：</a:t>
            </a:r>
            <a:r>
              <a:rPr lang="en-US" altLang="zh-CN" sz="4000"/>
              <a:t>SLR(1)</a:t>
            </a:r>
            <a:br>
              <a:rPr lang="en-US" altLang="zh-CN" sz="4000"/>
            </a:br>
            <a:r>
              <a:rPr lang="zh-CN" altLang="en-US" sz="4000" dirty="0"/>
              <a:t>解：</a:t>
            </a:r>
            <a:endParaRPr lang="zh-CN" altLang="en-US" sz="4000" dirty="0"/>
          </a:p>
        </p:txBody>
      </p:sp>
      <p:sp>
        <p:nvSpPr>
          <p:cNvPr id="102403" name="文本占位符 102402"/>
          <p:cNvSpPr>
            <a:spLocks noGrp="1"/>
          </p:cNvSpPr>
          <p:nvPr>
            <p:ph idx="1"/>
          </p:nvPr>
        </p:nvSpPr>
        <p:spPr/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将文法拓广为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G[S′]: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S′→S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S→aS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S→bS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kumimoji="0" lang="en-US" altLang="zh-CN" sz="32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S→a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6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517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5171" name="矩形 103430"/>
          <p:cNvSpPr/>
          <p:nvPr/>
        </p:nvSpPr>
        <p:spPr>
          <a:xfrm>
            <a:off x="1703388" y="333375"/>
            <a:ext cx="8208962" cy="5832475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135172" name="对象 103427"/>
          <p:cNvGraphicFramePr/>
          <p:nvPr/>
        </p:nvGraphicFramePr>
        <p:xfrm>
          <a:off x="1828800" y="404813"/>
          <a:ext cx="7651750" cy="561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102225" imgH="3383280" progId="Word.Picture.8">
                  <p:embed/>
                </p:oleObj>
              </mc:Choice>
              <mc:Fallback>
                <p:oleObj name="" r:id="rId1" imgW="5102225" imgH="338328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rcRect t="4819" b="1707"/>
                      <a:stretch>
                        <a:fillRect/>
                      </a:stretch>
                    </p:blipFill>
                    <p:spPr>
                      <a:xfrm>
                        <a:off x="1828800" y="404813"/>
                        <a:ext cx="7651750" cy="561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3" name="文本框 103428"/>
          <p:cNvSpPr txBox="1"/>
          <p:nvPr/>
        </p:nvSpPr>
        <p:spPr>
          <a:xfrm>
            <a:off x="6904038" y="2636838"/>
            <a:ext cx="3763962" cy="1383665"/>
          </a:xfrm>
          <a:prstGeom prst="rect">
            <a:avLst/>
          </a:prstGeom>
          <a:solidFill>
            <a:srgbClr val="CCFFFF"/>
          </a:solidFill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移进项目：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S→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aS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, 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S→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bS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, 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S→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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归约项目</a:t>
            </a: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S→a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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35174" name="矩形 103429"/>
          <p:cNvSpPr/>
          <p:nvPr/>
        </p:nvSpPr>
        <p:spPr>
          <a:xfrm>
            <a:off x="6907054" y="4221163"/>
            <a:ext cx="2710180" cy="583565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pPr algn="ctr"/>
            <a:r>
              <a:rPr lang="en-US" alt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3200" b="1" dirty="0" err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ollow</a:t>
            </a:r>
            <a:r>
              <a:rPr lang="en-US" alt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(S</a:t>
            </a:r>
            <a:r>
              <a:rPr lang="en-US" altLang="en-US" sz="3200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={#}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5175" name="标题 103425"/>
          <p:cNvSpPr>
            <a:spLocks noGrp="1"/>
          </p:cNvSpPr>
          <p:nvPr>
            <p:ph type="title"/>
          </p:nvPr>
        </p:nvSpPr>
        <p:spPr>
          <a:xfrm>
            <a:off x="6743700" y="333375"/>
            <a:ext cx="3695700" cy="782638"/>
          </a:xfrm>
          <a:solidFill>
            <a:srgbClr val="B80000"/>
          </a:solidFill>
        </p:spPr>
        <p:txBody>
          <a:bodyPr lIns="92075" tIns="46037" rIns="92075" bIns="46037" anchor="ctr" anchorCtr="0"/>
          <a:p>
            <a:r>
              <a:rPr lang="zh-CN" altLang="en-US" sz="2400" dirty="0"/>
              <a:t>补充示例：</a:t>
            </a:r>
            <a:r>
              <a:rPr lang="en-US" altLang="zh-CN" sz="2400"/>
              <a:t>SLR(1)</a:t>
            </a:r>
            <a:br>
              <a:rPr lang="en-US" altLang="zh-CN" sz="2400"/>
            </a:br>
            <a:r>
              <a:rPr lang="zh-CN" altLang="en-US" sz="2400" dirty="0"/>
              <a:t>解：</a:t>
            </a:r>
            <a:r>
              <a:rPr lang="en-US" altLang="zh-CN" sz="2400"/>
              <a:t>DFA</a:t>
            </a:r>
            <a:endParaRPr lang="en-US" altLang="zh-CN" sz="24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3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6194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6195" name="标题 104449"/>
          <p:cNvSpPr>
            <a:spLocks noGrp="1"/>
          </p:cNvSpPr>
          <p:nvPr>
            <p:ph type="title"/>
          </p:nvPr>
        </p:nvSpPr>
        <p:spPr/>
        <p:txBody>
          <a:bodyPr lIns="92075" tIns="46037" rIns="92075" bIns="46037" anchor="ctr" anchorCtr="0"/>
          <a:p>
            <a:r>
              <a:rPr lang="zh-CN" altLang="en-US" sz="4000" dirty="0"/>
              <a:t>示例</a:t>
            </a:r>
            <a:r>
              <a:rPr lang="en-US" altLang="zh-CN" sz="4000"/>
              <a:t>SLR(1)</a:t>
            </a:r>
            <a:r>
              <a:rPr lang="zh-CN" altLang="en-US" sz="4000" dirty="0"/>
              <a:t>分析表结果：</a:t>
            </a:r>
            <a:br>
              <a:rPr lang="zh-CN" altLang="en-US" sz="4000" dirty="0"/>
            </a:br>
            <a:r>
              <a:rPr lang="zh-CN" altLang="en-US" sz="4000" dirty="0"/>
              <a:t>是</a:t>
            </a:r>
            <a:r>
              <a:rPr lang="en-US" altLang="zh-CN" sz="4000"/>
              <a:t>SLR(1)</a:t>
            </a:r>
            <a:r>
              <a:rPr lang="zh-CN" altLang="en-US" sz="4000" dirty="0"/>
              <a:t>文法</a:t>
            </a:r>
            <a:endParaRPr lang="zh-CN" altLang="en-US" sz="4000" dirty="0"/>
          </a:p>
        </p:txBody>
      </p:sp>
      <p:grpSp>
        <p:nvGrpSpPr>
          <p:cNvPr id="136196" name="组合 104451"/>
          <p:cNvGrpSpPr/>
          <p:nvPr/>
        </p:nvGrpSpPr>
        <p:grpSpPr>
          <a:xfrm>
            <a:off x="1919288" y="1989138"/>
            <a:ext cx="8458200" cy="3487737"/>
            <a:chOff x="288" y="1344"/>
            <a:chExt cx="5328" cy="2197"/>
          </a:xfrm>
        </p:grpSpPr>
        <p:pic>
          <p:nvPicPr>
            <p:cNvPr id="136197" name="图片 10445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" y="1344"/>
              <a:ext cx="5328" cy="71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6198" name="图片 1044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" y="2064"/>
              <a:ext cx="5328" cy="1477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57150"/>
            <a:ext cx="4210685" cy="885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565" y="57150"/>
            <a:ext cx="2572385" cy="1127760"/>
          </a:xfrm>
          <a:prstGeom prst="rect">
            <a:avLst/>
          </a:prstGeom>
        </p:spPr>
      </p:pic>
      <p:sp>
        <p:nvSpPr>
          <p:cNvPr id="364547" name="文本占位符 364546"/>
          <p:cNvSpPr>
            <a:spLocks noGrp="1"/>
          </p:cNvSpPr>
          <p:nvPr>
            <p:ph type="body" idx="1"/>
          </p:nvPr>
        </p:nvSpPr>
        <p:spPr>
          <a:xfrm>
            <a:off x="130175" y="1164590"/>
            <a:ext cx="7772400" cy="5546725"/>
          </a:xfrm>
        </p:spPr>
        <p:txBody>
          <a:bodyPr/>
          <a:p>
            <a:r>
              <a:rPr lang="en-US" altLang="zh-CN" sz="2800"/>
              <a:t>Example 5. 13 Consider the following grammar rules for statements.</a:t>
            </a:r>
            <a:endParaRPr lang="en-US" altLang="zh-CN" sz="2800" i="1"/>
          </a:p>
          <a:p>
            <a:pPr lvl="2">
              <a:buNone/>
            </a:pPr>
            <a:r>
              <a:rPr lang="en-US" altLang="zh-CN" sz="2000" i="1"/>
              <a:t>stmt → call-stmt | assign-stmt 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/>
              <a:t>call-stmt →</a:t>
            </a:r>
            <a:r>
              <a:rPr lang="en-US" altLang="zh-CN" sz="2000" b="1" i="1"/>
              <a:t> identifier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/>
              <a:t>assign-stmt → </a:t>
            </a:r>
            <a:r>
              <a:rPr lang="en-US" altLang="zh-CN" sz="2000" i="1" err="1"/>
              <a:t>var</a:t>
            </a:r>
            <a:r>
              <a:rPr lang="en-US" altLang="zh-CN" sz="2000" i="1"/>
              <a:t> </a:t>
            </a:r>
            <a:r>
              <a:rPr lang="en-US" altLang="zh-CN" sz="2000" b="1" i="1"/>
              <a:t>:=</a:t>
            </a:r>
            <a:r>
              <a:rPr lang="en-US" altLang="zh-CN" sz="2000" i="1"/>
              <a:t>exp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 err="1"/>
              <a:t>var</a:t>
            </a:r>
            <a:r>
              <a:rPr lang="en-US" altLang="zh-CN" sz="2000" i="1"/>
              <a:t> →</a:t>
            </a:r>
            <a:r>
              <a:rPr lang="en-US" altLang="zh-CN" sz="2000" i="1" err="1"/>
              <a:t>var</a:t>
            </a:r>
            <a:r>
              <a:rPr lang="en-US" altLang="zh-CN" sz="2000" i="1"/>
              <a:t> [ exp ]</a:t>
            </a:r>
            <a:r>
              <a:rPr lang="en-US" altLang="zh-CN" sz="2000" b="1"/>
              <a:t> </a:t>
            </a:r>
            <a:r>
              <a:rPr lang="en-US" altLang="zh-CN" sz="2000" i="1"/>
              <a:t>|</a:t>
            </a:r>
            <a:r>
              <a:rPr lang="en-US" altLang="zh-CN" sz="2000" b="1" i="1"/>
              <a:t>identifier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/>
              <a:t>exp → </a:t>
            </a:r>
            <a:r>
              <a:rPr lang="en-US" altLang="zh-CN" sz="2000" i="1" err="1"/>
              <a:t>var</a:t>
            </a:r>
            <a:r>
              <a:rPr lang="en-US" altLang="zh-CN" sz="2000" i="1"/>
              <a:t> |</a:t>
            </a:r>
            <a:r>
              <a:rPr lang="en-US" altLang="zh-CN" sz="2000" b="1" i="1"/>
              <a:t> number</a:t>
            </a:r>
            <a:endParaRPr lang="en-US" altLang="zh-CN" sz="2000"/>
          </a:p>
          <a:p>
            <a:r>
              <a:rPr lang="en-US" altLang="zh-CN" sz="2800"/>
              <a:t>Simplify this situation to the following grammar without changing the basic situation:</a:t>
            </a:r>
            <a:endParaRPr lang="en-US" altLang="zh-CN" sz="2800" i="1"/>
          </a:p>
          <a:p>
            <a:pPr lvl="2">
              <a:buNone/>
            </a:pPr>
            <a:r>
              <a:rPr lang="en-US" altLang="zh-CN" sz="2000" i="1"/>
              <a:t>S → </a:t>
            </a:r>
            <a:r>
              <a:rPr lang="en-US" altLang="zh-CN" sz="2000" b="1" i="1"/>
              <a:t>id</a:t>
            </a:r>
            <a:r>
              <a:rPr lang="en-US" altLang="zh-CN" sz="2000" i="1"/>
              <a:t> | V </a:t>
            </a:r>
            <a:r>
              <a:rPr lang="en-US" altLang="zh-CN" sz="2000" b="1" i="1"/>
              <a:t>:=</a:t>
            </a:r>
            <a:r>
              <a:rPr lang="en-US" altLang="zh-CN" sz="2000" i="1"/>
              <a:t> E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/>
              <a:t>V→ </a:t>
            </a:r>
            <a:r>
              <a:rPr lang="en-US" altLang="zh-CN" sz="2000" b="1" i="1"/>
              <a:t>id</a:t>
            </a:r>
            <a:endParaRPr lang="en-US" altLang="zh-CN" sz="2000" i="1"/>
          </a:p>
          <a:p>
            <a:pPr lvl="2">
              <a:buNone/>
            </a:pPr>
            <a:r>
              <a:rPr lang="en-US" altLang="zh-CN" sz="2000" i="1"/>
              <a:t>E → V |</a:t>
            </a:r>
            <a:r>
              <a:rPr lang="en-US" altLang="zh-CN" sz="2000" b="1" i="1"/>
              <a:t> n</a:t>
            </a:r>
            <a:endParaRPr lang="zh-CN" altLang="en-US" sz="2000" b="1" i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5450" y="1009650"/>
            <a:ext cx="3651250" cy="2679700"/>
          </a:xfr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/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S’ → ·S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·id 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·V := E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V→ ·id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97550" y="1601470"/>
            <a:ext cx="2540000" cy="107632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 → id·</a:t>
            </a:r>
            <a:endParaRPr lang="zh-CN" altLang="en-US" sz="3200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V→ id·</a:t>
            </a:r>
            <a:endParaRPr lang="zh-CN" altLang="en-US" sz="3200">
              <a:sym typeface="+mn-ea"/>
            </a:endParaRPr>
          </a:p>
        </p:txBody>
      </p:sp>
      <p:cxnSp>
        <p:nvCxnSpPr>
          <p:cNvPr id="6" name="直接箭头连接符 5"/>
          <p:cNvCxnSpPr>
            <a:endCxn id="5" idx="1"/>
          </p:cNvCxnSpPr>
          <p:nvPr/>
        </p:nvCxnSpPr>
        <p:spPr>
          <a:xfrm flipV="1">
            <a:off x="4035425" y="2139950"/>
            <a:ext cx="1762125" cy="2159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461510" y="1644650"/>
            <a:ext cx="640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80450" y="1473200"/>
            <a:ext cx="3154680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S → </a:t>
            </a:r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 </a:t>
            </a:r>
            <a:r>
              <a:rPr lang="en-US" altLang="zh-CN" sz="3600">
                <a:sym typeface="+mn-ea"/>
              </a:rPr>
              <a:t>    </a:t>
            </a:r>
            <a:r>
              <a:rPr lang="zh-CN" altLang="en-US" sz="3600">
                <a:sym typeface="+mn-ea"/>
              </a:rPr>
              <a:t>| V </a:t>
            </a:r>
            <a:r>
              <a:rPr lang="zh-CN" altLang="en-US" sz="3600">
                <a:sym typeface="+mn-ea"/>
              </a:rPr>
              <a:t>:=</a:t>
            </a:r>
            <a:r>
              <a:rPr lang="zh-CN" altLang="en-US" sz="3600">
                <a:sym typeface="+mn-ea"/>
              </a:rPr>
              <a:t> E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V→ </a:t>
            </a:r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E → V |</a:t>
            </a:r>
            <a:r>
              <a:rPr lang="zh-CN" altLang="en-US" sz="3600">
                <a:sym typeface="+mn-ea"/>
              </a:rPr>
              <a:t> n</a:t>
            </a:r>
            <a:endParaRPr lang="zh-CN" altLang="en-US" sz="36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7550" y="3898265"/>
            <a:ext cx="8985250" cy="2416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90000"/>
              </a:lnSpc>
            </a:pPr>
            <a:r>
              <a:rPr lang="en-US" altLang="zh-CN" sz="2400">
                <a:sym typeface="+mn-ea"/>
              </a:rPr>
              <a:t>Now, </a:t>
            </a:r>
            <a:r>
              <a:rPr lang="en-US" altLang="zh-CN" sz="2400" err="1">
                <a:sym typeface="+mn-ea"/>
              </a:rPr>
              <a:t>Follow(S</a:t>
            </a:r>
            <a:r>
              <a:rPr lang="en-US" altLang="zh-CN" sz="2400">
                <a:sym typeface="+mn-ea"/>
              </a:rPr>
              <a:t>)={$} and </a:t>
            </a:r>
            <a:r>
              <a:rPr lang="en-US" altLang="zh-CN" sz="2400" err="1">
                <a:sym typeface="+mn-ea"/>
              </a:rPr>
              <a:t>Follow(V</a:t>
            </a:r>
            <a:r>
              <a:rPr lang="en-US" altLang="zh-CN" sz="2400">
                <a:sym typeface="+mn-ea"/>
              </a:rPr>
              <a:t>)={:=, $} </a:t>
            </a:r>
            <a:endParaRPr lang="en-US" altLang="zh-CN" sz="2400"/>
          </a:p>
          <a:p>
            <a:pPr lvl="1">
              <a:lnSpc>
                <a:spcPct val="90000"/>
              </a:lnSpc>
              <a:buNone/>
            </a:pPr>
            <a:r>
              <a:rPr lang="en-US" altLang="zh-CN" sz="2400">
                <a:sym typeface="+mn-ea"/>
              </a:rPr>
              <a:t>:= because of the rule </a:t>
            </a:r>
            <a:r>
              <a:rPr lang="en-US" altLang="zh-CN" sz="2400" i="1">
                <a:sym typeface="+mn-ea"/>
              </a:rPr>
              <a:t>S → V </a:t>
            </a:r>
            <a:r>
              <a:rPr lang="en-US" altLang="zh-CN" sz="2400" b="1" i="1">
                <a:sym typeface="+mn-ea"/>
              </a:rPr>
              <a:t>:=</a:t>
            </a:r>
            <a:r>
              <a:rPr lang="en-US" altLang="zh-CN" sz="2400" i="1">
                <a:sym typeface="+mn-ea"/>
              </a:rPr>
              <a:t> E</a:t>
            </a:r>
            <a:r>
              <a:rPr lang="en-US" altLang="zh-CN" sz="2400">
                <a:sym typeface="+mn-ea"/>
              </a:rPr>
              <a:t>, and $ because an E can be a V</a:t>
            </a:r>
            <a:endParaRPr lang="en-US" altLang="zh-CN" sz="2400"/>
          </a:p>
          <a:p>
            <a:pPr>
              <a:lnSpc>
                <a:spcPct val="90000"/>
              </a:lnSpc>
            </a:pPr>
            <a:r>
              <a:rPr lang="en-US" altLang="zh-CN" sz="2400">
                <a:sym typeface="+mn-ea"/>
              </a:rPr>
              <a:t>Thus, the </a:t>
            </a:r>
            <a:r>
              <a:rPr lang="en-US" altLang="zh-CN" sz="2400" err="1">
                <a:sym typeface="+mn-ea"/>
              </a:rPr>
              <a:t>SLR(l</a:t>
            </a:r>
            <a:r>
              <a:rPr lang="en-US" altLang="zh-CN" sz="2400">
                <a:sym typeface="+mn-ea"/>
              </a:rPr>
              <a:t>) parsing algorithm calls for a reduction in this state by both the rule </a:t>
            </a:r>
            <a:r>
              <a:rPr lang="en-US" altLang="zh-CN" sz="2400" i="1">
                <a:sym typeface="+mn-ea"/>
              </a:rPr>
              <a:t>S → </a:t>
            </a:r>
            <a:r>
              <a:rPr lang="en-US" altLang="zh-CN" sz="2400" b="1" i="1">
                <a:sym typeface="+mn-ea"/>
              </a:rPr>
              <a:t>id</a:t>
            </a:r>
            <a:r>
              <a:rPr lang="en-US" altLang="zh-CN" sz="2400">
                <a:sym typeface="+mn-ea"/>
              </a:rPr>
              <a:t> and the rule </a:t>
            </a:r>
            <a:r>
              <a:rPr lang="en-US" altLang="zh-CN" sz="2400" i="1">
                <a:sym typeface="+mn-ea"/>
              </a:rPr>
              <a:t>V→ </a:t>
            </a:r>
            <a:r>
              <a:rPr lang="en-US" altLang="zh-CN" sz="2400" b="1" i="1">
                <a:sym typeface="+mn-ea"/>
              </a:rPr>
              <a:t>id</a:t>
            </a:r>
            <a:r>
              <a:rPr lang="en-US" altLang="zh-CN" sz="2400">
                <a:sym typeface="+mn-ea"/>
              </a:rPr>
              <a:t> under input symbol $.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400">
                <a:sym typeface="+mn-ea"/>
              </a:rPr>
              <a:t>(this is a reduce-reduce conflict) </a:t>
            </a:r>
            <a:endParaRPr lang="en-US" altLang="zh-CN" sz="240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57150"/>
            <a:ext cx="4210685" cy="885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565" y="57150"/>
            <a:ext cx="2572385" cy="112776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/>
        </p:nvSpPr>
        <p:spPr>
          <a:xfrm>
            <a:off x="425450" y="1028700"/>
            <a:ext cx="3651250" cy="26797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S’ → ·S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·id 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·V := E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V→ ·id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035425" y="2159000"/>
            <a:ext cx="1762125" cy="2159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784850" y="1601470"/>
            <a:ext cx="2540000" cy="107632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 → id·</a:t>
            </a:r>
            <a:endParaRPr lang="zh-CN" altLang="en-US" sz="3200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V→ id·</a:t>
            </a:r>
            <a:endParaRPr lang="zh-CN" altLang="en-US" sz="320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48810" y="1644650"/>
            <a:ext cx="640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</p:txBody>
      </p:sp>
      <p:sp>
        <p:nvSpPr>
          <p:cNvPr id="18" name="内容占位符 2"/>
          <p:cNvSpPr>
            <a:spLocks noGrp="1"/>
          </p:cNvSpPr>
          <p:nvPr/>
        </p:nvSpPr>
        <p:spPr>
          <a:xfrm>
            <a:off x="412750" y="1028700"/>
            <a:ext cx="3651250" cy="26797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S’ → ·S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·id 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 ·V := E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V→ ·id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4022725" y="2159000"/>
            <a:ext cx="1762125" cy="2159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8" name="文本框 7"/>
          <p:cNvSpPr txBox="1"/>
          <p:nvPr/>
        </p:nvSpPr>
        <p:spPr>
          <a:xfrm>
            <a:off x="8379460" y="184785"/>
            <a:ext cx="3154680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S → </a:t>
            </a:r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 </a:t>
            </a:r>
            <a:r>
              <a:rPr lang="en-US" altLang="zh-CN" sz="3600">
                <a:sym typeface="+mn-ea"/>
              </a:rPr>
              <a:t>    </a:t>
            </a:r>
            <a:r>
              <a:rPr lang="zh-CN" altLang="en-US" sz="3600">
                <a:sym typeface="+mn-ea"/>
              </a:rPr>
              <a:t>| V </a:t>
            </a:r>
            <a:r>
              <a:rPr lang="zh-CN" altLang="en-US" sz="3600">
                <a:sym typeface="+mn-ea"/>
              </a:rPr>
              <a:t>:=</a:t>
            </a:r>
            <a:r>
              <a:rPr lang="zh-CN" altLang="en-US" sz="3600">
                <a:sym typeface="+mn-ea"/>
              </a:rPr>
              <a:t> E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V→ </a:t>
            </a:r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3600">
                <a:sym typeface="+mn-ea"/>
              </a:rPr>
              <a:t>E → V |</a:t>
            </a:r>
            <a:r>
              <a:rPr lang="zh-CN" altLang="en-US" sz="3600">
                <a:sym typeface="+mn-ea"/>
              </a:rPr>
              <a:t> n</a:t>
            </a:r>
            <a:endParaRPr lang="zh-CN" altLang="en-US" sz="360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95825" y="1330325"/>
            <a:ext cx="1842770" cy="107632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S→id·</a:t>
            </a:r>
            <a:endParaRPr lang="zh-CN" altLang="en-US" sz="3200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V→id·</a:t>
            </a:r>
            <a:endParaRPr lang="zh-CN" altLang="en-US" sz="320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53790" y="1431290"/>
            <a:ext cx="640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</p:txBody>
      </p:sp>
      <p:sp>
        <p:nvSpPr>
          <p:cNvPr id="18" name="内容占位符 2"/>
          <p:cNvSpPr>
            <a:spLocks noGrp="1"/>
          </p:cNvSpPr>
          <p:nvPr/>
        </p:nvSpPr>
        <p:spPr>
          <a:xfrm>
            <a:off x="412750" y="1028700"/>
            <a:ext cx="2838450" cy="240093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9525">
            <a:noFill/>
          </a:ln>
        </p:spPr>
        <p:txBody>
          <a:bodyPr lIns="92075" tIns="46037" rIns="92075" bIns="46037"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3200" b="1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S'→·S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→·id 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S →·V:=E</a:t>
            </a:r>
            <a:endParaRPr lang="zh-CN" altLang="en-US"/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>
                <a:sym typeface="+mn-ea"/>
              </a:rPr>
              <a:t>V→ ·id</a:t>
            </a:r>
            <a:endParaRPr lang="zh-CN" altLang="en-US"/>
          </a:p>
        </p:txBody>
      </p:sp>
      <p:cxnSp>
        <p:nvCxnSpPr>
          <p:cNvPr id="19" name="直接箭头连接符 18"/>
          <p:cNvCxnSpPr>
            <a:endCxn id="16" idx="1"/>
          </p:cNvCxnSpPr>
          <p:nvPr/>
        </p:nvCxnSpPr>
        <p:spPr>
          <a:xfrm flipV="1">
            <a:off x="3249295" y="1868805"/>
            <a:ext cx="1446530" cy="32194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06825" y="117475"/>
            <a:ext cx="184277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S'→S·</a:t>
            </a:r>
            <a:endParaRPr lang="zh-CN" altLang="en-US" sz="3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01240" y="273050"/>
            <a:ext cx="411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>
                <a:sym typeface="+mn-ea"/>
              </a:rPr>
              <a:t>S</a:t>
            </a:r>
            <a:endParaRPr lang="en-US" altLang="zh-CN" sz="3600">
              <a:sym typeface="+mn-ea"/>
            </a:endParaRPr>
          </a:p>
        </p:txBody>
      </p:sp>
      <p:cxnSp>
        <p:nvCxnSpPr>
          <p:cNvPr id="10" name="直接箭头连接符 9"/>
          <p:cNvCxnSpPr>
            <a:stCxn id="18" idx="0"/>
            <a:endCxn id="6" idx="1"/>
          </p:cNvCxnSpPr>
          <p:nvPr/>
        </p:nvCxnSpPr>
        <p:spPr>
          <a:xfrm flipV="1">
            <a:off x="1831975" y="409575"/>
            <a:ext cx="1974850" cy="61912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250055" y="3030855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S→</a:t>
            </a:r>
            <a:r>
              <a:rPr lang="en-US" altLang="zh-CN" sz="3200">
                <a:sym typeface="+mn-ea"/>
              </a:rPr>
              <a:t>V:</a:t>
            </a:r>
            <a:r>
              <a:rPr lang="zh-CN" altLang="en-US" sz="3200">
                <a:sym typeface="+mn-ea"/>
              </a:rPr>
              <a:t>·</a:t>
            </a:r>
            <a:r>
              <a:rPr lang="en-US" altLang="zh-CN" sz="3200">
                <a:sym typeface="+mn-ea"/>
              </a:rPr>
              <a:t>=E</a:t>
            </a:r>
            <a:endParaRPr lang="zh-CN" altLang="en-US" sz="32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06825" y="2406650"/>
            <a:ext cx="411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>
                <a:sym typeface="+mn-ea"/>
              </a:rPr>
              <a:t>V</a:t>
            </a:r>
            <a:endParaRPr lang="en-US" altLang="zh-CN" sz="3600">
              <a:sym typeface="+mn-ea"/>
            </a:endParaRPr>
          </a:p>
        </p:txBody>
      </p:sp>
      <p:cxnSp>
        <p:nvCxnSpPr>
          <p:cNvPr id="7" name="直接箭头连接符 6"/>
          <p:cNvCxnSpPr>
            <a:stCxn id="18" idx="3"/>
            <a:endCxn id="2" idx="1"/>
          </p:cNvCxnSpPr>
          <p:nvPr/>
        </p:nvCxnSpPr>
        <p:spPr>
          <a:xfrm>
            <a:off x="3251200" y="2229485"/>
            <a:ext cx="998855" cy="109347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45515" y="3905885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S→</a:t>
            </a:r>
            <a:r>
              <a:rPr lang="en-US" altLang="zh-CN" sz="3200">
                <a:sym typeface="+mn-ea"/>
              </a:rPr>
              <a:t>V:</a:t>
            </a:r>
            <a:r>
              <a:rPr lang="zh-CN" altLang="en-US" sz="3200">
                <a:sym typeface="+mn-ea"/>
              </a:rPr>
              <a:t>·</a:t>
            </a:r>
            <a:r>
              <a:rPr lang="en-US" altLang="zh-CN" sz="3200">
                <a:sym typeface="+mn-ea"/>
              </a:rPr>
              <a:t>=E</a:t>
            </a:r>
            <a:endParaRPr lang="zh-CN" altLang="en-US" sz="320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95345" y="3134995"/>
            <a:ext cx="4114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sym typeface="+mn-ea"/>
              </a:rPr>
              <a:t>:</a:t>
            </a:r>
            <a:endParaRPr lang="en-US" altLang="zh-CN" sz="3600">
              <a:sym typeface="+mn-ea"/>
            </a:endParaRPr>
          </a:p>
        </p:txBody>
      </p:sp>
      <p:cxnSp>
        <p:nvCxnSpPr>
          <p:cNvPr id="13" name="直接箭头连接符 12"/>
          <p:cNvCxnSpPr>
            <a:stCxn id="2" idx="2"/>
          </p:cNvCxnSpPr>
          <p:nvPr/>
        </p:nvCxnSpPr>
        <p:spPr>
          <a:xfrm flipH="1">
            <a:off x="2012315" y="3614420"/>
            <a:ext cx="3351530" cy="28130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06825" y="4568825"/>
            <a:ext cx="2227580" cy="206121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S→</a:t>
            </a:r>
            <a:r>
              <a:rPr lang="en-US" altLang="zh-CN" sz="3200">
                <a:sym typeface="+mn-ea"/>
              </a:rPr>
              <a:t>V:=</a:t>
            </a:r>
            <a:r>
              <a:rPr lang="zh-CN" altLang="en-US" sz="3200">
                <a:sym typeface="+mn-ea"/>
              </a:rPr>
              <a:t>·</a:t>
            </a:r>
            <a:r>
              <a:rPr lang="en-US" altLang="zh-CN" sz="3200">
                <a:sym typeface="+mn-ea"/>
              </a:rPr>
              <a:t>E</a:t>
            </a:r>
            <a:endParaRPr lang="en-US" altLang="zh-CN" sz="3200">
              <a:sym typeface="+mn-ea"/>
            </a:endParaRPr>
          </a:p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E</a:t>
            </a:r>
            <a:r>
              <a:rPr lang="zh-CN" altLang="en-US" sz="3200">
                <a:sym typeface="+mn-ea"/>
              </a:rPr>
              <a:t>→·</a:t>
            </a:r>
            <a:r>
              <a:rPr lang="en-US" altLang="zh-CN" sz="3200">
                <a:sym typeface="+mn-ea"/>
              </a:rPr>
              <a:t>V</a:t>
            </a:r>
            <a:endParaRPr lang="en-US" altLang="zh-CN" sz="3200">
              <a:sym typeface="+mn-ea"/>
            </a:endParaRPr>
          </a:p>
          <a:p>
            <a:pPr marL="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E</a:t>
            </a:r>
            <a:r>
              <a:rPr lang="zh-CN" altLang="en-US" sz="3200">
                <a:sym typeface="+mn-ea"/>
              </a:rPr>
              <a:t>→·</a:t>
            </a:r>
            <a:r>
              <a:rPr lang="en-US" altLang="zh-CN" sz="3200">
                <a:sym typeface="+mn-ea"/>
              </a:rPr>
              <a:t>n</a:t>
            </a:r>
            <a:endParaRPr lang="en-US" altLang="zh-CN" sz="3200">
              <a:sym typeface="+mn-ea"/>
            </a:endParaRPr>
          </a:p>
          <a:p>
            <a:pPr marL="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V</a:t>
            </a:r>
            <a:r>
              <a:rPr lang="zh-CN" altLang="en-US" sz="3200">
                <a:sym typeface="+mn-ea"/>
              </a:rPr>
              <a:t>→·</a:t>
            </a:r>
            <a:r>
              <a:rPr lang="en-US" altLang="zh-CN" sz="3200">
                <a:sym typeface="+mn-ea"/>
              </a:rPr>
              <a:t>id</a:t>
            </a:r>
            <a:endParaRPr lang="en-US" altLang="zh-CN" sz="32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63720" y="4013835"/>
            <a:ext cx="4114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sym typeface="+mn-ea"/>
              </a:rPr>
              <a:t>=</a:t>
            </a:r>
            <a:endParaRPr lang="en-US" altLang="zh-CN" sz="3600">
              <a:sym typeface="+mn-ea"/>
            </a:endParaRPr>
          </a:p>
        </p:txBody>
      </p:sp>
      <p:cxnSp>
        <p:nvCxnSpPr>
          <p:cNvPr id="20" name="直接箭头连接符 19"/>
          <p:cNvCxnSpPr>
            <a:stCxn id="11" idx="3"/>
            <a:endCxn id="14" idx="0"/>
          </p:cNvCxnSpPr>
          <p:nvPr/>
        </p:nvCxnSpPr>
        <p:spPr>
          <a:xfrm>
            <a:off x="3173095" y="4197985"/>
            <a:ext cx="1747520" cy="37084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023620" y="5497195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V</a:t>
            </a:r>
            <a:r>
              <a:rPr lang="zh-CN" altLang="en-US" sz="3200">
                <a:sym typeface="+mn-ea"/>
              </a:rPr>
              <a:t>→</a:t>
            </a:r>
            <a:r>
              <a:rPr lang="en-US" altLang="zh-CN" sz="3200">
                <a:sym typeface="+mn-ea"/>
              </a:rPr>
              <a:t>id</a:t>
            </a:r>
            <a:r>
              <a:rPr lang="zh-CN" altLang="en-US" sz="3200">
                <a:sym typeface="+mn-ea"/>
              </a:rPr>
              <a:t>·</a:t>
            </a:r>
            <a:endParaRPr lang="zh-CN" altLang="en-US" sz="3200">
              <a:sym typeface="+mn-ea"/>
            </a:endParaRPr>
          </a:p>
        </p:txBody>
      </p:sp>
      <p:cxnSp>
        <p:nvCxnSpPr>
          <p:cNvPr id="22" name="直接箭头连接符 21"/>
          <p:cNvCxnSpPr>
            <a:stCxn id="14" idx="1"/>
            <a:endCxn id="21" idx="3"/>
          </p:cNvCxnSpPr>
          <p:nvPr/>
        </p:nvCxnSpPr>
        <p:spPr>
          <a:xfrm flipH="1">
            <a:off x="3251200" y="5599430"/>
            <a:ext cx="555625" cy="18986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166745" y="4965700"/>
            <a:ext cx="640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ym typeface="+mn-ea"/>
              </a:rPr>
              <a:t>id</a:t>
            </a:r>
            <a:endParaRPr lang="zh-CN" altLang="en-US" sz="360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28815" y="4444365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zh-CN" altLang="en-US" sz="3200">
                <a:sym typeface="+mn-ea"/>
              </a:rPr>
              <a:t>S→</a:t>
            </a:r>
            <a:r>
              <a:rPr lang="en-US" altLang="zh-CN" sz="3200">
                <a:sym typeface="+mn-ea"/>
              </a:rPr>
              <a:t>V:=E</a:t>
            </a:r>
            <a:r>
              <a:rPr lang="zh-CN" altLang="en-US" sz="3200">
                <a:sym typeface="+mn-ea"/>
              </a:rPr>
              <a:t>·</a:t>
            </a:r>
            <a:endParaRPr lang="zh-CN" altLang="en-US" sz="3200"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28815" y="5205730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E</a:t>
            </a:r>
            <a:r>
              <a:rPr lang="zh-CN" altLang="en-US" sz="3200">
                <a:sym typeface="+mn-ea"/>
              </a:rPr>
              <a:t>→</a:t>
            </a:r>
            <a:r>
              <a:rPr lang="en-US" altLang="zh-CN" sz="3200">
                <a:sym typeface="+mn-ea"/>
              </a:rPr>
              <a:t>V</a:t>
            </a:r>
            <a:r>
              <a:rPr lang="zh-CN" altLang="en-US" sz="3200">
                <a:sym typeface="+mn-ea"/>
              </a:rPr>
              <a:t>·</a:t>
            </a:r>
            <a:endParaRPr lang="zh-CN" altLang="en-US" sz="3200"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28815" y="6046470"/>
            <a:ext cx="2227580" cy="5835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342900" lvl="2" indent="-342900" algn="l">
              <a:lnSpc>
                <a:spcPct val="100000"/>
              </a:lnSpc>
              <a:buSzTx/>
              <a:buFontTx/>
            </a:pPr>
            <a:r>
              <a:rPr lang="en-US" altLang="zh-CN" sz="3200">
                <a:sym typeface="+mn-ea"/>
              </a:rPr>
              <a:t>E</a:t>
            </a:r>
            <a:r>
              <a:rPr lang="zh-CN" altLang="en-US" sz="3200">
                <a:sym typeface="+mn-ea"/>
              </a:rPr>
              <a:t>→</a:t>
            </a:r>
            <a:r>
              <a:rPr lang="en-US" altLang="zh-CN" sz="3200">
                <a:sym typeface="+mn-ea"/>
              </a:rPr>
              <a:t>n</a:t>
            </a:r>
            <a:r>
              <a:rPr lang="zh-CN" altLang="en-US" sz="3200">
                <a:sym typeface="+mn-ea"/>
              </a:rPr>
              <a:t>·</a:t>
            </a:r>
            <a:endParaRPr lang="zh-CN" altLang="en-US" sz="3200"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81725" y="5925820"/>
            <a:ext cx="4114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sym typeface="+mn-ea"/>
              </a:rPr>
              <a:t>n</a:t>
            </a:r>
            <a:endParaRPr lang="en-US" altLang="zh-CN" sz="3600">
              <a:sym typeface="+mn-ea"/>
            </a:endParaRPr>
          </a:p>
        </p:txBody>
      </p:sp>
      <p:cxnSp>
        <p:nvCxnSpPr>
          <p:cNvPr id="28" name="直接箭头连接符 27"/>
          <p:cNvCxnSpPr>
            <a:stCxn id="14" idx="3"/>
          </p:cNvCxnSpPr>
          <p:nvPr/>
        </p:nvCxnSpPr>
        <p:spPr>
          <a:xfrm>
            <a:off x="6034405" y="5599430"/>
            <a:ext cx="984885" cy="71310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384925" y="5091430"/>
            <a:ext cx="4114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sym typeface="+mn-ea"/>
              </a:rPr>
              <a:t>V</a:t>
            </a:r>
            <a:endParaRPr lang="en-US" altLang="zh-CN" sz="3600">
              <a:sym typeface="+mn-ea"/>
            </a:endParaRPr>
          </a:p>
        </p:txBody>
      </p:sp>
      <p:cxnSp>
        <p:nvCxnSpPr>
          <p:cNvPr id="30" name="直接箭头连接符 29"/>
          <p:cNvCxnSpPr>
            <a:endCxn id="25" idx="1"/>
          </p:cNvCxnSpPr>
          <p:nvPr/>
        </p:nvCxnSpPr>
        <p:spPr>
          <a:xfrm flipV="1">
            <a:off x="6034405" y="5497830"/>
            <a:ext cx="994410" cy="10541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 flipH="1">
            <a:off x="6173470" y="4447540"/>
            <a:ext cx="5499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sym typeface="+mn-ea"/>
              </a:rPr>
              <a:t>E</a:t>
            </a:r>
            <a:endParaRPr lang="en-US" altLang="zh-CN" sz="3600">
              <a:sym typeface="+mn-ea"/>
            </a:endParaRPr>
          </a:p>
        </p:txBody>
      </p:sp>
      <p:cxnSp>
        <p:nvCxnSpPr>
          <p:cNvPr id="32" name="直接箭头连接符 31"/>
          <p:cNvCxnSpPr>
            <a:stCxn id="14" idx="3"/>
          </p:cNvCxnSpPr>
          <p:nvPr/>
        </p:nvCxnSpPr>
        <p:spPr>
          <a:xfrm flipV="1">
            <a:off x="6034405" y="4785995"/>
            <a:ext cx="990600" cy="8134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0451" name="文本占位符 360450"/>
          <p:cNvSpPr>
            <a:spLocks noGrp="1"/>
          </p:cNvSpPr>
          <p:nvPr>
            <p:ph type="body" idx="1"/>
          </p:nvPr>
        </p:nvSpPr>
        <p:spPr>
          <a:xfrm>
            <a:off x="2209800" y="692150"/>
            <a:ext cx="7772400" cy="5403850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800" b="1"/>
              <a:t>Example 5. 12 Consider the grammar of simplified if statements.</a:t>
            </a:r>
            <a:endParaRPr lang="en-US" altLang="zh-CN" sz="2800" b="1" i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/>
              <a:t>statement →if-stmt| other</a:t>
            </a:r>
            <a:endParaRPr lang="en-US" altLang="zh-CN" sz="2400" b="1" i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/>
              <a:t>if-stmt → if (exp) statement</a:t>
            </a:r>
            <a:endParaRPr lang="en-US" altLang="zh-CN" sz="2400" b="1" i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/>
              <a:t>	    |if (exp) statement else statement</a:t>
            </a:r>
            <a:endParaRPr lang="en-US" altLang="zh-CN" sz="2400" b="1" i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/>
              <a:t>exp→0|1</a:t>
            </a:r>
            <a:endParaRPr lang="en-US" altLang="zh-CN" sz="2400" b="1"/>
          </a:p>
          <a:p>
            <a:pPr>
              <a:lnSpc>
                <a:spcPct val="90000"/>
              </a:lnSpc>
            </a:pPr>
            <a:r>
              <a:rPr lang="en-US" altLang="zh-CN" sz="2800" b="1"/>
              <a:t>Write the grammar as follows </a:t>
            </a:r>
            <a:endParaRPr lang="en-US" altLang="zh-CN" sz="2800" b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/>
              <a:t>S→I| other</a:t>
            </a:r>
            <a:endParaRPr lang="en-US" altLang="zh-CN" sz="2400" b="1" i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i="1" err="1"/>
              <a:t>I→if</a:t>
            </a:r>
            <a:r>
              <a:rPr lang="en-US" altLang="zh-CN" sz="2400" b="1" i="1"/>
              <a:t> S | if S else S</a:t>
            </a:r>
            <a:endParaRPr lang="en-US" altLang="zh-CN" sz="2400" b="1"/>
          </a:p>
          <a:p>
            <a:pPr>
              <a:lnSpc>
                <a:spcPct val="90000"/>
              </a:lnSpc>
            </a:pPr>
            <a:r>
              <a:rPr lang="en-US" altLang="zh-CN" sz="2800" b="1"/>
              <a:t>The DFA of sets of items is shown in next page. To construct the SLR(1) parsing actions need the Follow sets for S and I. </a:t>
            </a:r>
            <a:endParaRPr lang="en-US" altLang="zh-CN" sz="2800" b="1"/>
          </a:p>
          <a:p>
            <a:pPr lvl="1" indent="238125">
              <a:lnSpc>
                <a:spcPct val="90000"/>
              </a:lnSpc>
              <a:buNone/>
            </a:pPr>
            <a:r>
              <a:rPr lang="en-US" altLang="zh-CN" sz="2400" b="1" err="1"/>
              <a:t>Follow(S</a:t>
            </a:r>
            <a:r>
              <a:rPr lang="en-US" altLang="zh-CN" sz="2400" b="1"/>
              <a:t>)=</a:t>
            </a:r>
            <a:r>
              <a:rPr lang="en-US" altLang="zh-CN" sz="2400" b="1" err="1"/>
              <a:t>Follow(I</a:t>
            </a:r>
            <a:r>
              <a:rPr lang="en-US" altLang="zh-CN" sz="2400" b="1"/>
              <a:t>)={$, </a:t>
            </a:r>
            <a:r>
              <a:rPr lang="en-US" altLang="zh-CN" sz="2400" b="1" i="1"/>
              <a:t>else</a:t>
            </a:r>
            <a:r>
              <a:rPr lang="en-US" altLang="zh-CN" sz="2400" b="1"/>
              <a:t>}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2625" y="0"/>
            <a:ext cx="2572385" cy="11277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zh-CN" altLang="en-US" sz="1600" b="0" strike="noStrike" noProof="1">
              <a:effectLst>
                <a:outerShdw blurRad="38100" dist="38100" dir="2700000">
                  <a:srgbClr val="000000"/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61476" name="对象 361475"/>
          <p:cNvGraphicFramePr/>
          <p:nvPr/>
        </p:nvGraphicFramePr>
        <p:xfrm>
          <a:off x="2279650" y="215900"/>
          <a:ext cx="7777163" cy="659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6588760" imgH="6649720" progId="Word.Document.8">
                  <p:embed/>
                </p:oleObj>
              </mc:Choice>
              <mc:Fallback>
                <p:oleObj name="" r:id="rId1" imgW="6588760" imgH="6649720" progId="Word.Document.8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79650" y="215900"/>
                        <a:ext cx="7777163" cy="6597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5" y="0"/>
            <a:ext cx="2572385" cy="11277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西北工业大学    林奕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3600" y="5852160"/>
            <a:ext cx="3744595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 indent="238125">
              <a:lnSpc>
                <a:spcPct val="90000"/>
              </a:lnSpc>
              <a:buNone/>
            </a:pPr>
            <a:r>
              <a:rPr lang="en-US" altLang="zh-CN" b="1" err="1">
                <a:sym typeface="+mn-ea"/>
              </a:rPr>
              <a:t>Follow(S</a:t>
            </a:r>
            <a:r>
              <a:rPr lang="en-US" altLang="zh-CN" b="1">
                <a:sym typeface="+mn-ea"/>
              </a:rPr>
              <a:t>)=</a:t>
            </a:r>
            <a:r>
              <a:rPr lang="en-US" altLang="zh-CN" b="1" err="1">
                <a:sym typeface="+mn-ea"/>
              </a:rPr>
              <a:t>Follow(I</a:t>
            </a:r>
            <a:r>
              <a:rPr lang="en-US" altLang="zh-CN" b="1">
                <a:sym typeface="+mn-ea"/>
              </a:rPr>
              <a:t>)={$, </a:t>
            </a:r>
            <a:r>
              <a:rPr lang="en-US" altLang="zh-CN" b="1" i="1">
                <a:sym typeface="+mn-ea"/>
              </a:rPr>
              <a:t>else</a:t>
            </a:r>
            <a:r>
              <a:rPr lang="en-US" altLang="zh-CN" b="1">
                <a:sym typeface="+mn-ea"/>
              </a:rPr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7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7218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7219" name="标题 53249"/>
          <p:cNvSpPr>
            <a:spLocks noGrp="1"/>
          </p:cNvSpPr>
          <p:nvPr>
            <p:ph type="title"/>
          </p:nvPr>
        </p:nvSpPr>
        <p:spPr>
          <a:xfrm>
            <a:off x="2667000" y="115888"/>
            <a:ext cx="7772400" cy="576262"/>
          </a:xfrm>
        </p:spPr>
        <p:txBody>
          <a:bodyPr lIns="92075" tIns="46037" rIns="92075" bIns="46037" anchor="ctr" anchorCtr="0"/>
          <a:p>
            <a:r>
              <a:rPr lang="en-US" altLang="zh-CN" sz="4000"/>
              <a:t>4.2.4.4 LR(1)</a:t>
            </a:r>
            <a:r>
              <a:rPr lang="zh-CN" altLang="en-US" sz="4000" dirty="0"/>
              <a:t>分析法</a:t>
            </a:r>
            <a:endParaRPr lang="zh-CN" altLang="en-US" sz="4000" dirty="0"/>
          </a:p>
        </p:txBody>
      </p:sp>
      <p:sp>
        <p:nvSpPr>
          <p:cNvPr id="53251" name="文本占位符 53250"/>
          <p:cNvSpPr>
            <a:spLocks noGrp="1"/>
          </p:cNvSpPr>
          <p:nvPr>
            <p:ph idx="1"/>
          </p:nvPr>
        </p:nvSpPr>
        <p:spPr>
          <a:xfrm>
            <a:off x="2135188" y="762000"/>
            <a:ext cx="7848600" cy="48990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存在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SLR(1)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的不能分析的情况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问题产生的原因：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项目集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-25000" noProof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k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含有项目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A→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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，在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k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下，若</a:t>
            </a: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a∈Follow(A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，则用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A→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归约 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hlink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然而：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en-US" altLang="zh-CN" sz="2800" b="1" i="0" u="none" strike="noStrike" kern="1200" cap="none" spc="0" normalizeH="0" baseline="0" noProof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Follow(A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是指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所有可能推导出的句型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中，可以跟随在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后的终结符号集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Char char="•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但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LR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分析法的归约应该仅对</a:t>
            </a: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规范句型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中跟随在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后的终结符有效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824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8243" name="标题 105473"/>
          <p:cNvSpPr>
            <a:spLocks noGrp="1"/>
          </p:cNvSpPr>
          <p:nvPr>
            <p:ph type="title"/>
          </p:nvPr>
        </p:nvSpPr>
        <p:spPr>
          <a:xfrm>
            <a:off x="2667000" y="188913"/>
            <a:ext cx="7772400" cy="658812"/>
          </a:xfrm>
        </p:spPr>
        <p:txBody>
          <a:bodyPr lIns="92075" tIns="46037" rIns="92075" bIns="46037" anchor="ctr" anchorCtr="0"/>
          <a:p>
            <a:r>
              <a:rPr lang="en-US" altLang="zh-CN" sz="4000"/>
              <a:t>SLR(1)</a:t>
            </a:r>
            <a:r>
              <a:rPr lang="zh-CN" altLang="en-US" sz="4000" dirty="0"/>
              <a:t>不足的解决办法</a:t>
            </a:r>
            <a:endParaRPr lang="zh-CN" altLang="en-US" sz="4000" dirty="0"/>
          </a:p>
        </p:txBody>
      </p:sp>
      <p:sp>
        <p:nvSpPr>
          <p:cNvPr id="138244" name="矩形 105477"/>
          <p:cNvSpPr/>
          <p:nvPr/>
        </p:nvSpPr>
        <p:spPr>
          <a:xfrm>
            <a:off x="3216275" y="1882775"/>
            <a:ext cx="5040313" cy="609600"/>
          </a:xfrm>
          <a:prstGeom prst="rect">
            <a:avLst/>
          </a:prstGeom>
          <a:solidFill>
            <a:srgbClr val="FFFFD5">
              <a:alpha val="50000"/>
            </a:srgbClr>
          </a:solidFill>
          <a:ln w="12700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</a:pPr>
            <a:r>
              <a:rPr lang="en-US" altLang="zh-CN" sz="3200">
                <a:latin typeface="Arial" panose="020B0604020202020204" pitchFamily="34" charset="0"/>
                <a:ea typeface="隶书" panose="02010509060101010101" pitchFamily="49" charset="-122"/>
              </a:rPr>
              <a:t>LR(1)</a:t>
            </a:r>
            <a:r>
              <a:rPr lang="zh-CN" altLang="en-US" sz="3200" dirty="0">
                <a:latin typeface="Arial" panose="020B0604020202020204" pitchFamily="34" charset="0"/>
                <a:ea typeface="隶书" panose="02010509060101010101" pitchFamily="49" charset="-122"/>
              </a:rPr>
              <a:t>分析、</a:t>
            </a:r>
            <a:r>
              <a:rPr lang="en-US" altLang="zh-CN" sz="3200">
                <a:latin typeface="Arial" panose="020B0604020202020204" pitchFamily="34" charset="0"/>
                <a:ea typeface="隶书" panose="02010509060101010101" pitchFamily="49" charset="-122"/>
              </a:rPr>
              <a:t>LALR(1)</a:t>
            </a:r>
            <a:r>
              <a:rPr lang="zh-CN" altLang="en-US" sz="3200" dirty="0">
                <a:latin typeface="Arial" panose="020B0604020202020204" pitchFamily="34" charset="0"/>
                <a:ea typeface="隶书" panose="02010509060101010101" pitchFamily="49" charset="-122"/>
              </a:rPr>
              <a:t>分析</a:t>
            </a:r>
            <a:endParaRPr lang="zh-CN" altLang="en-US" sz="3200" dirty="0"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138245" name="矩形 105478"/>
          <p:cNvSpPr/>
          <p:nvPr/>
        </p:nvSpPr>
        <p:spPr>
          <a:xfrm>
            <a:off x="2782888" y="1125538"/>
            <a:ext cx="6697662" cy="645160"/>
          </a:xfrm>
          <a:prstGeom prst="rect">
            <a:avLst/>
          </a:prstGeom>
          <a:solidFill>
            <a:srgbClr val="CCFFCC"/>
          </a:solidFill>
          <a:ln w="9525"/>
          <a:scene3d>
            <a:camera prst="legacyObliqueTopRight">
              <a:rot lat="0" lon="0" rev="0"/>
            </a:camera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anchor="t" anchorCtr="0">
            <a:spAutoFit/>
            <a:flatTx/>
          </a:bodyPr>
          <a:p>
            <a:pPr marL="457200" indent="-457200"/>
            <a:r>
              <a:rPr lang="zh-CN" altLang="en-US" sz="3600" dirty="0">
                <a:solidFill>
                  <a:srgbClr val="B8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通过寻找新的向前搜索符来解决</a:t>
            </a:r>
            <a:endParaRPr lang="zh-CN" altLang="en-US" sz="3600">
              <a:solidFill>
                <a:srgbClr val="B8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105480" name="矩形 105479"/>
          <p:cNvSpPr/>
          <p:nvPr/>
        </p:nvSpPr>
        <p:spPr>
          <a:xfrm>
            <a:off x="2782888" y="2785745"/>
            <a:ext cx="6015037" cy="64516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ctr" anchorCtr="0">
            <a:spAutoFit/>
          </a:bodyPr>
          <a:p>
            <a:pPr algn="ctr"/>
            <a:r>
              <a:rPr lang="en-US" altLang="zh-CN" sz="3600" b="1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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B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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∈I</a:t>
            </a:r>
            <a:r>
              <a:rPr lang="zh-CN" altLang="en-US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，则</a:t>
            </a:r>
            <a:r>
              <a:rPr lang="en-US" altLang="zh-CN" sz="3600" b="1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B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</a:t>
            </a:r>
            <a:r>
              <a:rPr lang="en-US" altLang="zh-CN" sz="36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∈I</a:t>
            </a:r>
            <a:endParaRPr lang="en-US" altLang="zh-CN" sz="36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38247" name="矩形 105482"/>
          <p:cNvSpPr/>
          <p:nvPr/>
        </p:nvSpPr>
        <p:spPr>
          <a:xfrm>
            <a:off x="3933508" y="3573463"/>
            <a:ext cx="392493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3200" b="1" dirty="0" err="1">
                <a:latin typeface="Arial" panose="020B0604020202020204" pitchFamily="34" charset="0"/>
                <a:ea typeface="楷体_GB2312" pitchFamily="49" charset="-122"/>
              </a:rPr>
              <a:t>Follow(B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) 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 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First(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</a:t>
            </a:r>
            <a:r>
              <a:rPr lang="en-US" altLang="zh-CN" sz="3200" b="1">
                <a:latin typeface="Arial" panose="020B0604020202020204" pitchFamily="34" charset="0"/>
                <a:ea typeface="楷体_GB2312" pitchFamily="49" charset="-122"/>
              </a:rPr>
              <a:t>)</a:t>
            </a:r>
            <a:endParaRPr lang="en-US" altLang="zh-CN" sz="3200" b="1"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05485" name="矩形 105484"/>
          <p:cNvSpPr/>
          <p:nvPr/>
        </p:nvSpPr>
        <p:spPr>
          <a:xfrm>
            <a:off x="2601913" y="4365625"/>
            <a:ext cx="6985000" cy="1076325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用</a:t>
            </a:r>
            <a:r>
              <a:rPr lang="en-US" altLang="zh-CN" sz="32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First(</a:t>
            </a:r>
            <a:r>
              <a:rPr lang="en-US" altLang="zh-CN" sz="32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  <a:sym typeface="Symbol" panose="05050102010706020507" pitchFamily="18" charset="2"/>
              </a:rPr>
              <a:t></a:t>
            </a:r>
            <a:r>
              <a:rPr lang="en-US" altLang="zh-CN" sz="32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)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代替</a:t>
            </a:r>
            <a:r>
              <a:rPr lang="en-US" altLang="zh-CN" sz="3200" b="1" dirty="0" err="1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Follow(B</a:t>
            </a:r>
            <a:r>
              <a:rPr lang="en-US" altLang="zh-CN" sz="3200" b="1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)</a:t>
            </a:r>
            <a:r>
              <a:rPr lang="zh-CN" altLang="en-US" sz="3200" b="1" dirty="0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作为用产生式</a:t>
            </a:r>
            <a:r>
              <a:rPr lang="en-US" altLang="zh-CN" sz="3200" b="1">
                <a:solidFill>
                  <a:srgbClr val="B8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B</a:t>
            </a:r>
            <a:r>
              <a:rPr lang="en-US" altLang="zh-CN" sz="32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→γ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进行归约的超前符号信息</a:t>
            </a:r>
            <a:endParaRPr lang="zh-CN" altLang="en-US" sz="3200" b="1">
              <a:solidFill>
                <a:srgbClr val="B8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0" grpId="0" bldLvl="0" animBg="1"/>
      <p:bldP spid="105485" grpId="0" bldLvl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5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9266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9267" name="标题 54273"/>
          <p:cNvSpPr>
            <a:spLocks noGrp="1"/>
          </p:cNvSpPr>
          <p:nvPr>
            <p:ph type="title"/>
          </p:nvPr>
        </p:nvSpPr>
        <p:spPr>
          <a:xfrm>
            <a:off x="285115" y="224155"/>
            <a:ext cx="5423535" cy="552450"/>
          </a:xfrm>
        </p:spPr>
        <p:txBody>
          <a:bodyPr lIns="92075" tIns="46037" rIns="92075" bIns="46037" anchor="ctr" anchorCtr="0"/>
          <a:p>
            <a:r>
              <a:rPr lang="en-US" altLang="zh-CN" sz="2800"/>
              <a:t>SLR(1)</a:t>
            </a:r>
            <a:r>
              <a:rPr lang="zh-CN" altLang="en-US" sz="2800" dirty="0"/>
              <a:t>的不足</a:t>
            </a:r>
            <a:r>
              <a:rPr lang="en-US" altLang="zh-CN" sz="2800" dirty="0"/>
              <a:t>/Drawback of SLR(1)</a:t>
            </a:r>
            <a:endParaRPr lang="en-US" altLang="zh-CN" sz="2800" dirty="0"/>
          </a:p>
        </p:txBody>
      </p:sp>
      <p:sp>
        <p:nvSpPr>
          <p:cNvPr id="54284" name="文本占位符 54283"/>
          <p:cNvSpPr>
            <a:spLocks noGrp="1"/>
          </p:cNvSpPr>
          <p:nvPr>
            <p:ph idx="1"/>
          </p:nvPr>
        </p:nvSpPr>
        <p:spPr>
          <a:xfrm>
            <a:off x="5592763" y="44450"/>
            <a:ext cx="4751388" cy="115252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 </a:t>
            </a:r>
            <a:r>
              <a: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A→Aab|ab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B→C|Db  C→a  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9269" name="图片 54284" descr="图4－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825" y="1125538"/>
            <a:ext cx="7993063" cy="5516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86" name="圆角矩形标注 54285"/>
          <p:cNvSpPr/>
          <p:nvPr/>
        </p:nvSpPr>
        <p:spPr>
          <a:xfrm>
            <a:off x="4079875" y="836930"/>
            <a:ext cx="2663190" cy="863600"/>
          </a:xfrm>
          <a:prstGeom prst="wedgeRoundRectCallout">
            <a:avLst>
              <a:gd name="adj1" fmla="val -73324"/>
              <a:gd name="adj2" fmla="val 307537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reduce-reduce conflict</a:t>
            </a:r>
            <a:endParaRPr kumimoji="0" lang="en-US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归约</a:t>
            </a:r>
            <a:r>
              <a:rPr kumimoji="0" lang="en-US" altLang="zh-CN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归约</a:t>
            </a:r>
            <a:r>
              <a:rPr kumimoji="0" lang="zh-CN" alt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冲突</a:t>
            </a:r>
            <a:endParaRPr kumimoji="0" lang="zh-CN" altLang="en-US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287" name="圆角矩形标注 54286"/>
          <p:cNvSpPr/>
          <p:nvPr/>
        </p:nvSpPr>
        <p:spPr>
          <a:xfrm>
            <a:off x="9696450" y="1916430"/>
            <a:ext cx="1511935" cy="1597025"/>
          </a:xfrm>
          <a:prstGeom prst="wedgeRoundRectCallout">
            <a:avLst>
              <a:gd name="adj1" fmla="val -68563"/>
              <a:gd name="adj2" fmla="val 90914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移进</a:t>
            </a:r>
            <a:r>
              <a:rPr kumimoji="0" lang="en-US" altLang="zh-CN" b="1" i="0" u="none" strike="noStrike" kern="1200" cap="none" spc="0" normalizeH="0" baseline="0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–</a:t>
            </a:r>
            <a:r>
              <a:rPr kumimoji="0" lang="zh-CN" altLang="en-US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归约 冲突</a:t>
            </a:r>
            <a:endParaRPr kumimoji="0" lang="zh-CN" altLang="en-US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shift-reduce conflict</a:t>
            </a:r>
            <a:endParaRPr kumimoji="0" lang="en-US" altLang="zh-CN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6" grpId="0" bldLvl="0" animBg="1"/>
      <p:bldP spid="54287" grpId="0" bldLvl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89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0290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0291" name="标题 113665"/>
          <p:cNvSpPr>
            <a:spLocks noGrp="1"/>
          </p:cNvSpPr>
          <p:nvPr>
            <p:ph type="title"/>
          </p:nvPr>
        </p:nvSpPr>
        <p:spPr>
          <a:xfrm>
            <a:off x="1992313" y="188913"/>
            <a:ext cx="8347075" cy="863600"/>
          </a:xfrm>
        </p:spPr>
        <p:txBody>
          <a:bodyPr lIns="92075" tIns="46037" rIns="92075" bIns="46037" anchor="ctr" anchorCtr="0"/>
          <a:p>
            <a:r>
              <a:rPr lang="zh-CN" altLang="en-US" sz="2800" dirty="0"/>
              <a:t>补充示例：</a:t>
            </a:r>
            <a:r>
              <a:rPr lang="en-US" altLang="zh-CN" sz="2800"/>
              <a:t>SLR(1)</a:t>
            </a:r>
            <a:r>
              <a:rPr lang="zh-CN" altLang="en-US" sz="2800" dirty="0"/>
              <a:t>的不足－－</a:t>
            </a:r>
            <a:r>
              <a:rPr lang="en-US" altLang="zh-CN" sz="2800"/>
              <a:t>LR(1)</a:t>
            </a:r>
            <a:r>
              <a:rPr lang="zh-CN" altLang="en-US" sz="2800" dirty="0"/>
              <a:t>可解决此问题</a:t>
            </a:r>
            <a:endParaRPr lang="zh-CN" altLang="en-US" sz="2800" dirty="0"/>
          </a:p>
        </p:txBody>
      </p:sp>
      <p:sp>
        <p:nvSpPr>
          <p:cNvPr id="140292" name="矩形 113668"/>
          <p:cNvSpPr/>
          <p:nvPr/>
        </p:nvSpPr>
        <p:spPr>
          <a:xfrm>
            <a:off x="1924050" y="1806575"/>
            <a:ext cx="2133600" cy="4419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宋体" panose="02010600030101010101" pitchFamily="2" charset="-122"/>
              </a:rPr>
              <a:t>*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>
                <a:latin typeface="Times New Roman" panose="02020603050405020304" pitchFamily="18" charset="0"/>
              </a:rPr>
              <a:t>id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140293" name="矩形 113669"/>
          <p:cNvSpPr/>
          <p:nvPr/>
        </p:nvSpPr>
        <p:spPr>
          <a:xfrm>
            <a:off x="4362450" y="1806575"/>
            <a:ext cx="2133600" cy="32004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0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>
                <a:latin typeface="宋体" panose="02010600030101010101" pitchFamily="2" charset="-122"/>
              </a:rPr>
              <a:t>*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>
                <a:latin typeface="Times New Roman" panose="02020603050405020304" pitchFamily="18" charset="0"/>
              </a:rPr>
              <a:t>id 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latin typeface="Times New Roman" panose="02020603050405020304" pitchFamily="18" charset="0"/>
                <a:sym typeface="Symbol" panose="05050102010706020507" pitchFamily="18" charset="2"/>
              </a:rPr>
              <a:t></a:t>
            </a:r>
            <a:r>
              <a:rPr lang="en-US" altLang="zh-CN" sz="3200" b="1" i="1"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latin typeface="Times New Roman" panose="02020603050405020304" pitchFamily="18" charset="0"/>
              </a:rPr>
              <a:t> 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140294" name="矩形 113670"/>
          <p:cNvSpPr/>
          <p:nvPr/>
        </p:nvSpPr>
        <p:spPr>
          <a:xfrm>
            <a:off x="7791450" y="1806575"/>
            <a:ext cx="2362200" cy="14478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I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2</a:t>
            </a:r>
            <a:r>
              <a:rPr lang="en-US" altLang="zh-CN" sz="3200" b="1" i="1" baseline="-30000">
                <a:latin typeface="Times New Roman" panose="02020603050405020304" pitchFamily="18" charset="0"/>
              </a:rPr>
              <a:t> 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endParaRPr lang="en-US" altLang="zh-CN" sz="3200" b="1" i="1"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</a:t>
            </a:r>
            <a:endParaRPr lang="en-US" altLang="zh-CN" sz="3200" b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E 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200" b="1" i="1">
                <a:solidFill>
                  <a:srgbClr val="00FF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3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0295" name="直接连接符 113671"/>
          <p:cNvSpPr/>
          <p:nvPr/>
        </p:nvSpPr>
        <p:spPr>
          <a:xfrm>
            <a:off x="6496050" y="2568575"/>
            <a:ext cx="12954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lg" len="med"/>
          </a:ln>
        </p:spPr>
      </p:sp>
      <p:sp>
        <p:nvSpPr>
          <p:cNvPr id="140296" name="矩形 113672"/>
          <p:cNvSpPr/>
          <p:nvPr/>
        </p:nvSpPr>
        <p:spPr>
          <a:xfrm>
            <a:off x="6877050" y="2035175"/>
            <a:ext cx="609600" cy="533400"/>
          </a:xfrm>
          <a:prstGeom prst="rect">
            <a:avLst/>
          </a:prstGeom>
          <a:noFill/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V </a:t>
            </a:r>
            <a:endParaRPr lang="zh-CN" altLang="en-US" sz="3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0297" name="矩形 113673"/>
          <p:cNvSpPr/>
          <p:nvPr/>
        </p:nvSpPr>
        <p:spPr>
          <a:xfrm>
            <a:off x="6743700" y="3789363"/>
            <a:ext cx="3505200" cy="2362200"/>
          </a:xfrm>
          <a:prstGeom prst="rect">
            <a:avLst/>
          </a:prstGeom>
          <a:solidFill>
            <a:srgbClr val="003300"/>
          </a:solidFill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第一项目使得</a:t>
            </a: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action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[2, = ] = </a:t>
            </a: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6 </a:t>
            </a:r>
            <a:endParaRPr lang="en-US" altLang="zh-CN" sz="2800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第二项目使得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	action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[2, = ]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为按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 i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归约，因为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是</a:t>
            </a:r>
            <a:endParaRPr lang="zh-CN" altLang="en-US" sz="28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3200" b="1" i="1">
                <a:latin typeface="Times New Roman" panose="02020603050405020304" pitchFamily="18" charset="0"/>
              </a:rPr>
              <a:t>E</a:t>
            </a:r>
            <a:r>
              <a:rPr lang="zh-CN" altLang="en-US" sz="3200" b="1" dirty="0">
                <a:latin typeface="Times New Roman" panose="02020603050405020304" pitchFamily="18" charset="0"/>
              </a:rPr>
              <a:t>的一个后继符。</a:t>
            </a:r>
            <a:endParaRPr lang="zh-CN" altLang="en-US" sz="3200" b="1" i="1" dirty="0">
              <a:latin typeface="Times New Roman" panose="02020603050405020304" pitchFamily="18" charset="0"/>
            </a:endParaRPr>
          </a:p>
        </p:txBody>
      </p:sp>
      <p:sp>
        <p:nvSpPr>
          <p:cNvPr id="140298" name="矩形 113674"/>
          <p:cNvSpPr/>
          <p:nvPr/>
        </p:nvSpPr>
        <p:spPr>
          <a:xfrm>
            <a:off x="2855913" y="1052513"/>
            <a:ext cx="7319962" cy="576262"/>
          </a:xfrm>
          <a:prstGeom prst="rect">
            <a:avLst/>
          </a:prstGeom>
          <a:solidFill>
            <a:srgbClr val="003300"/>
          </a:solidFill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是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r>
              <a:rPr lang="zh-CN" altLang="en-US" sz="2800" b="1" dirty="0">
                <a:latin typeface="Times New Roman" panose="02020603050405020304" pitchFamily="18" charset="0"/>
              </a:rPr>
              <a:t>的一个后继符：</a:t>
            </a:r>
            <a:r>
              <a:rPr lang="en-US" altLang="zh-CN" sz="2800" b="1" i="1">
                <a:latin typeface="Times New Roman" panose="02020603050405020304" pitchFamily="18" charset="0"/>
              </a:rPr>
              <a:t>   S 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sz="28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V </a:t>
            </a:r>
            <a:r>
              <a:rPr lang="en-US" altLang="zh-CN" sz="2800" b="1">
                <a:latin typeface="Times New Roman" panose="02020603050405020304" pitchFamily="18" charset="0"/>
              </a:rPr>
              <a:t>= </a:t>
            </a:r>
            <a:r>
              <a:rPr lang="en-US" altLang="zh-CN" sz="2800" b="1" i="1">
                <a:latin typeface="Times New Roman" panose="02020603050405020304" pitchFamily="18" charset="0"/>
              </a:rPr>
              <a:t>E  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sz="2800" b="1">
                <a:latin typeface="宋体" panose="02010600030101010101" pitchFamily="2" charset="-122"/>
              </a:rPr>
              <a:t>*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r>
              <a:rPr lang="en-US" altLang="zh-CN" sz="32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</a:rPr>
              <a:t>= </a:t>
            </a:r>
            <a:r>
              <a:rPr lang="en-US" altLang="zh-CN" sz="2800" b="1" i="1">
                <a:latin typeface="Times New Roman" panose="02020603050405020304" pitchFamily="18" charset="0"/>
              </a:rPr>
              <a:t>E </a:t>
            </a:r>
            <a:endParaRPr lang="zh-CN" altLang="en-US" sz="2800" b="1" i="1" dirty="0">
              <a:latin typeface="Times New Roman" panose="02020603050405020304" pitchFamily="18" charset="0"/>
            </a:endParaRPr>
          </a:p>
        </p:txBody>
      </p:sp>
      <p:sp>
        <p:nvSpPr>
          <p:cNvPr id="140299" name="矩形 113675"/>
          <p:cNvSpPr/>
          <p:nvPr/>
        </p:nvSpPr>
        <p:spPr>
          <a:xfrm>
            <a:off x="1847850" y="5229225"/>
            <a:ext cx="4419600" cy="990600"/>
          </a:xfrm>
          <a:prstGeom prst="rect">
            <a:avLst/>
          </a:prstGeom>
          <a:solidFill>
            <a:srgbClr val="B80000"/>
          </a:solidFill>
          <a:ln w="25400">
            <a:noFill/>
          </a:ln>
        </p:spPr>
        <p:txBody>
          <a:bodyPr anchor="t" anchorCtr="0"/>
          <a:p>
            <a:pPr marL="342900" indent="-342900" eaLnBrk="0" hangingPunct="0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但是，实际</a:t>
            </a:r>
            <a:r>
              <a:rPr lang="zh-CN" altLang="en-US" sz="2800" b="1" dirty="0">
                <a:latin typeface="宋体" panose="02010600030101010101" pitchFamily="2" charset="-122"/>
              </a:rPr>
              <a:t>不存在以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r>
              <a:rPr lang="en-US" altLang="zh-CN" sz="2800" b="1">
                <a:latin typeface="Times New Roman" panose="02020603050405020304" pitchFamily="18" charset="0"/>
              </a:rPr>
              <a:t>=…</a:t>
            </a:r>
            <a:r>
              <a:rPr lang="zh-CN" altLang="en-US" sz="2800" b="1" dirty="0">
                <a:latin typeface="宋体" panose="02010600030101010101" pitchFamily="2" charset="-122"/>
              </a:rPr>
              <a:t>开始的右句型</a:t>
            </a:r>
            <a:r>
              <a:rPr lang="zh-CN" altLang="en-US" sz="2800" b="1" dirty="0">
                <a:latin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 dirty="0"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西北工业大学    林奕</a:t>
            </a:r>
            <a:endParaRPr lang="en-US" altLang="zh-CN" sz="1800" b="1" strike="noStrike" noProof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图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4-19 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文法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的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zh-CN" altLang="en-US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项目集及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DFA</a:t>
            </a:r>
            <a:endParaRPr lang="zh-CN" altLang="en-US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FF0066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S→·CbBA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b</a:t>
            </a: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S’ →S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S →</a:t>
            </a:r>
            <a:r>
              <a:rPr lang="en-US" altLang="zh-CN" sz="2800" b="1" err="1">
                <a:solidFill>
                  <a:srgbClr val="000000"/>
                </a:solidFill>
                <a:latin typeface="Arial" panose="020B0604020202020204" pitchFamily="34" charset="0"/>
              </a:rPr>
              <a:t>C·bBA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2" name="矩形 62521"/>
          <p:cNvSpPr/>
          <p:nvPr/>
        </p:nvSpPr>
        <p:spPr>
          <a:xfrm>
            <a:off x="5853113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3" name="直接连接符 62522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4" name="文本框 62523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5" name="矩形 62524"/>
          <p:cNvSpPr/>
          <p:nvPr/>
        </p:nvSpPr>
        <p:spPr>
          <a:xfrm>
            <a:off x="8789988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6" name="矩形 62525"/>
          <p:cNvSpPr/>
          <p:nvPr/>
        </p:nvSpPr>
        <p:spPr>
          <a:xfrm>
            <a:off x="3028950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B→C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8213725" y="296545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8213725" y="238918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5189538" y="368458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5478463" y="514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1" name="矩形 62530"/>
          <p:cNvSpPr/>
          <p:nvPr/>
        </p:nvSpPr>
        <p:spPr>
          <a:xfrm>
            <a:off x="302895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5334000" y="375761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5549900" y="380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4" name="矩形 62533"/>
          <p:cNvSpPr/>
          <p:nvPr/>
        </p:nvSpPr>
        <p:spPr>
          <a:xfrm>
            <a:off x="5838825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5" name="矩形 62534"/>
          <p:cNvSpPr/>
          <p:nvPr/>
        </p:nvSpPr>
        <p:spPr>
          <a:xfrm>
            <a:off x="5838825" y="5530850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7062788" y="368458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7135813" y="390207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8" name="直接连接符 62537"/>
          <p:cNvSpPr/>
          <p:nvPr/>
        </p:nvSpPr>
        <p:spPr>
          <a:xfrm>
            <a:off x="7062788" y="5197475"/>
            <a:ext cx="0" cy="3333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9" name="文本框 62538"/>
          <p:cNvSpPr txBox="1"/>
          <p:nvPr/>
        </p:nvSpPr>
        <p:spPr>
          <a:xfrm>
            <a:off x="7207250" y="507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0" name="矩形 62539"/>
          <p:cNvSpPr/>
          <p:nvPr/>
        </p:nvSpPr>
        <p:spPr>
          <a:xfrm>
            <a:off x="8789988" y="149225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1" name="矩形 62540"/>
          <p:cNvSpPr/>
          <p:nvPr/>
        </p:nvSpPr>
        <p:spPr>
          <a:xfrm>
            <a:off x="8789988" y="660400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2" name="直接连接符 62541"/>
          <p:cNvSpPr/>
          <p:nvPr/>
        </p:nvSpPr>
        <p:spPr>
          <a:xfrm flipV="1">
            <a:off x="9942513" y="19494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3" name="文本框 62542"/>
          <p:cNvSpPr txBox="1"/>
          <p:nvPr/>
        </p:nvSpPr>
        <p:spPr>
          <a:xfrm>
            <a:off x="10158413" y="1949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4" name="直接连接符 62543"/>
          <p:cNvSpPr/>
          <p:nvPr/>
        </p:nvSpPr>
        <p:spPr>
          <a:xfrm flipV="1">
            <a:off x="9942513" y="11112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5" name="文本框 62544"/>
          <p:cNvSpPr txBox="1"/>
          <p:nvPr/>
        </p:nvSpPr>
        <p:spPr>
          <a:xfrm>
            <a:off x="10158413" y="11112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6" name="矩形 62545"/>
          <p:cNvSpPr/>
          <p:nvPr/>
        </p:nvSpPr>
        <p:spPr>
          <a:xfrm>
            <a:off x="8656638" y="4006850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47" name="直接连接符 62546"/>
          <p:cNvSpPr/>
          <p:nvPr/>
        </p:nvSpPr>
        <p:spPr>
          <a:xfrm>
            <a:off x="9942513" y="3625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48" name="文本框 62547"/>
          <p:cNvSpPr txBox="1"/>
          <p:nvPr/>
        </p:nvSpPr>
        <p:spPr>
          <a:xfrm>
            <a:off x="10086975" y="3625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49" name="矩形 62548"/>
          <p:cNvSpPr/>
          <p:nvPr/>
        </p:nvSpPr>
        <p:spPr>
          <a:xfrm>
            <a:off x="8718550" y="50736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0" name="矩形 62549"/>
          <p:cNvSpPr/>
          <p:nvPr/>
        </p:nvSpPr>
        <p:spPr>
          <a:xfrm>
            <a:off x="8718550" y="5911850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51" name="直接连接符 62550"/>
          <p:cNvSpPr/>
          <p:nvPr/>
        </p:nvSpPr>
        <p:spPr>
          <a:xfrm>
            <a:off x="9942513" y="46926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2" name="直接连接符 62551"/>
          <p:cNvSpPr/>
          <p:nvPr/>
        </p:nvSpPr>
        <p:spPr>
          <a:xfrm>
            <a:off x="9942513" y="5530850"/>
            <a:ext cx="0" cy="3810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53" name="文本框 62552"/>
          <p:cNvSpPr txBox="1"/>
          <p:nvPr/>
        </p:nvSpPr>
        <p:spPr>
          <a:xfrm>
            <a:off x="10169525" y="4692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4" name="文本框 62553"/>
          <p:cNvSpPr txBox="1"/>
          <p:nvPr/>
        </p:nvSpPr>
        <p:spPr>
          <a:xfrm>
            <a:off x="10086975" y="548481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55" name="圆角矩形标注 62554"/>
          <p:cNvSpPr/>
          <p:nvPr/>
        </p:nvSpPr>
        <p:spPr>
          <a:xfrm>
            <a:off x="11382375" y="444500"/>
            <a:ext cx="504825" cy="5616575"/>
          </a:xfrm>
          <a:prstGeom prst="wedgeRoundRectCallout">
            <a:avLst>
              <a:gd name="adj1" fmla="val -110380"/>
              <a:gd name="adj2" fmla="val -3505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1" dirty="0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注意项目集中的向前符号的由来</a:t>
            </a:r>
            <a:endParaRPr kumimoji="0" lang="zh-CN" altLang="en-US" sz="2400" b="1" i="0" u="none" strike="noStrike" kern="1200" cap="none" spc="0" normalizeH="0" baseline="0" noProof="1" dirty="0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28950" y="676275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S’ →S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28950" y="387032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22925" y="676275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S →</a:t>
            </a:r>
            <a:r>
              <a:rPr lang="en-US" altLang="zh-CN" sz="2800" b="1" err="1">
                <a:solidFill>
                  <a:srgbClr val="000000"/>
                </a:solidFill>
                <a:latin typeface="Arial" panose="020B0604020202020204" pitchFamily="34" charset="0"/>
              </a:rPr>
              <a:t>C·bBA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3113" y="1757363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S→Cb·BA,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B→·C,   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B →·Db,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 → ·a,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→·a, 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89988" y="2346325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S→CbB·A,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A→·Aab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→·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28950" y="4479925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D →a ·,  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38825" y="4684713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 ·b,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38825" y="5546725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9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B→Db ·,  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89988" y="1508125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A→a·b,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89988" y="676275"/>
            <a:ext cx="236537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12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56638" y="4022725"/>
            <a:ext cx="2581275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S→CbBA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A →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A·ab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   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18550" y="5089525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A→Aa·b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18550" y="5927725"/>
            <a:ext cx="251936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</a:rPr>
              <a:t>A→Aab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·,  #/a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52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25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254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254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5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255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55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62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2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62522" grpId="0" bldLvl="0" animBg="1"/>
      <p:bldP spid="62524" grpId="0" build="p"/>
      <p:bldP spid="62525" grpId="0" bldLvl="0" animBg="1"/>
      <p:bldP spid="62526" grpId="0" bldLvl="0" animBg="1"/>
      <p:bldP spid="62528" grpId="0" build="p"/>
      <p:bldP spid="62530" grpId="0" build="p"/>
      <p:bldP spid="62531" grpId="0" bldLvl="0" animBg="1"/>
      <p:bldP spid="62533" grpId="0" build="p"/>
      <p:bldP spid="62534" grpId="0" bldLvl="0" animBg="1"/>
      <p:bldP spid="62535" grpId="0" bldLvl="0" animBg="1"/>
      <p:bldP spid="62537" grpId="0" build="p"/>
      <p:bldP spid="62539" grpId="0" build="p"/>
      <p:bldP spid="62540" grpId="0" bldLvl="0" animBg="1"/>
      <p:bldP spid="62541" grpId="0" bldLvl="0" animBg="1"/>
      <p:bldP spid="62543" grpId="0" build="p"/>
      <p:bldP spid="62545" grpId="0" build="p"/>
      <p:bldP spid="62546" grpId="0" bldLvl="0" animBg="1"/>
      <p:bldP spid="62548" grpId="0" build="p"/>
      <p:bldP spid="62549" grpId="0" bldLvl="0" animBg="1"/>
      <p:bldP spid="62550" grpId="0" bldLvl="0" animBg="1"/>
      <p:bldP spid="62553" grpId="0" build="p"/>
      <p:bldP spid="62554" grpId="0" build="p"/>
      <p:bldP spid="62555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---(2)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</a:pP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lnSpc>
                <a:spcPct val="7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307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11805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3" grpId="0" bldLvl="0" animBg="1"/>
      <p:bldP spid="22" grpId="0" bldLvl="0" animBg="1"/>
      <p:bldP spid="23" grpId="0" bldLvl="0" animBg="1"/>
      <p:bldP spid="25" grpId="0" bldLvl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DFA---(1)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S→·CbBA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C → ·a,  b</a:t>
            </a: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S’ →S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S →</a:t>
            </a:r>
            <a:r>
              <a:rPr lang="en-US" altLang="zh-CN" sz="2800" b="1" err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C·bBA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,  #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直接连接符 35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7" name="文本框 36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22" grpId="0" bldLvl="0" animBg="1"/>
      <p:bldP spid="23" grpId="0" bldLvl="0" animBg="1"/>
      <p:bldP spid="37" grpId="0" build="p"/>
      <p:bldP spid="38" grpId="0" bldLvl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页脚占位符 1"/>
          <p:cNvSpPr/>
          <p:nvPr>
            <p:ph type="ftr" sz="quarter" idx="11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0" hangingPunct="0"/>
            <a:r>
              <a:rPr lang="zh-CN" altLang="en-US" sz="1800" b="1" dirty="0">
                <a:latin typeface="隶书" panose="02010509060101010101" pitchFamily="49" charset="-122"/>
                <a:ea typeface="隶书" panose="02010509060101010101" pitchFamily="49" charset="-122"/>
              </a:rPr>
              <a:t>西北工业大学    林奕</a:t>
            </a:r>
            <a:endParaRPr lang="en-US" altLang="zh-CN" sz="1800" b="1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482" name="灯片编号占位符 2"/>
          <p:cNvSpPr/>
          <p:nvPr>
            <p:ph type="sldNum" sz="quarter" idx="12"/>
          </p:nvPr>
        </p:nvSpPr>
        <p:spPr/>
        <p:txBody>
          <a:bodyPr wrap="none" lIns="92075" tIns="46037" rIns="92075" bIns="46037"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0" hangingPunct="0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48483" name="标题 62465"/>
          <p:cNvSpPr>
            <a:spLocks noGrp="1"/>
          </p:cNvSpPr>
          <p:nvPr>
            <p:ph type="title"/>
          </p:nvPr>
        </p:nvSpPr>
        <p:spPr>
          <a:xfrm>
            <a:off x="2640013" y="0"/>
            <a:ext cx="7772400" cy="515938"/>
          </a:xfrm>
        </p:spPr>
        <p:txBody>
          <a:bodyPr lIns="92075" tIns="46037" rIns="92075" bIns="46037" anchor="ctr" anchorCtr="0"/>
          <a:p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G[S]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: </a:t>
            </a:r>
            <a:r>
              <a:rPr lang="en-US" altLang="zh-CN" sz="2800" b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LR(1)</a:t>
            </a:r>
            <a:r>
              <a:rPr lang="en-US" altLang="zh-CN" sz="2800" b="0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DFA---(1)</a:t>
            </a:r>
            <a:endParaRPr lang="en-US" altLang="zh-CN" sz="2800" b="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512" name="矩形 62511"/>
          <p:cNvSpPr/>
          <p:nvPr/>
        </p:nvSpPr>
        <p:spPr>
          <a:xfrm>
            <a:off x="3028950" y="1797050"/>
            <a:ext cx="2360613" cy="1600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S’ → ·S,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S→·CbBA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C → ·a,  b</a:t>
            </a:r>
            <a:endParaRPr lang="en-US" altLang="zh-CN" sz="3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3" name="矩形 62512"/>
          <p:cNvSpPr/>
          <p:nvPr/>
        </p:nvSpPr>
        <p:spPr>
          <a:xfrm>
            <a:off x="302895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4" name="直接连接符 62513"/>
          <p:cNvSpPr/>
          <p:nvPr/>
        </p:nvSpPr>
        <p:spPr>
          <a:xfrm flipV="1">
            <a:off x="4181475" y="1165225"/>
            <a:ext cx="0" cy="63182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5" name="文本框 62514"/>
          <p:cNvSpPr txBox="1"/>
          <p:nvPr/>
        </p:nvSpPr>
        <p:spPr>
          <a:xfrm>
            <a:off x="4397375" y="133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6" name="矩形 62515"/>
          <p:cNvSpPr/>
          <p:nvPr/>
        </p:nvSpPr>
        <p:spPr>
          <a:xfrm>
            <a:off x="3028950" y="3854450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ct val="2000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C→a ·, 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b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17" name="直接连接符 62516"/>
          <p:cNvSpPr/>
          <p:nvPr/>
        </p:nvSpPr>
        <p:spPr>
          <a:xfrm>
            <a:off x="4181475" y="3397250"/>
            <a:ext cx="0" cy="4572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18" name="文本框 62517"/>
          <p:cNvSpPr txBox="1"/>
          <p:nvPr/>
        </p:nvSpPr>
        <p:spPr>
          <a:xfrm>
            <a:off x="5046663" y="34734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19" name="矩形 62518"/>
          <p:cNvSpPr/>
          <p:nvPr/>
        </p:nvSpPr>
        <p:spPr>
          <a:xfrm>
            <a:off x="562292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0" name="直接连接符 62519"/>
          <p:cNvSpPr/>
          <p:nvPr/>
        </p:nvSpPr>
        <p:spPr>
          <a:xfrm flipV="1">
            <a:off x="5262563" y="1093788"/>
            <a:ext cx="574675" cy="790575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1" name="文本框 62520"/>
          <p:cNvSpPr txBox="1"/>
          <p:nvPr/>
        </p:nvSpPr>
        <p:spPr>
          <a:xfrm>
            <a:off x="5478463" y="1452563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占位符 54283"/>
          <p:cNvSpPr>
            <a:spLocks noGrp="1"/>
          </p:cNvSpPr>
          <p:nvPr>
            <p:ph idx="1"/>
          </p:nvPr>
        </p:nvSpPr>
        <p:spPr>
          <a:xfrm>
            <a:off x="102870" y="732155"/>
            <a:ext cx="2738755" cy="2858135"/>
          </a:xfrm>
        </p:spPr>
        <p:txBody>
          <a:bodyPr lIns="92075" tIns="46037" rIns="92075" bIns="46037"/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G[S]</a:t>
            </a:r>
            <a:endParaRPr kumimoji="0" lang="en-US" altLang="zh-CN" sz="24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S’→S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S→CbBA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1" dirty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A→Aab | ab</a:t>
            </a:r>
            <a:endParaRPr kumimoji="0" lang="en-US" altLang="zh-CN" sz="2400" b="1" i="0" u="none" strike="noStrike" kern="1200" cap="none" spc="0" normalizeH="0" baseline="0" noProof="1" dirty="0" err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B→C|Db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C→a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BatangChe" pitchFamily="49" charset="-127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BatangChe" pitchFamily="49" charset="-127"/>
                <a:cs typeface="+mn-cs"/>
              </a:rPr>
              <a:t>D→a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27680" y="660400"/>
            <a:ext cx="24368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S’ →S ·,  #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655" y="660400"/>
            <a:ext cx="2881313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I</a:t>
            </a:r>
            <a:r>
              <a:rPr lang="en-US" altLang="zh-CN" sz="2800" b="1" baseline="-25000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800" b="1">
                <a:solidFill>
                  <a:srgbClr val="FF0066"/>
                </a:solidFill>
                <a:latin typeface="Arial" panose="020B0604020202020204" pitchFamily="34" charset="0"/>
                <a:sym typeface="+mn-ea"/>
              </a:rPr>
              <a:t>: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S →</a:t>
            </a:r>
            <a:r>
              <a:rPr lang="en-US" altLang="zh-CN" sz="2800" b="1" err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C·bBA</a:t>
            </a:r>
            <a:r>
              <a:rPr lang="en-US" altLang="zh-CN" sz="2800" b="1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,  #</a:t>
            </a:r>
            <a:endParaRPr lang="en-US" altLang="zh-CN" sz="2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直接连接符 35"/>
          <p:cNvSpPr/>
          <p:nvPr/>
        </p:nvSpPr>
        <p:spPr>
          <a:xfrm>
            <a:off x="7062788" y="1093788"/>
            <a:ext cx="0" cy="6477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37" name="文本框 36"/>
          <p:cNvSpPr txBox="1"/>
          <p:nvPr/>
        </p:nvSpPr>
        <p:spPr>
          <a:xfrm>
            <a:off x="7207250" y="1165225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35968" y="1741488"/>
            <a:ext cx="2362200" cy="1981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4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527" name="直接连接符 62526"/>
          <p:cNvSpPr/>
          <p:nvPr/>
        </p:nvSpPr>
        <p:spPr>
          <a:xfrm>
            <a:off x="8213725" y="2965450"/>
            <a:ext cx="576263" cy="7938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28" name="文本框 62527"/>
          <p:cNvSpPr txBox="1"/>
          <p:nvPr/>
        </p:nvSpPr>
        <p:spPr>
          <a:xfrm>
            <a:off x="8213725" y="2389188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29" name="直接连接符 62528"/>
          <p:cNvSpPr/>
          <p:nvPr/>
        </p:nvSpPr>
        <p:spPr>
          <a:xfrm flipH="1">
            <a:off x="5189538" y="3684588"/>
            <a:ext cx="1439862" cy="172878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0" name="文本框 62529"/>
          <p:cNvSpPr txBox="1"/>
          <p:nvPr/>
        </p:nvSpPr>
        <p:spPr>
          <a:xfrm>
            <a:off x="5478463" y="51498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2" name="直接连接符 62531"/>
          <p:cNvSpPr/>
          <p:nvPr/>
        </p:nvSpPr>
        <p:spPr>
          <a:xfrm flipH="1">
            <a:off x="5334000" y="3757613"/>
            <a:ext cx="863600" cy="935037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3" name="文本框 62532"/>
          <p:cNvSpPr txBox="1"/>
          <p:nvPr/>
        </p:nvSpPr>
        <p:spPr>
          <a:xfrm>
            <a:off x="5549900" y="3803650"/>
            <a:ext cx="457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536" name="直接连接符 62535"/>
          <p:cNvSpPr/>
          <p:nvPr/>
        </p:nvSpPr>
        <p:spPr>
          <a:xfrm>
            <a:off x="7062788" y="3684588"/>
            <a:ext cx="0" cy="1008062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sp>
      <p:sp>
        <p:nvSpPr>
          <p:cNvPr id="62537" name="文本框 62536"/>
          <p:cNvSpPr txBox="1"/>
          <p:nvPr/>
        </p:nvSpPr>
        <p:spPr>
          <a:xfrm>
            <a:off x="7135813" y="3902075"/>
            <a:ext cx="457200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</a:pPr>
            <a:r>
              <a:rPr kumimoji="0" lang="en-US" altLang="zh-CN" sz="2400" b="1" kern="1200" cap="none" spc="0" normalizeH="0" baseline="0" noProof="1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400" b="1" kern="1200" cap="none" spc="0" normalizeH="0" baseline="0" noProof="1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27680" y="4464050"/>
            <a:ext cx="2305050" cy="6858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8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72843" y="2330450"/>
            <a:ext cx="2365375" cy="12954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21680" y="4668838"/>
            <a:ext cx="2447925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7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11805" y="5413375"/>
            <a:ext cx="2305050" cy="457200"/>
          </a:xfrm>
          <a:prstGeom prst="rect">
            <a:avLst/>
          </a:prstGeom>
          <a:solidFill>
            <a:srgbClr val="BBE0E3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400" b="1" baseline="-25000">
                <a:solidFill>
                  <a:srgbClr val="FF0066"/>
                </a:solidFill>
                <a:latin typeface="Arial" panose="020B0604020202020204" pitchFamily="34" charset="0"/>
              </a:rPr>
              <a:t>6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</a:rPr>
              <a:t>: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52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5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52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253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5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5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2" grpId="0" bldLvl="0" animBg="1"/>
      <p:bldP spid="62513" grpId="0" bldLvl="0" animBg="1"/>
      <p:bldP spid="62515" grpId="0" build="p"/>
      <p:bldP spid="62516" grpId="0" bldLvl="0" animBg="1"/>
      <p:bldP spid="62518" grpId="0" build="p"/>
      <p:bldP spid="62519" grpId="0" bldLvl="0" animBg="1"/>
      <p:bldP spid="62521" grpId="0" build="p"/>
      <p:bldP spid="22" grpId="0" bldLvl="0" animBg="1"/>
      <p:bldP spid="23" grpId="0" bldLvl="0" animBg="1"/>
      <p:bldP spid="37" grpId="0" build="p"/>
      <p:bldP spid="38" grpId="0" bldLvl="0" animBg="1"/>
      <p:bldP spid="62528" grpId="0" build="p"/>
      <p:bldP spid="62530" grpId="0" build="p"/>
      <p:bldP spid="62533" grpId="0" build="p"/>
      <p:bldP spid="62537" grpId="0" build="p"/>
      <p:bldP spid="26" grpId="0" bldLvl="0" animBg="1"/>
      <p:bldP spid="28" grpId="0" bldLvl="0" animBg="1"/>
      <p:bldP spid="31" grpId="0" bldLvl="0" animBg="1"/>
      <p:bldP spid="35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69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1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72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3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4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75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6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7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78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79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81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2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3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84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5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6.xml><?xml version="1.0" encoding="utf-8"?>
<p:tagLst xmlns:p="http://schemas.openxmlformats.org/presentationml/2006/main">
  <p:tag name="TABLE_ENDDRAG_ORIGIN_RECT" val="58*140"/>
  <p:tag name="TABLE_ENDDRAG_RECT" val="854*95*58*140"/>
</p:tagLst>
</file>

<file path=ppt/tags/tag87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8.xml><?xml version="1.0" encoding="utf-8"?>
<p:tagLst xmlns:p="http://schemas.openxmlformats.org/presentationml/2006/main">
  <p:tag name="TABLE_ENDDRAG_ORIGIN_RECT" val="58*172"/>
  <p:tag name="TABLE_ENDDRAG_RECT" val="144*195*58*172"/>
</p:tagLst>
</file>

<file path=ppt/tags/tag89.xml><?xml version="1.0" encoding="utf-8"?>
<p:tagLst xmlns:p="http://schemas.openxmlformats.org/presentationml/2006/main">
  <p:tag name="KSO_WM_UNIT_TABLE_BEAUTIFY" val="smartTable{84c210cd-12ed-4ba1-8fbe-1a92cb91a5a2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PLACING_PICTURE_USER_VIEWPORT" val="{&quot;height&quot;:10035,&quot;width&quot;:13795}"/>
</p:tagLst>
</file>

<file path=ppt/tags/tag91.xml><?xml version="1.0" encoding="utf-8"?>
<p:tagLst xmlns:p="http://schemas.openxmlformats.org/presentationml/2006/main">
  <p:tag name="KSO_WM_UNIT_PLACING_PICTURE_USER_VIEWPORT" val="{&quot;height&quot;:10035,&quot;width&quot;:13795}"/>
</p:tagLst>
</file>

<file path=ppt/tags/tag92.xml><?xml version="1.0" encoding="utf-8"?>
<p:tagLst xmlns:p="http://schemas.openxmlformats.org/presentationml/2006/main">
  <p:tag name="KSO_WM_UNIT_PLACING_PICTURE_USER_VIEWPORT" val="{&quot;height&quot;:10035,&quot;width&quot;:13795}"/>
</p:tagLst>
</file>

<file path=ppt/tags/tag93.xml><?xml version="1.0" encoding="utf-8"?>
<p:tagLst xmlns:p="http://schemas.openxmlformats.org/presentationml/2006/main">
  <p:tag name="KSO_WM_UNIT_PLACING_PICTURE_USER_VIEWPORT" val="{&quot;height&quot;:10035,&quot;width&quot;:13795}"/>
</p:tagLst>
</file>

<file path=ppt/tags/tag94.xml><?xml version="1.0" encoding="utf-8"?>
<p:tagLst xmlns:p="http://schemas.openxmlformats.org/presentationml/2006/main">
  <p:tag name="KSO_WM_UNIT_PLACING_PICTURE_USER_VIEWPORT" val="{&quot;height&quot;:10035,&quot;width&quot;:13795}"/>
</p:tagLst>
</file>

<file path=ppt/tags/tag95.xml><?xml version="1.0" encoding="utf-8"?>
<p:tagLst xmlns:p="http://schemas.openxmlformats.org/presentationml/2006/main">
  <p:tag name="KSO_WM_UNIT_TABLE_BEAUTIFY" val="smartTable{3b06cd5c-9d73-40c8-aba7-71a59108295f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rbit">
  <a:themeElements>
    <a:clrScheme name="">
      <a:dk1>
        <a:srgbClr val="FFFFFF"/>
      </a:dk1>
      <a:lt1>
        <a:srgbClr val="000000"/>
      </a:lt1>
      <a:dk2>
        <a:srgbClr val="B2B2B2"/>
      </a:dk2>
      <a:lt2>
        <a:srgbClr val="010199"/>
      </a:lt2>
      <a:accent1>
        <a:srgbClr val="3399FF"/>
      </a:accent1>
      <a:accent2>
        <a:srgbClr val="666699"/>
      </a:accent2>
      <a:accent3>
        <a:srgbClr val="AAAAAA"/>
      </a:accent3>
      <a:accent4>
        <a:srgbClr val="DCDCDC"/>
      </a:accent4>
      <a:accent5>
        <a:srgbClr val="ADCAFF"/>
      </a:accent5>
      <a:accent6>
        <a:srgbClr val="5B5B89"/>
      </a:accent6>
      <a:hlink>
        <a:srgbClr val="FFFFCC"/>
      </a:hlink>
      <a:folHlink>
        <a:srgbClr val="FFCC66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B2B2B2"/>
        </a:dk2>
        <a:lt2>
          <a:srgbClr val="010199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CDCDC"/>
        </a:accent4>
        <a:accent5>
          <a:srgbClr val="ADCAFF"/>
        </a:accent5>
        <a:accent6>
          <a:srgbClr val="5B5B89"/>
        </a:accent6>
        <a:hlink>
          <a:srgbClr val="FFFF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00"/>
        </a:lt1>
        <a:dk2>
          <a:srgbClr val="C0C0C0"/>
        </a:dk2>
        <a:lt2>
          <a:srgbClr val="00800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CDCDC"/>
        </a:accent4>
        <a:accent5>
          <a:srgbClr val="CAE2AA"/>
        </a:accent5>
        <a:accent6>
          <a:srgbClr val="496F33"/>
        </a:accent6>
        <a:hlink>
          <a:srgbClr val="33CC33"/>
        </a:hlink>
        <a:folHlink>
          <a:srgbClr val="C1FF8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9FBFFF"/>
        </a:dk2>
        <a:lt2>
          <a:srgbClr val="000066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CDCDC"/>
        </a:accent4>
        <a:accent5>
          <a:srgbClr val="AACAE2"/>
        </a:accent5>
        <a:accent6>
          <a:srgbClr val="00B75B"/>
        </a:accent6>
        <a:hlink>
          <a:srgbClr val="00FFFF"/>
        </a:hlink>
        <a:folHlink>
          <a:srgbClr val="CDE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6666"/>
        </a:lt1>
        <a:dk2>
          <a:srgbClr val="FFFF99"/>
        </a:dk2>
        <a:lt2>
          <a:srgbClr val="00ACA8"/>
        </a:lt2>
        <a:accent1>
          <a:srgbClr val="0099CC"/>
        </a:accent1>
        <a:accent2>
          <a:srgbClr val="6D6FC7"/>
        </a:accent2>
        <a:accent3>
          <a:srgbClr val="AAB9B9"/>
        </a:accent3>
        <a:accent4>
          <a:srgbClr val="DCDCDC"/>
        </a:accent4>
        <a:accent5>
          <a:srgbClr val="AACAE2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FFFF99"/>
        </a:dk2>
        <a:lt2>
          <a:srgbClr val="BA0023"/>
        </a:lt2>
        <a:accent1>
          <a:srgbClr val="FF6600"/>
        </a:accent1>
        <a:accent2>
          <a:srgbClr val="C5543D"/>
        </a:accent2>
        <a:accent3>
          <a:srgbClr val="C1AAAA"/>
        </a:accent3>
        <a:accent4>
          <a:srgbClr val="DCDCDC"/>
        </a:accent4>
        <a:accent5>
          <a:srgbClr val="FFB9AA"/>
        </a:accent5>
        <a:accent6>
          <a:srgbClr val="B04B36"/>
        </a:accent6>
        <a:hlink>
          <a:srgbClr val="FFFF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75863"/>
        </a:lt1>
        <a:dk2>
          <a:srgbClr val="DDDDDD"/>
        </a:dk2>
        <a:lt2>
          <a:srgbClr val="6D776E"/>
        </a:lt2>
        <a:accent1>
          <a:srgbClr val="0099CC"/>
        </a:accent1>
        <a:accent2>
          <a:srgbClr val="939EA9"/>
        </a:accent2>
        <a:accent3>
          <a:srgbClr val="B5B5B8"/>
        </a:accent3>
        <a:accent4>
          <a:srgbClr val="DCDCDC"/>
        </a:accent4>
        <a:accent5>
          <a:srgbClr val="AACAE2"/>
        </a:accent5>
        <a:accent6>
          <a:srgbClr val="838D97"/>
        </a:accent6>
        <a:hlink>
          <a:srgbClr val="FFCC00"/>
        </a:hlink>
        <a:folHlink>
          <a:srgbClr val="BD89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765E58"/>
        </a:lt1>
        <a:dk2>
          <a:srgbClr val="DDDDDD"/>
        </a:dk2>
        <a:lt2>
          <a:srgbClr val="A28A84"/>
        </a:lt2>
        <a:accent1>
          <a:srgbClr val="CC6600"/>
        </a:accent1>
        <a:accent2>
          <a:srgbClr val="CC9900"/>
        </a:accent2>
        <a:accent3>
          <a:srgbClr val="BDB6B5"/>
        </a:accent3>
        <a:accent4>
          <a:srgbClr val="DCDCDC"/>
        </a:accent4>
        <a:accent5>
          <a:srgbClr val="E2B9AA"/>
        </a:accent5>
        <a:accent6>
          <a:srgbClr val="B78900"/>
        </a:accent6>
        <a:hlink>
          <a:srgbClr val="FFCC00"/>
        </a:hlink>
        <a:folHlink>
          <a:srgbClr val="FFFF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EE9F4"/>
        </a:accent3>
        <a:accent4>
          <a:srgbClr val="000000"/>
        </a:accent4>
        <a:accent5>
          <a:srgbClr val="F8FAFF"/>
        </a:accent5>
        <a:accent6>
          <a:srgbClr val="2DB7B7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AAAC6"/>
        </a:lt1>
        <a:dk2>
          <a:srgbClr val="FFFFCC"/>
        </a:dk2>
        <a:lt2>
          <a:srgbClr val="FFFFFF"/>
        </a:lt2>
        <a:accent1>
          <a:srgbClr val="66667E"/>
        </a:accent1>
        <a:accent2>
          <a:srgbClr val="629157"/>
        </a:accent2>
        <a:accent3>
          <a:srgbClr val="D1D1DF"/>
        </a:accent3>
        <a:accent4>
          <a:srgbClr val="DCDCDC"/>
        </a:accent4>
        <a:accent5>
          <a:srgbClr val="B9B9C0"/>
        </a:accent5>
        <a:accent6>
          <a:srgbClr val="57824D"/>
        </a:accent6>
        <a:hlink>
          <a:srgbClr val="6600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天蓝色设计模板">
  <a:themeElements>
    <a:clrScheme name="">
      <a:dk1>
        <a:srgbClr val="FFFFFF"/>
      </a:dk1>
      <a:lt1>
        <a:srgbClr val="3333FF"/>
      </a:lt1>
      <a:dk2>
        <a:srgbClr val="00FFFF"/>
      </a:dk2>
      <a:lt2>
        <a:srgbClr val="000000"/>
      </a:lt2>
      <a:accent1>
        <a:srgbClr val="00CCCC"/>
      </a:accent1>
      <a:accent2>
        <a:srgbClr val="CC99FF"/>
      </a:accent2>
      <a:accent3>
        <a:srgbClr val="ADADFF"/>
      </a:accent3>
      <a:accent4>
        <a:srgbClr val="DCDCDC"/>
      </a:accent4>
      <a:accent5>
        <a:srgbClr val="AAE2E2"/>
      </a:accent5>
      <a:accent6>
        <a:srgbClr val="B789E5"/>
      </a:accent6>
      <a:hlink>
        <a:srgbClr val="6600CC"/>
      </a:hlink>
      <a:folHlink>
        <a:srgbClr val="6699FF"/>
      </a:folHlink>
    </a:clrScheme>
    <a:fontScheme name="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3333FF"/>
        </a:lt1>
        <a:dk2>
          <a:srgbClr val="00FFFF"/>
        </a:dk2>
        <a:lt2>
          <a:srgbClr val="000000"/>
        </a:lt2>
        <a:accent1>
          <a:srgbClr val="00CCCC"/>
        </a:accent1>
        <a:accent2>
          <a:srgbClr val="CC99FF"/>
        </a:accent2>
        <a:accent3>
          <a:srgbClr val="ADADFF"/>
        </a:accent3>
        <a:accent4>
          <a:srgbClr val="DCDCDC"/>
        </a:accent4>
        <a:accent5>
          <a:srgbClr val="AAE2E2"/>
        </a:accent5>
        <a:accent6>
          <a:srgbClr val="B789E5"/>
        </a:accent6>
        <a:hlink>
          <a:srgbClr val="6600CC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CECFF"/>
        </a:lt1>
        <a:dk2>
          <a:srgbClr val="330099"/>
        </a:dk2>
        <a:lt2>
          <a:srgbClr val="0099CC"/>
        </a:lt2>
        <a:accent1>
          <a:srgbClr val="009999"/>
        </a:accent1>
        <a:accent2>
          <a:srgbClr val="FF99CC"/>
        </a:accent2>
        <a:accent3>
          <a:srgbClr val="E2F4FF"/>
        </a:accent3>
        <a:accent4>
          <a:srgbClr val="000000"/>
        </a:accent4>
        <a:accent5>
          <a:srgbClr val="AACACA"/>
        </a:accent5>
        <a:accent6>
          <a:srgbClr val="E589B7"/>
        </a:accent6>
        <a:hlink>
          <a:srgbClr val="6600CC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8787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天蓝色设计模板">
  <a:themeElements>
    <a:clrScheme name="">
      <a:dk1>
        <a:srgbClr val="FFFFFF"/>
      </a:dk1>
      <a:lt1>
        <a:srgbClr val="3333FF"/>
      </a:lt1>
      <a:dk2>
        <a:srgbClr val="00FFFF"/>
      </a:dk2>
      <a:lt2>
        <a:srgbClr val="000000"/>
      </a:lt2>
      <a:accent1>
        <a:srgbClr val="00CCCC"/>
      </a:accent1>
      <a:accent2>
        <a:srgbClr val="CC99FF"/>
      </a:accent2>
      <a:accent3>
        <a:srgbClr val="ADADFF"/>
      </a:accent3>
      <a:accent4>
        <a:srgbClr val="DCDCDC"/>
      </a:accent4>
      <a:accent5>
        <a:srgbClr val="AAE2E2"/>
      </a:accent5>
      <a:accent6>
        <a:srgbClr val="B789E5"/>
      </a:accent6>
      <a:hlink>
        <a:srgbClr val="6600CC"/>
      </a:hlink>
      <a:folHlink>
        <a:srgbClr val="6699FF"/>
      </a:folHlink>
    </a:clrScheme>
    <a:fontScheme name="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3333FF"/>
        </a:lt1>
        <a:dk2>
          <a:srgbClr val="00FFFF"/>
        </a:dk2>
        <a:lt2>
          <a:srgbClr val="000000"/>
        </a:lt2>
        <a:accent1>
          <a:srgbClr val="00CCCC"/>
        </a:accent1>
        <a:accent2>
          <a:srgbClr val="CC99FF"/>
        </a:accent2>
        <a:accent3>
          <a:srgbClr val="ADADFF"/>
        </a:accent3>
        <a:accent4>
          <a:srgbClr val="DCDCDC"/>
        </a:accent4>
        <a:accent5>
          <a:srgbClr val="AAE2E2"/>
        </a:accent5>
        <a:accent6>
          <a:srgbClr val="B789E5"/>
        </a:accent6>
        <a:hlink>
          <a:srgbClr val="6600CC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CECFF"/>
        </a:lt1>
        <a:dk2>
          <a:srgbClr val="330099"/>
        </a:dk2>
        <a:lt2>
          <a:srgbClr val="0099CC"/>
        </a:lt2>
        <a:accent1>
          <a:srgbClr val="009999"/>
        </a:accent1>
        <a:accent2>
          <a:srgbClr val="FF99CC"/>
        </a:accent2>
        <a:accent3>
          <a:srgbClr val="E2F4FF"/>
        </a:accent3>
        <a:accent4>
          <a:srgbClr val="000000"/>
        </a:accent4>
        <a:accent5>
          <a:srgbClr val="AACACA"/>
        </a:accent5>
        <a:accent6>
          <a:srgbClr val="E589B7"/>
        </a:accent6>
        <a:hlink>
          <a:srgbClr val="6600CC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8787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23399</Words>
  <Application>WPS 演示</Application>
  <PresentationFormat>宽屏</PresentationFormat>
  <Paragraphs>8069</Paragraphs>
  <Slides>128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128</vt:i4>
      </vt:variant>
    </vt:vector>
  </HeadingPairs>
  <TitlesOfParts>
    <vt:vector size="174" baseType="lpstr">
      <vt:lpstr>Arial</vt:lpstr>
      <vt:lpstr>宋体</vt:lpstr>
      <vt:lpstr>Wingdings</vt:lpstr>
      <vt:lpstr>Wingdings</vt:lpstr>
      <vt:lpstr>隶书</vt:lpstr>
      <vt:lpstr>Symbol</vt:lpstr>
      <vt:lpstr>Times New Roman</vt:lpstr>
      <vt:lpstr>楷体_GB2312</vt:lpstr>
      <vt:lpstr>新宋体</vt:lpstr>
      <vt:lpstr>微软雅黑</vt:lpstr>
      <vt:lpstr>Arial Unicode MS</vt:lpstr>
      <vt:lpstr>Calibri</vt:lpstr>
      <vt:lpstr>仿宋_GB2312</vt:lpstr>
      <vt:lpstr>仿宋</vt:lpstr>
      <vt:lpstr>黑体</vt:lpstr>
      <vt:lpstr>Monotype Sorts</vt:lpstr>
      <vt:lpstr>BatangChe</vt:lpstr>
      <vt:lpstr>Malgun Gothic</vt:lpstr>
      <vt:lpstr>华文楷体</vt:lpstr>
      <vt:lpstr>GungsuhChe</vt:lpstr>
      <vt:lpstr>华文彩云</vt:lpstr>
      <vt:lpstr>方正姚体</vt:lpstr>
      <vt:lpstr>Courier New</vt:lpstr>
      <vt:lpstr>Symbol</vt:lpstr>
      <vt:lpstr>Office 主题​​</vt:lpstr>
      <vt:lpstr>1_Orbit</vt:lpstr>
      <vt:lpstr>天蓝色设计模板</vt:lpstr>
      <vt:lpstr>1_天蓝色设计模板</vt:lpstr>
      <vt:lpstr>默认设计模板</vt:lpstr>
      <vt:lpstr>1_默认设计模板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Word.Picture.8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Word.Picture.8</vt:lpstr>
      <vt:lpstr>Word.Picture.8</vt:lpstr>
      <vt:lpstr>Word.Document.8</vt:lpstr>
      <vt:lpstr>Chapter 04 语法分析：第二部分LR分析 Syntax Analysis(Parsing)： LR Analysis</vt:lpstr>
      <vt:lpstr>内容提要/Contents</vt:lpstr>
      <vt:lpstr>两类语法分析方法</vt:lpstr>
      <vt:lpstr>Knuth</vt:lpstr>
      <vt:lpstr>LR分析综述/intro to LR</vt:lpstr>
      <vt:lpstr>4.2.1 LR(0) analysis</vt:lpstr>
      <vt:lpstr>LR分析器的逻辑结构和工作原理</vt:lpstr>
      <vt:lpstr>Logic structure of LR Parser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LR 分析示例 Example of LR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分析表的合并/ Combine into one table </vt:lpstr>
      <vt:lpstr>LR分析器的总控程序</vt:lpstr>
      <vt:lpstr>4.2.1(1)构造LR(0)分析表</vt:lpstr>
      <vt:lpstr>PowerPoint 演示文稿</vt:lpstr>
      <vt:lpstr>PowerPoint 演示文稿</vt:lpstr>
      <vt:lpstr>简单文法的例子</vt:lpstr>
      <vt:lpstr>简单文法的例子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更复杂文法的一个例子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补充：Prof Louden slides</vt:lpstr>
      <vt:lpstr>PowerPoint 演示文稿</vt:lpstr>
      <vt:lpstr>PowerPoint 演示文稿</vt:lpstr>
      <vt:lpstr>PowerPoint 演示文稿</vt:lpstr>
      <vt:lpstr>LR(0)冲突 LR(0) conflicts</vt:lpstr>
      <vt:lpstr>PowerPoint 演示文稿</vt:lpstr>
      <vt:lpstr>PowerPoint 演示文稿</vt:lpstr>
      <vt:lpstr>4.2.2 SLR(1)</vt:lpstr>
      <vt:lpstr>PowerPoint 演示文稿</vt:lpstr>
      <vt:lpstr>LR(0)分析法的不足</vt:lpstr>
      <vt:lpstr>Drawbacks of LR(0)</vt:lpstr>
      <vt:lpstr>示例：LR(0)的不足/LR(0) drawbacks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示例：分析表中的冲突</vt:lpstr>
      <vt:lpstr>SLR(1)解决LR(0)分析冲突的方法</vt:lpstr>
      <vt:lpstr>SLR(1)中Follow集合的用法</vt:lpstr>
      <vt:lpstr>SLR(1)分析表的构造算法</vt:lpstr>
      <vt:lpstr>示例：LR(0)的不足</vt:lpstr>
      <vt:lpstr>回顾：LR(0) 分析表中的冲突</vt:lpstr>
      <vt:lpstr>SLR(1) 分析表</vt:lpstr>
      <vt:lpstr>补充示例：SLR(1) More example for SLR(1)</vt:lpstr>
      <vt:lpstr>补充示例：SLR(1) 解：</vt:lpstr>
      <vt:lpstr>补充示例：SLR(1) 解：DFA</vt:lpstr>
      <vt:lpstr>示例SLR(1)分析表结果： 是SLR(1)文法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4.2.4.4 LR(1)分析法</vt:lpstr>
      <vt:lpstr>SLR(1)不足的解决办法</vt:lpstr>
      <vt:lpstr>SLR(1)的不足/Drawback of SLR(1)</vt:lpstr>
      <vt:lpstr>补充示例：SLR(1)的不足－－LR(1)可解决此问题</vt:lpstr>
      <vt:lpstr>PowerPoint 演示文稿</vt:lpstr>
      <vt:lpstr>图4-19 文法G[S]的LR(1)项目集及DFA</vt:lpstr>
      <vt:lpstr>G[S] : LR(1) DFA---(2)</vt:lpstr>
      <vt:lpstr>G[S] : LR(1) DFA---(1)</vt:lpstr>
      <vt:lpstr>G[S] : LR(1) DFA---(1)</vt:lpstr>
      <vt:lpstr>G[S] : LR(1) DFA---(2)</vt:lpstr>
      <vt:lpstr>G[S] : LR(1) DFA---(3)</vt:lpstr>
      <vt:lpstr>G[S] : LR(1) DFA---(4)</vt:lpstr>
      <vt:lpstr>PowerPoint 演示文稿</vt:lpstr>
      <vt:lpstr>LR(1)分析表的构造</vt:lpstr>
      <vt:lpstr>LR(1)分析表的构造（续1）</vt:lpstr>
      <vt:lpstr>LR(1)分析表的构造（续2）</vt:lpstr>
      <vt:lpstr>对活前缀有效的LR(1)项目</vt:lpstr>
      <vt:lpstr>求LR(1)项目集的闭包算法</vt:lpstr>
      <vt:lpstr>新增项目对活前缀仍有效的证明</vt:lpstr>
      <vt:lpstr>GO函数及DFA的构造方法</vt:lpstr>
      <vt:lpstr>图4-19 文法G[S]的LR(1)项目集及DFA</vt:lpstr>
      <vt:lpstr>补充示例：LR(1)</vt:lpstr>
      <vt:lpstr>补充示例：LR(1)的DFA</vt:lpstr>
      <vt:lpstr>LR(1)文法及其分析表的构造</vt:lpstr>
      <vt:lpstr>LR (1) 分析表示例</vt:lpstr>
      <vt:lpstr>LR(1)比SLR(1)强的例子</vt:lpstr>
      <vt:lpstr>4.2.4.5 LALR(1)分析简介（了解）</vt:lpstr>
      <vt:lpstr>LALR(1)分析简介（续）</vt:lpstr>
      <vt:lpstr>LALR(1)分析表</vt:lpstr>
      <vt:lpstr>LR(1)中的同心项目集合</vt:lpstr>
      <vt:lpstr>LR(1)分析过程</vt:lpstr>
      <vt:lpstr>合并同心状态：&lt;I3,I6&gt;,&lt;I4,I7&gt;,&lt;I8,I9&gt;</vt:lpstr>
      <vt:lpstr>LALR(1)分析过程</vt:lpstr>
      <vt:lpstr>合并同心项目集可能会引起冲突</vt:lpstr>
      <vt:lpstr>LALR(1)分析表</vt:lpstr>
      <vt:lpstr>LALR(1)比LR(1)弱 同心集的合并有可能产生新的归约归约冲突</vt:lpstr>
      <vt:lpstr>LALR(1)比SLR(1)强</vt:lpstr>
      <vt:lpstr>关于各类文法的一些结论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林奕</cp:lastModifiedBy>
  <cp:revision>250</cp:revision>
  <dcterms:created xsi:type="dcterms:W3CDTF">2019-06-19T02:08:00Z</dcterms:created>
  <dcterms:modified xsi:type="dcterms:W3CDTF">2022-04-19T04:17:08Z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490ED9E7834C46F49924106354358D88</vt:lpwstr>
  </property>
</Properties>
</file>